
<file path=[Content_Types].xml><?xml version="1.0" encoding="utf-8"?>
<Types xmlns="http://schemas.openxmlformats.org/package/2006/content-types">
  <Default Extension="fntdata" ContentType="application/x-fontdata"/>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35" r:id="rId4"/>
  </p:sldMasterIdLst>
  <p:notesMasterIdLst>
    <p:notesMasterId r:id="rId25"/>
  </p:notesMasterIdLst>
  <p:sldIdLst>
    <p:sldId id="399" r:id="rId5"/>
    <p:sldId id="474" r:id="rId6"/>
    <p:sldId id="475" r:id="rId7"/>
    <p:sldId id="438" r:id="rId8"/>
    <p:sldId id="477" r:id="rId9"/>
    <p:sldId id="478" r:id="rId10"/>
    <p:sldId id="479" r:id="rId11"/>
    <p:sldId id="480" r:id="rId12"/>
    <p:sldId id="481" r:id="rId13"/>
    <p:sldId id="482" r:id="rId14"/>
    <p:sldId id="483" r:id="rId15"/>
    <p:sldId id="484" r:id="rId16"/>
    <p:sldId id="485" r:id="rId17"/>
    <p:sldId id="486" r:id="rId18"/>
    <p:sldId id="487" r:id="rId19"/>
    <p:sldId id="488" r:id="rId20"/>
    <p:sldId id="489" r:id="rId21"/>
    <p:sldId id="490" r:id="rId22"/>
    <p:sldId id="491" r:id="rId23"/>
    <p:sldId id="398" r:id="rId24"/>
  </p:sldIdLst>
  <p:sldSz cx="12192000" cy="6858000"/>
  <p:notesSz cx="16256000" cy="9144000"/>
  <p:embeddedFontLst>
    <p:embeddedFont>
      <p:font typeface="Nunito Sans" pitchFamily="2" charset="0"/>
      <p:regular r:id="rId26"/>
      <p:bold r:id="rId27"/>
      <p:italic r:id="rId28"/>
      <p:boldItalic r:id="rId29"/>
    </p:embeddedFont>
    <p:embeddedFont>
      <p:font typeface="Nunito Sans Black" pitchFamily="2" charset="0"/>
      <p:bold r:id="rId30"/>
      <p:italic r:id="rId31"/>
      <p:boldItalic r:id="rId32"/>
    </p:embeddedFont>
    <p:embeddedFont>
      <p:font typeface="Nunito Sans SemiBold" pitchFamily="2" charset="0"/>
      <p:bold r:id="rId33"/>
      <p:boldItalic r:id="rId34"/>
    </p:embeddedFont>
  </p:embeddedFontLst>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16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414DC"/>
    <a:srgbClr val="FF912A"/>
    <a:srgbClr val="FF2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186902-666A-3042-53EE-1B34C3E4F7E9}" v="370" dt="2025-11-18T17:51:42.847"/>
    <p1510:client id="{DC103EAE-EE24-5A4B-DE80-F1A8E20301A5}" v="710" dt="2025-11-19T08:57:35.954"/>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802" autoAdjust="0"/>
    <p:restoredTop sz="94674"/>
  </p:normalViewPr>
  <p:slideViewPr>
    <p:cSldViewPr snapToGrid="0">
      <p:cViewPr>
        <p:scale>
          <a:sx n="110" d="100"/>
          <a:sy n="110" d="100"/>
        </p:scale>
        <p:origin x="720" y="200"/>
      </p:cViewPr>
      <p:guideLst>
        <p:guide orient="horz" pos="2160"/>
        <p:guide pos="16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1.fntdata"/><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font" Target="fonts/font9.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4.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7.fntdata"/><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3.fntdata"/><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6.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ncent Burgess" userId="S::vincent.burgess_northamptoncollege.ac.uk#ext#@northantsscouts.onmicrosoft.com::7da20e8a-725d-4065-9e86-cb6743942be4" providerId="AD" clId="Web-{D8186902-666A-3042-53EE-1B34C3E4F7E9}"/>
    <pc:docChg chg="addSld delSld modSld">
      <pc:chgData name="Vincent Burgess" userId="S::vincent.burgess_northamptoncollege.ac.uk#ext#@northantsscouts.onmicrosoft.com::7da20e8a-725d-4065-9e86-cb6743942be4" providerId="AD" clId="Web-{D8186902-666A-3042-53EE-1B34C3E4F7E9}" dt="2025-11-18T17:51:42.847" v="290" actId="1076"/>
      <pc:docMkLst>
        <pc:docMk/>
      </pc:docMkLst>
      <pc:sldChg chg="del">
        <pc:chgData name="Vincent Burgess" userId="S::vincent.burgess_northamptoncollege.ac.uk#ext#@northantsscouts.onmicrosoft.com::7da20e8a-725d-4065-9e86-cb6743942be4" providerId="AD" clId="Web-{D8186902-666A-3042-53EE-1B34C3E4F7E9}" dt="2025-11-18T17:41:04.177" v="200"/>
        <pc:sldMkLst>
          <pc:docMk/>
          <pc:sldMk cId="2244635993" sldId="324"/>
        </pc:sldMkLst>
      </pc:sldChg>
      <pc:sldChg chg="del">
        <pc:chgData name="Vincent Burgess" userId="S::vincent.burgess_northamptoncollege.ac.uk#ext#@northantsscouts.onmicrosoft.com::7da20e8a-725d-4065-9e86-cb6743942be4" providerId="AD" clId="Web-{D8186902-666A-3042-53EE-1B34C3E4F7E9}" dt="2025-11-18T17:41:10.458" v="202"/>
        <pc:sldMkLst>
          <pc:docMk/>
          <pc:sldMk cId="401023735" sldId="386"/>
        </pc:sldMkLst>
      </pc:sldChg>
      <pc:sldChg chg="del">
        <pc:chgData name="Vincent Burgess" userId="S::vincent.burgess_northamptoncollege.ac.uk#ext#@northantsscouts.onmicrosoft.com::7da20e8a-725d-4065-9e86-cb6743942be4" providerId="AD" clId="Web-{D8186902-666A-3042-53EE-1B34C3E4F7E9}" dt="2025-11-18T17:41:06.224" v="201"/>
        <pc:sldMkLst>
          <pc:docMk/>
          <pc:sldMk cId="642789506" sldId="393"/>
        </pc:sldMkLst>
      </pc:sldChg>
      <pc:sldChg chg="addSp delSp modSp add">
        <pc:chgData name="Vincent Burgess" userId="S::vincent.burgess_northamptoncollege.ac.uk#ext#@northantsscouts.onmicrosoft.com::7da20e8a-725d-4065-9e86-cb6743942be4" providerId="AD" clId="Web-{D8186902-666A-3042-53EE-1B34C3E4F7E9}" dt="2025-11-18T17:26:52.801" v="69" actId="1076"/>
        <pc:sldMkLst>
          <pc:docMk/>
          <pc:sldMk cId="1763875494" sldId="438"/>
        </pc:sldMkLst>
        <pc:spChg chg="del">
          <ac:chgData name="Vincent Burgess" userId="S::vincent.burgess_northamptoncollege.ac.uk#ext#@northantsscouts.onmicrosoft.com::7da20e8a-725d-4065-9e86-cb6743942be4" providerId="AD" clId="Web-{D8186902-666A-3042-53EE-1B34C3E4F7E9}" dt="2025-11-18T17:24:17.244" v="34"/>
          <ac:spMkLst>
            <pc:docMk/>
            <pc:sldMk cId="1763875494" sldId="438"/>
            <ac:spMk id="2" creationId="{51405199-2E68-2D4E-A69D-4823DA61E3BA}"/>
          </ac:spMkLst>
        </pc:spChg>
        <pc:spChg chg="add mod">
          <ac:chgData name="Vincent Burgess" userId="S::vincent.burgess_northamptoncollege.ac.uk#ext#@northantsscouts.onmicrosoft.com::7da20e8a-725d-4065-9e86-cb6743942be4" providerId="AD" clId="Web-{D8186902-666A-3042-53EE-1B34C3E4F7E9}" dt="2025-11-18T17:26:52.801" v="69" actId="1076"/>
          <ac:spMkLst>
            <pc:docMk/>
            <pc:sldMk cId="1763875494" sldId="438"/>
            <ac:spMk id="4" creationId="{06A24FC5-DA25-5F0A-77ED-699AABF0144E}"/>
          </ac:spMkLst>
        </pc:spChg>
        <pc:spChg chg="add del mod">
          <ac:chgData name="Vincent Burgess" userId="S::vincent.burgess_northamptoncollege.ac.uk#ext#@northantsscouts.onmicrosoft.com::7da20e8a-725d-4065-9e86-cb6743942be4" providerId="AD" clId="Web-{D8186902-666A-3042-53EE-1B34C3E4F7E9}" dt="2025-11-18T17:24:24.056" v="35"/>
          <ac:spMkLst>
            <pc:docMk/>
            <pc:sldMk cId="1763875494" sldId="438"/>
            <ac:spMk id="6" creationId="{37843D8D-C558-CFE1-5AE9-17A5999857D6}"/>
          </ac:spMkLst>
        </pc:spChg>
      </pc:sldChg>
      <pc:sldChg chg="add">
        <pc:chgData name="Vincent Burgess" userId="S::vincent.burgess_northamptoncollege.ac.uk#ext#@northantsscouts.onmicrosoft.com::7da20e8a-725d-4065-9e86-cb6743942be4" providerId="AD" clId="Web-{D8186902-666A-3042-53EE-1B34C3E4F7E9}" dt="2025-11-18T17:11:09.394" v="0"/>
        <pc:sldMkLst>
          <pc:docMk/>
          <pc:sldMk cId="3900620827" sldId="474"/>
        </pc:sldMkLst>
      </pc:sldChg>
      <pc:sldChg chg="addSp delSp modSp add">
        <pc:chgData name="Vincent Burgess" userId="S::vincent.burgess_northamptoncollege.ac.uk#ext#@northantsscouts.onmicrosoft.com::7da20e8a-725d-4065-9e86-cb6743942be4" providerId="AD" clId="Web-{D8186902-666A-3042-53EE-1B34C3E4F7E9}" dt="2025-11-18T17:27:42.069" v="89" actId="20577"/>
        <pc:sldMkLst>
          <pc:docMk/>
          <pc:sldMk cId="1439992438" sldId="475"/>
        </pc:sldMkLst>
        <pc:spChg chg="add mod">
          <ac:chgData name="Vincent Burgess" userId="S::vincent.burgess_northamptoncollege.ac.uk#ext#@northantsscouts.onmicrosoft.com::7da20e8a-725d-4065-9e86-cb6743942be4" providerId="AD" clId="Web-{D8186902-666A-3042-53EE-1B34C3E4F7E9}" dt="2025-11-18T17:27:42.069" v="89" actId="20577"/>
          <ac:spMkLst>
            <pc:docMk/>
            <pc:sldMk cId="1439992438" sldId="475"/>
            <ac:spMk id="3" creationId="{476EB216-1F93-E5CC-0508-13A53B983455}"/>
          </ac:spMkLst>
        </pc:spChg>
        <pc:spChg chg="del mod">
          <ac:chgData name="Vincent Burgess" userId="S::vincent.burgess_northamptoncollege.ac.uk#ext#@northantsscouts.onmicrosoft.com::7da20e8a-725d-4065-9e86-cb6743942be4" providerId="AD" clId="Web-{D8186902-666A-3042-53EE-1B34C3E4F7E9}" dt="2025-11-18T17:24:03.869" v="32"/>
          <ac:spMkLst>
            <pc:docMk/>
            <pc:sldMk cId="1439992438" sldId="475"/>
            <ac:spMk id="13" creationId="{70C7BBBE-EA02-8341-A8EF-960B935FEFEC}"/>
          </ac:spMkLst>
        </pc:spChg>
      </pc:sldChg>
      <pc:sldChg chg="modSp add">
        <pc:chgData name="Vincent Burgess" userId="S::vincent.burgess_northamptoncollege.ac.uk#ext#@northantsscouts.onmicrosoft.com::7da20e8a-725d-4065-9e86-cb6743942be4" providerId="AD" clId="Web-{D8186902-666A-3042-53EE-1B34C3E4F7E9}" dt="2025-11-18T17:30:43.415" v="115" actId="20577"/>
        <pc:sldMkLst>
          <pc:docMk/>
          <pc:sldMk cId="1626676210" sldId="477"/>
        </pc:sldMkLst>
        <pc:spChg chg="mod">
          <ac:chgData name="Vincent Burgess" userId="S::vincent.burgess_northamptoncollege.ac.uk#ext#@northantsscouts.onmicrosoft.com::7da20e8a-725d-4065-9e86-cb6743942be4" providerId="AD" clId="Web-{D8186902-666A-3042-53EE-1B34C3E4F7E9}" dt="2025-11-18T17:29:08.430" v="104" actId="20577"/>
          <ac:spMkLst>
            <pc:docMk/>
            <pc:sldMk cId="1626676210" sldId="477"/>
            <ac:spMk id="6" creationId="{A416B57F-CCA8-DCF0-5B44-A32A3A36574F}"/>
          </ac:spMkLst>
        </pc:spChg>
        <pc:spChg chg="mod">
          <ac:chgData name="Vincent Burgess" userId="S::vincent.burgess_northamptoncollege.ac.uk#ext#@northantsscouts.onmicrosoft.com::7da20e8a-725d-4065-9e86-cb6743942be4" providerId="AD" clId="Web-{D8186902-666A-3042-53EE-1B34C3E4F7E9}" dt="2025-11-18T17:30:43.415" v="115" actId="20577"/>
          <ac:spMkLst>
            <pc:docMk/>
            <pc:sldMk cId="1626676210" sldId="477"/>
            <ac:spMk id="8" creationId="{AAD2EA2D-41FE-7AE7-424D-B32C4EF08235}"/>
          </ac:spMkLst>
        </pc:spChg>
      </pc:sldChg>
      <pc:sldChg chg="addSp delSp modSp add replId">
        <pc:chgData name="Vincent Burgess" userId="S::vincent.burgess_northamptoncollege.ac.uk#ext#@northantsscouts.onmicrosoft.com::7da20e8a-725d-4065-9e86-cb6743942be4" providerId="AD" clId="Web-{D8186902-666A-3042-53EE-1B34C3E4F7E9}" dt="2025-11-18T17:36:43.512" v="176" actId="20577"/>
        <pc:sldMkLst>
          <pc:docMk/>
          <pc:sldMk cId="2432189399" sldId="478"/>
        </pc:sldMkLst>
        <pc:spChg chg="del">
          <ac:chgData name="Vincent Burgess" userId="S::vincent.burgess_northamptoncollege.ac.uk#ext#@northantsscouts.onmicrosoft.com::7da20e8a-725d-4065-9e86-cb6743942be4" providerId="AD" clId="Web-{D8186902-666A-3042-53EE-1B34C3E4F7E9}" dt="2025-11-18T17:31:10.806" v="117"/>
          <ac:spMkLst>
            <pc:docMk/>
            <pc:sldMk cId="2432189399" sldId="478"/>
            <ac:spMk id="3" creationId="{29AA4921-FA0A-D02F-FF0C-ECB1AE9526A8}"/>
          </ac:spMkLst>
        </pc:spChg>
        <pc:spChg chg="add mod">
          <ac:chgData name="Vincent Burgess" userId="S::vincent.burgess_northamptoncollege.ac.uk#ext#@northantsscouts.onmicrosoft.com::7da20e8a-725d-4065-9e86-cb6743942be4" providerId="AD" clId="Web-{D8186902-666A-3042-53EE-1B34C3E4F7E9}" dt="2025-11-18T17:33:41.542" v="150" actId="1076"/>
          <ac:spMkLst>
            <pc:docMk/>
            <pc:sldMk cId="2432189399" sldId="478"/>
            <ac:spMk id="4" creationId="{26C3BC0E-967C-5C3F-183E-2310DAA18761}"/>
          </ac:spMkLst>
        </pc:spChg>
        <pc:spChg chg="add mod">
          <ac:chgData name="Vincent Burgess" userId="S::vincent.burgess_northamptoncollege.ac.uk#ext#@northantsscouts.onmicrosoft.com::7da20e8a-725d-4065-9e86-cb6743942be4" providerId="AD" clId="Web-{D8186902-666A-3042-53EE-1B34C3E4F7E9}" dt="2025-11-18T17:36:43.512" v="176" actId="20577"/>
          <ac:spMkLst>
            <pc:docMk/>
            <pc:sldMk cId="2432189399" sldId="478"/>
            <ac:spMk id="8" creationId="{8F5DCBC2-5E83-D2AF-D841-279804578DF5}"/>
          </ac:spMkLst>
        </pc:spChg>
        <pc:spChg chg="del">
          <ac:chgData name="Vincent Burgess" userId="S::vincent.burgess_northamptoncollege.ac.uk#ext#@northantsscouts.onmicrosoft.com::7da20e8a-725d-4065-9e86-cb6743942be4" providerId="AD" clId="Web-{D8186902-666A-3042-53EE-1B34C3E4F7E9}" dt="2025-11-18T17:31:13.103" v="118"/>
          <ac:spMkLst>
            <pc:docMk/>
            <pc:sldMk cId="2432189399" sldId="478"/>
            <ac:spMk id="14" creationId="{458AD3F1-0D29-CB59-B6B9-621B31523DFE}"/>
          </ac:spMkLst>
        </pc:spChg>
      </pc:sldChg>
      <pc:sldChg chg="modSp add replId">
        <pc:chgData name="Vincent Burgess" userId="S::vincent.burgess_northamptoncollege.ac.uk#ext#@northantsscouts.onmicrosoft.com::7da20e8a-725d-4065-9e86-cb6743942be4" providerId="AD" clId="Web-{D8186902-666A-3042-53EE-1B34C3E4F7E9}" dt="2025-11-18T17:40:49.051" v="199" actId="20577"/>
        <pc:sldMkLst>
          <pc:docMk/>
          <pc:sldMk cId="2747643206" sldId="479"/>
        </pc:sldMkLst>
        <pc:spChg chg="mod">
          <ac:chgData name="Vincent Burgess" userId="S::vincent.burgess_northamptoncollege.ac.uk#ext#@northantsscouts.onmicrosoft.com::7da20e8a-725d-4065-9e86-cb6743942be4" providerId="AD" clId="Web-{D8186902-666A-3042-53EE-1B34C3E4F7E9}" dt="2025-11-18T17:40:49.051" v="199" actId="20577"/>
          <ac:spMkLst>
            <pc:docMk/>
            <pc:sldMk cId="2747643206" sldId="479"/>
            <ac:spMk id="4" creationId="{FA6DA993-B6F1-C9E2-6C17-4F6A30501FEF}"/>
          </ac:spMkLst>
        </pc:spChg>
      </pc:sldChg>
      <pc:sldChg chg="modSp add replId">
        <pc:chgData name="Vincent Burgess" userId="S::vincent.burgess_northamptoncollege.ac.uk#ext#@northantsscouts.onmicrosoft.com::7da20e8a-725d-4065-9e86-cb6743942be4" providerId="AD" clId="Web-{D8186902-666A-3042-53EE-1B34C3E4F7E9}" dt="2025-11-18T17:43:52.178" v="219" actId="20577"/>
        <pc:sldMkLst>
          <pc:docMk/>
          <pc:sldMk cId="3845721141" sldId="480"/>
        </pc:sldMkLst>
        <pc:spChg chg="mod">
          <ac:chgData name="Vincent Burgess" userId="S::vincent.burgess_northamptoncollege.ac.uk#ext#@northantsscouts.onmicrosoft.com::7da20e8a-725d-4065-9e86-cb6743942be4" providerId="AD" clId="Web-{D8186902-666A-3042-53EE-1B34C3E4F7E9}" dt="2025-11-18T17:42:31.865" v="216" actId="20577"/>
          <ac:spMkLst>
            <pc:docMk/>
            <pc:sldMk cId="3845721141" sldId="480"/>
            <ac:spMk id="6" creationId="{A2540AB6-014A-A487-1D69-E2C987F38686}"/>
          </ac:spMkLst>
        </pc:spChg>
        <pc:spChg chg="mod">
          <ac:chgData name="Vincent Burgess" userId="S::vincent.burgess_northamptoncollege.ac.uk#ext#@northantsscouts.onmicrosoft.com::7da20e8a-725d-4065-9e86-cb6743942be4" providerId="AD" clId="Web-{D8186902-666A-3042-53EE-1B34C3E4F7E9}" dt="2025-11-18T17:43:52.178" v="219" actId="20577"/>
          <ac:spMkLst>
            <pc:docMk/>
            <pc:sldMk cId="3845721141" sldId="480"/>
            <ac:spMk id="8" creationId="{4CEAD6F7-F341-DEEC-457B-59F3733C4A2D}"/>
          </ac:spMkLst>
        </pc:spChg>
      </pc:sldChg>
      <pc:sldChg chg="modSp add replId">
        <pc:chgData name="Vincent Burgess" userId="S::vincent.burgess_northamptoncollege.ac.uk#ext#@northantsscouts.onmicrosoft.com::7da20e8a-725d-4065-9e86-cb6743942be4" providerId="AD" clId="Web-{D8186902-666A-3042-53EE-1B34C3E4F7E9}" dt="2025-11-18T17:44:38.506" v="223" actId="14100"/>
        <pc:sldMkLst>
          <pc:docMk/>
          <pc:sldMk cId="1517036050" sldId="481"/>
        </pc:sldMkLst>
        <pc:spChg chg="mod">
          <ac:chgData name="Vincent Burgess" userId="S::vincent.burgess_northamptoncollege.ac.uk#ext#@northantsscouts.onmicrosoft.com::7da20e8a-725d-4065-9e86-cb6743942be4" providerId="AD" clId="Web-{D8186902-666A-3042-53EE-1B34C3E4F7E9}" dt="2025-11-18T17:44:38.506" v="223" actId="14100"/>
          <ac:spMkLst>
            <pc:docMk/>
            <pc:sldMk cId="1517036050" sldId="481"/>
            <ac:spMk id="8" creationId="{1D1E6104-388D-87FB-7630-069B1F94E3A6}"/>
          </ac:spMkLst>
        </pc:spChg>
      </pc:sldChg>
      <pc:sldChg chg="modSp add replId">
        <pc:chgData name="Vincent Burgess" userId="S::vincent.burgess_northamptoncollege.ac.uk#ext#@northantsscouts.onmicrosoft.com::7da20e8a-725d-4065-9e86-cb6743942be4" providerId="AD" clId="Web-{D8186902-666A-3042-53EE-1B34C3E4F7E9}" dt="2025-11-18T17:45:57.288" v="229" actId="14100"/>
        <pc:sldMkLst>
          <pc:docMk/>
          <pc:sldMk cId="1773663767" sldId="482"/>
        </pc:sldMkLst>
        <pc:spChg chg="mod">
          <ac:chgData name="Vincent Burgess" userId="S::vincent.burgess_northamptoncollege.ac.uk#ext#@northantsscouts.onmicrosoft.com::7da20e8a-725d-4065-9e86-cb6743942be4" providerId="AD" clId="Web-{D8186902-666A-3042-53EE-1B34C3E4F7E9}" dt="2025-11-18T17:45:49.772" v="227" actId="1076"/>
          <ac:spMkLst>
            <pc:docMk/>
            <pc:sldMk cId="1773663767" sldId="482"/>
            <ac:spMk id="6" creationId="{7D933C2D-0998-37C1-CDF8-E96DA015E471}"/>
          </ac:spMkLst>
        </pc:spChg>
        <pc:spChg chg="mod">
          <ac:chgData name="Vincent Burgess" userId="S::vincent.burgess_northamptoncollege.ac.uk#ext#@northantsscouts.onmicrosoft.com::7da20e8a-725d-4065-9e86-cb6743942be4" providerId="AD" clId="Web-{D8186902-666A-3042-53EE-1B34C3E4F7E9}" dt="2025-11-18T17:45:57.288" v="229" actId="14100"/>
          <ac:spMkLst>
            <pc:docMk/>
            <pc:sldMk cId="1773663767" sldId="482"/>
            <ac:spMk id="8" creationId="{62A7EB20-D5F1-1C8D-EA98-64E492D9787E}"/>
          </ac:spMkLst>
        </pc:spChg>
      </pc:sldChg>
      <pc:sldChg chg="addSp delSp modSp add replId">
        <pc:chgData name="Vincent Burgess" userId="S::vincent.burgess_northamptoncollege.ac.uk#ext#@northantsscouts.onmicrosoft.com::7da20e8a-725d-4065-9e86-cb6743942be4" providerId="AD" clId="Web-{D8186902-666A-3042-53EE-1B34C3E4F7E9}" dt="2025-11-18T17:48:54.265" v="246" actId="20577"/>
        <pc:sldMkLst>
          <pc:docMk/>
          <pc:sldMk cId="3487520119" sldId="483"/>
        </pc:sldMkLst>
        <pc:spChg chg="add del">
          <ac:chgData name="Vincent Burgess" userId="S::vincent.burgess_northamptoncollege.ac.uk#ext#@northantsscouts.onmicrosoft.com::7da20e8a-725d-4065-9e86-cb6743942be4" providerId="AD" clId="Web-{D8186902-666A-3042-53EE-1B34C3E4F7E9}" dt="2025-11-18T17:47:25.694" v="233"/>
          <ac:spMkLst>
            <pc:docMk/>
            <pc:sldMk cId="3487520119" sldId="483"/>
            <ac:spMk id="2" creationId="{5D224D01-2191-3174-09CA-67AE31DC1EA6}"/>
          </ac:spMkLst>
        </pc:spChg>
        <pc:spChg chg="add del">
          <ac:chgData name="Vincent Burgess" userId="S::vincent.burgess_northamptoncollege.ac.uk#ext#@northantsscouts.onmicrosoft.com::7da20e8a-725d-4065-9e86-cb6743942be4" providerId="AD" clId="Web-{D8186902-666A-3042-53EE-1B34C3E4F7E9}" dt="2025-11-18T17:47:51.854" v="239"/>
          <ac:spMkLst>
            <pc:docMk/>
            <pc:sldMk cId="3487520119" sldId="483"/>
            <ac:spMk id="3" creationId="{D1D0F3E9-CB90-C4FB-E98C-122D00FFE0AF}"/>
          </ac:spMkLst>
        </pc:spChg>
        <pc:spChg chg="del">
          <ac:chgData name="Vincent Burgess" userId="S::vincent.burgess_northamptoncollege.ac.uk#ext#@northantsscouts.onmicrosoft.com::7da20e8a-725d-4065-9e86-cb6743942be4" providerId="AD" clId="Web-{D8186902-666A-3042-53EE-1B34C3E4F7E9}" dt="2025-11-18T17:47:09.225" v="231"/>
          <ac:spMkLst>
            <pc:docMk/>
            <pc:sldMk cId="3487520119" sldId="483"/>
            <ac:spMk id="4" creationId="{B4A984C5-B579-38C2-69DA-051F07122AEF}"/>
          </ac:spMkLst>
        </pc:spChg>
        <pc:spChg chg="add mod">
          <ac:chgData name="Vincent Burgess" userId="S::vincent.burgess_northamptoncollege.ac.uk#ext#@northantsscouts.onmicrosoft.com::7da20e8a-725d-4065-9e86-cb6743942be4" providerId="AD" clId="Web-{D8186902-666A-3042-53EE-1B34C3E4F7E9}" dt="2025-11-18T17:48:54.265" v="246" actId="20577"/>
          <ac:spMkLst>
            <pc:docMk/>
            <pc:sldMk cId="3487520119" sldId="483"/>
            <ac:spMk id="5" creationId="{8AE3CCE6-DA9C-AC5D-BA76-D3C00BF24EC4}"/>
          </ac:spMkLst>
        </pc:spChg>
      </pc:sldChg>
      <pc:sldChg chg="addSp delSp modSp add replId">
        <pc:chgData name="Vincent Burgess" userId="S::vincent.burgess_northamptoncollege.ac.uk#ext#@northantsscouts.onmicrosoft.com::7da20e8a-725d-4065-9e86-cb6743942be4" providerId="AD" clId="Web-{D8186902-666A-3042-53EE-1B34C3E4F7E9}" dt="2025-11-18T17:50:21.502" v="276" actId="20577"/>
        <pc:sldMkLst>
          <pc:docMk/>
          <pc:sldMk cId="3308899314" sldId="484"/>
        </pc:sldMkLst>
        <pc:spChg chg="add del mod">
          <ac:chgData name="Vincent Burgess" userId="S::vincent.burgess_northamptoncollege.ac.uk#ext#@northantsscouts.onmicrosoft.com::7da20e8a-725d-4065-9e86-cb6743942be4" providerId="AD" clId="Web-{D8186902-666A-3042-53EE-1B34C3E4F7E9}" dt="2025-11-18T17:49:55.611" v="265"/>
          <ac:spMkLst>
            <pc:docMk/>
            <pc:sldMk cId="3308899314" sldId="484"/>
            <ac:spMk id="3" creationId="{617D3D00-538E-6D46-2ED2-52E52A24FD7E}"/>
          </ac:spMkLst>
        </pc:spChg>
        <pc:spChg chg="mod">
          <ac:chgData name="Vincent Burgess" userId="S::vincent.burgess_northamptoncollege.ac.uk#ext#@northantsscouts.onmicrosoft.com::7da20e8a-725d-4065-9e86-cb6743942be4" providerId="AD" clId="Web-{D8186902-666A-3042-53EE-1B34C3E4F7E9}" dt="2025-11-18T17:50:00.298" v="266" actId="1076"/>
          <ac:spMkLst>
            <pc:docMk/>
            <pc:sldMk cId="3308899314" sldId="484"/>
            <ac:spMk id="4" creationId="{D2AAF853-263B-8872-7577-01B199BA5493}"/>
          </ac:spMkLst>
        </pc:spChg>
        <pc:spChg chg="add del">
          <ac:chgData name="Vincent Burgess" userId="S::vincent.burgess_northamptoncollege.ac.uk#ext#@northantsscouts.onmicrosoft.com::7da20e8a-725d-4065-9e86-cb6743942be4" providerId="AD" clId="Web-{D8186902-666A-3042-53EE-1B34C3E4F7E9}" dt="2025-11-18T17:50:11.111" v="268"/>
          <ac:spMkLst>
            <pc:docMk/>
            <pc:sldMk cId="3308899314" sldId="484"/>
            <ac:spMk id="7" creationId="{F67C6BC2-ACE8-F2A5-12F4-521AC0BE4955}"/>
          </ac:spMkLst>
        </pc:spChg>
        <pc:spChg chg="del mod">
          <ac:chgData name="Vincent Burgess" userId="S::vincent.burgess_northamptoncollege.ac.uk#ext#@northantsscouts.onmicrosoft.com::7da20e8a-725d-4065-9e86-cb6743942be4" providerId="AD" clId="Web-{D8186902-666A-3042-53EE-1B34C3E4F7E9}" dt="2025-11-18T17:49:49.329" v="264"/>
          <ac:spMkLst>
            <pc:docMk/>
            <pc:sldMk cId="3308899314" sldId="484"/>
            <ac:spMk id="8" creationId="{593D4F1A-40B3-6686-A802-13CB2AE0EC84}"/>
          </ac:spMkLst>
        </pc:spChg>
        <pc:spChg chg="add mod">
          <ac:chgData name="Vincent Burgess" userId="S::vincent.burgess_northamptoncollege.ac.uk#ext#@northantsscouts.onmicrosoft.com::7da20e8a-725d-4065-9e86-cb6743942be4" providerId="AD" clId="Web-{D8186902-666A-3042-53EE-1B34C3E4F7E9}" dt="2025-11-18T17:50:21.502" v="276" actId="20577"/>
          <ac:spMkLst>
            <pc:docMk/>
            <pc:sldMk cId="3308899314" sldId="484"/>
            <ac:spMk id="9" creationId="{0923B377-0D41-F308-E84E-5E41C0F16B73}"/>
          </ac:spMkLst>
        </pc:spChg>
      </pc:sldChg>
      <pc:sldChg chg="modSp add replId">
        <pc:chgData name="Vincent Burgess" userId="S::vincent.burgess_northamptoncollege.ac.uk#ext#@northantsscouts.onmicrosoft.com::7da20e8a-725d-4065-9e86-cb6743942be4" providerId="AD" clId="Web-{D8186902-666A-3042-53EE-1B34C3E4F7E9}" dt="2025-11-18T17:51:42.847" v="290" actId="1076"/>
        <pc:sldMkLst>
          <pc:docMk/>
          <pc:sldMk cId="1690742330" sldId="485"/>
        </pc:sldMkLst>
        <pc:spChg chg="mod">
          <ac:chgData name="Vincent Burgess" userId="S::vincent.burgess_northamptoncollege.ac.uk#ext#@northantsscouts.onmicrosoft.com::7da20e8a-725d-4065-9e86-cb6743942be4" providerId="AD" clId="Web-{D8186902-666A-3042-53EE-1B34C3E4F7E9}" dt="2025-11-18T17:50:58.486" v="283" actId="20577"/>
          <ac:spMkLst>
            <pc:docMk/>
            <pc:sldMk cId="1690742330" sldId="485"/>
            <ac:spMk id="4" creationId="{53614247-5D4B-87BB-B1D5-DE7177339D8B}"/>
          </ac:spMkLst>
        </pc:spChg>
        <pc:spChg chg="mod">
          <ac:chgData name="Vincent Burgess" userId="S::vincent.burgess_northamptoncollege.ac.uk#ext#@northantsscouts.onmicrosoft.com::7da20e8a-725d-4065-9e86-cb6743942be4" providerId="AD" clId="Web-{D8186902-666A-3042-53EE-1B34C3E4F7E9}" dt="2025-11-18T17:51:38.955" v="288" actId="1076"/>
          <ac:spMkLst>
            <pc:docMk/>
            <pc:sldMk cId="1690742330" sldId="485"/>
            <ac:spMk id="5" creationId="{79E6A82C-3BB5-F505-19E9-E3025C09F3ED}"/>
          </ac:spMkLst>
        </pc:spChg>
        <pc:spChg chg="mod">
          <ac:chgData name="Vincent Burgess" userId="S::vincent.burgess_northamptoncollege.ac.uk#ext#@northantsscouts.onmicrosoft.com::7da20e8a-725d-4065-9e86-cb6743942be4" providerId="AD" clId="Web-{D8186902-666A-3042-53EE-1B34C3E4F7E9}" dt="2025-11-18T17:51:34.549" v="287" actId="14100"/>
          <ac:spMkLst>
            <pc:docMk/>
            <pc:sldMk cId="1690742330" sldId="485"/>
            <ac:spMk id="8" creationId="{6824396B-0C29-A11D-ED34-EB0972521C25}"/>
          </ac:spMkLst>
        </pc:spChg>
        <pc:picChg chg="mod">
          <ac:chgData name="Vincent Burgess" userId="S::vincent.burgess_northamptoncollege.ac.uk#ext#@northantsscouts.onmicrosoft.com::7da20e8a-725d-4065-9e86-cb6743942be4" providerId="AD" clId="Web-{D8186902-666A-3042-53EE-1B34C3E4F7E9}" dt="2025-11-18T17:51:42.847" v="290" actId="1076"/>
          <ac:picMkLst>
            <pc:docMk/>
            <pc:sldMk cId="1690742330" sldId="485"/>
            <ac:picMk id="6" creationId="{08E2A369-164F-117F-FA6A-636FC80F1D64}"/>
          </ac:picMkLst>
        </pc:picChg>
      </pc:sldChg>
      <pc:sldMasterChg chg="addSldLayout">
        <pc:chgData name="Vincent Burgess" userId="S::vincent.burgess_northamptoncollege.ac.uk#ext#@northantsscouts.onmicrosoft.com::7da20e8a-725d-4065-9e86-cb6743942be4" providerId="AD" clId="Web-{D8186902-666A-3042-53EE-1B34C3E4F7E9}" dt="2025-11-18T17:11:59.475" v="2"/>
        <pc:sldMasterMkLst>
          <pc:docMk/>
          <pc:sldMasterMk cId="3067278198" sldId="2147483735"/>
        </pc:sldMasterMkLst>
        <pc:sldLayoutChg chg="add">
          <pc:chgData name="Vincent Burgess" userId="S::vincent.burgess_northamptoncollege.ac.uk#ext#@northantsscouts.onmicrosoft.com::7da20e8a-725d-4065-9e86-cb6743942be4" providerId="AD" clId="Web-{D8186902-666A-3042-53EE-1B34C3E4F7E9}" dt="2025-11-18T17:11:09.394" v="0"/>
          <pc:sldLayoutMkLst>
            <pc:docMk/>
            <pc:sldMasterMk cId="3067278198" sldId="2147483735"/>
            <pc:sldLayoutMk cId="2140500235" sldId="2147483796"/>
          </pc:sldLayoutMkLst>
        </pc:sldLayoutChg>
        <pc:sldLayoutChg chg="add">
          <pc:chgData name="Vincent Burgess" userId="S::vincent.burgess_northamptoncollege.ac.uk#ext#@northantsscouts.onmicrosoft.com::7da20e8a-725d-4065-9e86-cb6743942be4" providerId="AD" clId="Web-{D8186902-666A-3042-53EE-1B34C3E4F7E9}" dt="2025-11-18T17:11:39.275" v="1"/>
          <pc:sldLayoutMkLst>
            <pc:docMk/>
            <pc:sldMasterMk cId="3067278198" sldId="2147483735"/>
            <pc:sldLayoutMk cId="2642952433" sldId="2147483797"/>
          </pc:sldLayoutMkLst>
        </pc:sldLayoutChg>
        <pc:sldLayoutChg chg="add">
          <pc:chgData name="Vincent Burgess" userId="S::vincent.burgess_northamptoncollege.ac.uk#ext#@northantsscouts.onmicrosoft.com::7da20e8a-725d-4065-9e86-cb6743942be4" providerId="AD" clId="Web-{D8186902-666A-3042-53EE-1B34C3E4F7E9}" dt="2025-11-18T17:11:59.475" v="2"/>
          <pc:sldLayoutMkLst>
            <pc:docMk/>
            <pc:sldMasterMk cId="3067278198" sldId="2147483735"/>
            <pc:sldLayoutMk cId="439229506" sldId="2147483798"/>
          </pc:sldLayoutMkLst>
        </pc:sldLayoutChg>
      </pc:sldMasterChg>
    </pc:docChg>
  </pc:docChgLst>
  <pc:docChgLst>
    <pc:chgData name="Vincent Burgess" userId="S::vincent.burgess_northamptoncollege.ac.uk#ext#@northantsscouts.onmicrosoft.com::7da20e8a-725d-4065-9e86-cb6743942be4" providerId="AD" clId="Web-{DC103EAE-EE24-5A4B-DE80-F1A8E20301A5}"/>
    <pc:docChg chg="addSld modSld">
      <pc:chgData name="Vincent Burgess" userId="S::vincent.burgess_northamptoncollege.ac.uk#ext#@northantsscouts.onmicrosoft.com::7da20e8a-725d-4065-9e86-cb6743942be4" providerId="AD" clId="Web-{DC103EAE-EE24-5A4B-DE80-F1A8E20301A5}" dt="2025-11-19T08:57:35.954" v="652" actId="1076"/>
      <pc:docMkLst>
        <pc:docMk/>
      </pc:docMkLst>
      <pc:sldChg chg="addSp delSp modSp">
        <pc:chgData name="Vincent Burgess" userId="S::vincent.burgess_northamptoncollege.ac.uk#ext#@northantsscouts.onmicrosoft.com::7da20e8a-725d-4065-9e86-cb6743942be4" providerId="AD" clId="Web-{DC103EAE-EE24-5A4B-DE80-F1A8E20301A5}" dt="2025-11-19T08:52:39.589" v="629" actId="1076"/>
        <pc:sldMkLst>
          <pc:docMk/>
          <pc:sldMk cId="3845721141" sldId="480"/>
        </pc:sldMkLst>
        <pc:picChg chg="del">
          <ac:chgData name="Vincent Burgess" userId="S::vincent.burgess_northamptoncollege.ac.uk#ext#@northantsscouts.onmicrosoft.com::7da20e8a-725d-4065-9e86-cb6743942be4" providerId="AD" clId="Web-{DC103EAE-EE24-5A4B-DE80-F1A8E20301A5}" dt="2025-11-19T08:52:32.714" v="626"/>
          <ac:picMkLst>
            <pc:docMk/>
            <pc:sldMk cId="3845721141" sldId="480"/>
            <ac:picMk id="3" creationId="{955BCE51-CEF9-A9D3-A2BF-0DF79F95663D}"/>
          </ac:picMkLst>
        </pc:picChg>
        <pc:picChg chg="add mod">
          <ac:chgData name="Vincent Burgess" userId="S::vincent.burgess_northamptoncollege.ac.uk#ext#@northantsscouts.onmicrosoft.com::7da20e8a-725d-4065-9e86-cb6743942be4" providerId="AD" clId="Web-{DC103EAE-EE24-5A4B-DE80-F1A8E20301A5}" dt="2025-11-19T08:52:39.589" v="629" actId="1076"/>
          <ac:picMkLst>
            <pc:docMk/>
            <pc:sldMk cId="3845721141" sldId="480"/>
            <ac:picMk id="4" creationId="{8D55B264-6A32-DE4D-41E7-C63F438BC259}"/>
          </ac:picMkLst>
        </pc:picChg>
      </pc:sldChg>
      <pc:sldChg chg="addSp delSp modSp">
        <pc:chgData name="Vincent Burgess" userId="S::vincent.burgess_northamptoncollege.ac.uk#ext#@northantsscouts.onmicrosoft.com::7da20e8a-725d-4065-9e86-cb6743942be4" providerId="AD" clId="Web-{DC103EAE-EE24-5A4B-DE80-F1A8E20301A5}" dt="2025-11-19T08:53:15.215" v="634" actId="1076"/>
        <pc:sldMkLst>
          <pc:docMk/>
          <pc:sldMk cId="1517036050" sldId="481"/>
        </pc:sldMkLst>
        <pc:picChg chg="del">
          <ac:chgData name="Vincent Burgess" userId="S::vincent.burgess_northamptoncollege.ac.uk#ext#@northantsscouts.onmicrosoft.com::7da20e8a-725d-4065-9e86-cb6743942be4" providerId="AD" clId="Web-{DC103EAE-EE24-5A4B-DE80-F1A8E20301A5}" dt="2025-11-19T08:53:07.433" v="630"/>
          <ac:picMkLst>
            <pc:docMk/>
            <pc:sldMk cId="1517036050" sldId="481"/>
            <ac:picMk id="3" creationId="{F47998CB-4430-DB20-9272-67CB1B6330E5}"/>
          </ac:picMkLst>
        </pc:picChg>
        <pc:picChg chg="add mod">
          <ac:chgData name="Vincent Burgess" userId="S::vincent.burgess_northamptoncollege.ac.uk#ext#@northantsscouts.onmicrosoft.com::7da20e8a-725d-4065-9e86-cb6743942be4" providerId="AD" clId="Web-{DC103EAE-EE24-5A4B-DE80-F1A8E20301A5}" dt="2025-11-19T08:53:15.215" v="634" actId="1076"/>
          <ac:picMkLst>
            <pc:docMk/>
            <pc:sldMk cId="1517036050" sldId="481"/>
            <ac:picMk id="4" creationId="{BB1324FA-550E-AA71-A7AA-146134DFDBF6}"/>
          </ac:picMkLst>
        </pc:picChg>
      </pc:sldChg>
      <pc:sldChg chg="addSp delSp modSp">
        <pc:chgData name="Vincent Burgess" userId="S::vincent.burgess_northamptoncollege.ac.uk#ext#@northantsscouts.onmicrosoft.com::7da20e8a-725d-4065-9e86-cb6743942be4" providerId="AD" clId="Web-{DC103EAE-EE24-5A4B-DE80-F1A8E20301A5}" dt="2025-11-19T08:53:49.340" v="640" actId="1076"/>
        <pc:sldMkLst>
          <pc:docMk/>
          <pc:sldMk cId="1773663767" sldId="482"/>
        </pc:sldMkLst>
        <pc:picChg chg="del">
          <ac:chgData name="Vincent Burgess" userId="S::vincent.burgess_northamptoncollege.ac.uk#ext#@northantsscouts.onmicrosoft.com::7da20e8a-725d-4065-9e86-cb6743942be4" providerId="AD" clId="Web-{DC103EAE-EE24-5A4B-DE80-F1A8E20301A5}" dt="2025-11-19T08:53:40.747" v="635"/>
          <ac:picMkLst>
            <pc:docMk/>
            <pc:sldMk cId="1773663767" sldId="482"/>
            <ac:picMk id="3" creationId="{6F69AF6E-DB97-BD9D-F325-1096CAB9AEAA}"/>
          </ac:picMkLst>
        </pc:picChg>
        <pc:picChg chg="add mod">
          <ac:chgData name="Vincent Burgess" userId="S::vincent.burgess_northamptoncollege.ac.uk#ext#@northantsscouts.onmicrosoft.com::7da20e8a-725d-4065-9e86-cb6743942be4" providerId="AD" clId="Web-{DC103EAE-EE24-5A4B-DE80-F1A8E20301A5}" dt="2025-11-19T08:53:49.340" v="640" actId="1076"/>
          <ac:picMkLst>
            <pc:docMk/>
            <pc:sldMk cId="1773663767" sldId="482"/>
            <ac:picMk id="4" creationId="{67F94F7E-D359-219E-4703-2DFFB4FD853B}"/>
          </ac:picMkLst>
        </pc:picChg>
      </pc:sldChg>
      <pc:sldChg chg="modSp add replId">
        <pc:chgData name="Vincent Burgess" userId="S::vincent.burgess_northamptoncollege.ac.uk#ext#@northantsscouts.onmicrosoft.com::7da20e8a-725d-4065-9e86-cb6743942be4" providerId="AD" clId="Web-{DC103EAE-EE24-5A4B-DE80-F1A8E20301A5}" dt="2025-11-19T08:40:50.647" v="14" actId="20577"/>
        <pc:sldMkLst>
          <pc:docMk/>
          <pc:sldMk cId="2238018200" sldId="486"/>
        </pc:sldMkLst>
        <pc:spChg chg="mod">
          <ac:chgData name="Vincent Burgess" userId="S::vincent.burgess_northamptoncollege.ac.uk#ext#@northantsscouts.onmicrosoft.com::7da20e8a-725d-4065-9e86-cb6743942be4" providerId="AD" clId="Web-{DC103EAE-EE24-5A4B-DE80-F1A8E20301A5}" dt="2025-11-19T08:40:50.647" v="14" actId="20577"/>
          <ac:spMkLst>
            <pc:docMk/>
            <pc:sldMk cId="2238018200" sldId="486"/>
            <ac:spMk id="5" creationId="{79D99E74-6267-957E-53E3-BBC4541D0CEF}"/>
          </ac:spMkLst>
        </pc:spChg>
      </pc:sldChg>
      <pc:sldChg chg="addSp delSp modSp add replId">
        <pc:chgData name="Vincent Burgess" userId="S::vincent.burgess_northamptoncollege.ac.uk#ext#@northantsscouts.onmicrosoft.com::7da20e8a-725d-4065-9e86-cb6743942be4" providerId="AD" clId="Web-{DC103EAE-EE24-5A4B-DE80-F1A8E20301A5}" dt="2025-11-19T08:56:57.703" v="646" actId="1076"/>
        <pc:sldMkLst>
          <pc:docMk/>
          <pc:sldMk cId="2265351858" sldId="487"/>
        </pc:sldMkLst>
        <pc:spChg chg="mod">
          <ac:chgData name="Vincent Burgess" userId="S::vincent.burgess_northamptoncollege.ac.uk#ext#@northantsscouts.onmicrosoft.com::7da20e8a-725d-4065-9e86-cb6743942be4" providerId="AD" clId="Web-{DC103EAE-EE24-5A4B-DE80-F1A8E20301A5}" dt="2025-11-19T08:42:07.273" v="30" actId="20577"/>
          <ac:spMkLst>
            <pc:docMk/>
            <pc:sldMk cId="2265351858" sldId="487"/>
            <ac:spMk id="6" creationId="{CC668DDA-F727-5D8E-10BC-453242E52D42}"/>
          </ac:spMkLst>
        </pc:spChg>
        <pc:spChg chg="mod">
          <ac:chgData name="Vincent Burgess" userId="S::vincent.burgess_northamptoncollege.ac.uk#ext#@northantsscouts.onmicrosoft.com::7da20e8a-725d-4065-9e86-cb6743942be4" providerId="AD" clId="Web-{DC103EAE-EE24-5A4B-DE80-F1A8E20301A5}" dt="2025-11-19T08:43:17.151" v="35" actId="14100"/>
          <ac:spMkLst>
            <pc:docMk/>
            <pc:sldMk cId="2265351858" sldId="487"/>
            <ac:spMk id="8" creationId="{9B472247-7D13-73BB-C74E-CC77EDC71A44}"/>
          </ac:spMkLst>
        </pc:spChg>
        <pc:picChg chg="del mod">
          <ac:chgData name="Vincent Burgess" userId="S::vincent.burgess_northamptoncollege.ac.uk#ext#@northantsscouts.onmicrosoft.com::7da20e8a-725d-4065-9e86-cb6743942be4" providerId="AD" clId="Web-{DC103EAE-EE24-5A4B-DE80-F1A8E20301A5}" dt="2025-11-19T08:56:45.547" v="641"/>
          <ac:picMkLst>
            <pc:docMk/>
            <pc:sldMk cId="2265351858" sldId="487"/>
            <ac:picMk id="3" creationId="{570C9AD8-B311-DA70-01C7-3B61946AD585}"/>
          </ac:picMkLst>
        </pc:picChg>
        <pc:picChg chg="add mod">
          <ac:chgData name="Vincent Burgess" userId="S::vincent.burgess_northamptoncollege.ac.uk#ext#@northantsscouts.onmicrosoft.com::7da20e8a-725d-4065-9e86-cb6743942be4" providerId="AD" clId="Web-{DC103EAE-EE24-5A4B-DE80-F1A8E20301A5}" dt="2025-11-19T08:56:57.703" v="646" actId="1076"/>
          <ac:picMkLst>
            <pc:docMk/>
            <pc:sldMk cId="2265351858" sldId="487"/>
            <ac:picMk id="4" creationId="{DB31EBF3-7694-EF97-52B3-E59C19FCF038}"/>
          </ac:picMkLst>
        </pc:picChg>
      </pc:sldChg>
      <pc:sldChg chg="delSp modSp add replId">
        <pc:chgData name="Vincent Burgess" userId="S::vincent.burgess_northamptoncollege.ac.uk#ext#@northantsscouts.onmicrosoft.com::7da20e8a-725d-4065-9e86-cb6743942be4" providerId="AD" clId="Web-{DC103EAE-EE24-5A4B-DE80-F1A8E20301A5}" dt="2025-11-19T08:45:08.897" v="55" actId="1076"/>
        <pc:sldMkLst>
          <pc:docMk/>
          <pc:sldMk cId="3479451023" sldId="488"/>
        </pc:sldMkLst>
        <pc:spChg chg="mod">
          <ac:chgData name="Vincent Burgess" userId="S::vincent.burgess_northamptoncollege.ac.uk#ext#@northantsscouts.onmicrosoft.com::7da20e8a-725d-4065-9e86-cb6743942be4" providerId="AD" clId="Web-{DC103EAE-EE24-5A4B-DE80-F1A8E20301A5}" dt="2025-11-19T08:44:21.236" v="47" actId="20577"/>
          <ac:spMkLst>
            <pc:docMk/>
            <pc:sldMk cId="3479451023" sldId="488"/>
            <ac:spMk id="4" creationId="{7FAF73DA-5CE7-6DA9-CC66-1C6BA33624A1}"/>
          </ac:spMkLst>
        </pc:spChg>
        <pc:spChg chg="del">
          <ac:chgData name="Vincent Burgess" userId="S::vincent.burgess_northamptoncollege.ac.uk#ext#@northantsscouts.onmicrosoft.com::7da20e8a-725d-4065-9e86-cb6743942be4" providerId="AD" clId="Web-{DC103EAE-EE24-5A4B-DE80-F1A8E20301A5}" dt="2025-11-19T08:44:57.255" v="53"/>
          <ac:spMkLst>
            <pc:docMk/>
            <pc:sldMk cId="3479451023" sldId="488"/>
            <ac:spMk id="5" creationId="{637F4E33-DAD7-D707-2382-26DF1DB1509B}"/>
          </ac:spMkLst>
        </pc:spChg>
        <pc:spChg chg="mod">
          <ac:chgData name="Vincent Burgess" userId="S::vincent.burgess_northamptoncollege.ac.uk#ext#@northantsscouts.onmicrosoft.com::7da20e8a-725d-4065-9e86-cb6743942be4" providerId="AD" clId="Web-{DC103EAE-EE24-5A4B-DE80-F1A8E20301A5}" dt="2025-11-19T08:45:08.897" v="55" actId="1076"/>
          <ac:spMkLst>
            <pc:docMk/>
            <pc:sldMk cId="3479451023" sldId="488"/>
            <ac:spMk id="8" creationId="{96E08CD4-ECFC-4A4F-6CF5-7849C45484C0}"/>
          </ac:spMkLst>
        </pc:spChg>
        <pc:picChg chg="mod">
          <ac:chgData name="Vincent Burgess" userId="S::vincent.burgess_northamptoncollege.ac.uk#ext#@northantsscouts.onmicrosoft.com::7da20e8a-725d-4065-9e86-cb6743942be4" providerId="AD" clId="Web-{DC103EAE-EE24-5A4B-DE80-F1A8E20301A5}" dt="2025-11-19T08:45:02.037" v="54" actId="1076"/>
          <ac:picMkLst>
            <pc:docMk/>
            <pc:sldMk cId="3479451023" sldId="488"/>
            <ac:picMk id="6" creationId="{ADEC1311-E646-A990-5574-5CD04707953E}"/>
          </ac:picMkLst>
        </pc:picChg>
      </pc:sldChg>
      <pc:sldChg chg="modSp add replId">
        <pc:chgData name="Vincent Burgess" userId="S::vincent.burgess_northamptoncollege.ac.uk#ext#@northantsscouts.onmicrosoft.com::7da20e8a-725d-4065-9e86-cb6743942be4" providerId="AD" clId="Web-{DC103EAE-EE24-5A4B-DE80-F1A8E20301A5}" dt="2025-11-19T08:46:51.107" v="71" actId="20577"/>
        <pc:sldMkLst>
          <pc:docMk/>
          <pc:sldMk cId="3859653750" sldId="489"/>
        </pc:sldMkLst>
        <pc:spChg chg="mod">
          <ac:chgData name="Vincent Burgess" userId="S::vincent.burgess_northamptoncollege.ac.uk#ext#@northantsscouts.onmicrosoft.com::7da20e8a-725d-4065-9e86-cb6743942be4" providerId="AD" clId="Web-{DC103EAE-EE24-5A4B-DE80-F1A8E20301A5}" dt="2025-11-19T08:46:51.107" v="71" actId="20577"/>
          <ac:spMkLst>
            <pc:docMk/>
            <pc:sldMk cId="3859653750" sldId="489"/>
            <ac:spMk id="5" creationId="{2E98C15A-CA74-D8E9-B2A2-278740279051}"/>
          </ac:spMkLst>
        </pc:spChg>
      </pc:sldChg>
      <pc:sldChg chg="addSp delSp modSp add replId">
        <pc:chgData name="Vincent Burgess" userId="S::vincent.burgess_northamptoncollege.ac.uk#ext#@northantsscouts.onmicrosoft.com::7da20e8a-725d-4065-9e86-cb6743942be4" providerId="AD" clId="Web-{DC103EAE-EE24-5A4B-DE80-F1A8E20301A5}" dt="2025-11-19T08:57:35.954" v="652" actId="1076"/>
        <pc:sldMkLst>
          <pc:docMk/>
          <pc:sldMk cId="998828468" sldId="490"/>
        </pc:sldMkLst>
        <pc:spChg chg="mod">
          <ac:chgData name="Vincent Burgess" userId="S::vincent.burgess_northamptoncollege.ac.uk#ext#@northantsscouts.onmicrosoft.com::7da20e8a-725d-4065-9e86-cb6743942be4" providerId="AD" clId="Web-{DC103EAE-EE24-5A4B-DE80-F1A8E20301A5}" dt="2025-11-19T08:51:07.477" v="598" actId="1076"/>
          <ac:spMkLst>
            <pc:docMk/>
            <pc:sldMk cId="998828468" sldId="490"/>
            <ac:spMk id="6" creationId="{93AF8262-0F6A-3F6E-FB15-981273F12F37}"/>
          </ac:spMkLst>
        </pc:spChg>
        <pc:spChg chg="mod">
          <ac:chgData name="Vincent Burgess" userId="S::vincent.burgess_northamptoncollege.ac.uk#ext#@northantsscouts.onmicrosoft.com::7da20e8a-725d-4065-9e86-cb6743942be4" providerId="AD" clId="Web-{DC103EAE-EE24-5A4B-DE80-F1A8E20301A5}" dt="2025-11-19T08:51:02.477" v="597" actId="1076"/>
          <ac:spMkLst>
            <pc:docMk/>
            <pc:sldMk cId="998828468" sldId="490"/>
            <ac:spMk id="8" creationId="{B100DCBA-7E2D-78B4-23C0-7ABFD8BC0AB3}"/>
          </ac:spMkLst>
        </pc:spChg>
        <pc:picChg chg="del">
          <ac:chgData name="Vincent Burgess" userId="S::vincent.burgess_northamptoncollege.ac.uk#ext#@northantsscouts.onmicrosoft.com::7da20e8a-725d-4065-9e86-cb6743942be4" providerId="AD" clId="Web-{DC103EAE-EE24-5A4B-DE80-F1A8E20301A5}" dt="2025-11-19T08:57:21.454" v="647"/>
          <ac:picMkLst>
            <pc:docMk/>
            <pc:sldMk cId="998828468" sldId="490"/>
            <ac:picMk id="3" creationId="{6AE173F7-A8B1-CD3E-9B77-1CE7D9DC146B}"/>
          </ac:picMkLst>
        </pc:picChg>
        <pc:picChg chg="add mod">
          <ac:chgData name="Vincent Burgess" userId="S::vincent.burgess_northamptoncollege.ac.uk#ext#@northantsscouts.onmicrosoft.com::7da20e8a-725d-4065-9e86-cb6743942be4" providerId="AD" clId="Web-{DC103EAE-EE24-5A4B-DE80-F1A8E20301A5}" dt="2025-11-19T08:57:35.954" v="652" actId="1076"/>
          <ac:picMkLst>
            <pc:docMk/>
            <pc:sldMk cId="998828468" sldId="490"/>
            <ac:picMk id="4" creationId="{7F212A49-22E0-ACB7-303C-402DBFBA551A}"/>
          </ac:picMkLst>
        </pc:picChg>
      </pc:sldChg>
      <pc:sldChg chg="delSp modSp add replId">
        <pc:chgData name="Vincent Burgess" userId="S::vincent.burgess_northamptoncollege.ac.uk#ext#@northantsscouts.onmicrosoft.com::7da20e8a-725d-4065-9e86-cb6743942be4" providerId="AD" clId="Web-{DC103EAE-EE24-5A4B-DE80-F1A8E20301A5}" dt="2025-11-19T08:51:42.166" v="624" actId="1076"/>
        <pc:sldMkLst>
          <pc:docMk/>
          <pc:sldMk cId="1867116966" sldId="491"/>
        </pc:sldMkLst>
        <pc:spChg chg="mod">
          <ac:chgData name="Vincent Burgess" userId="S::vincent.burgess_northamptoncollege.ac.uk#ext#@northantsscouts.onmicrosoft.com::7da20e8a-725d-4065-9e86-cb6743942be4" providerId="AD" clId="Web-{DC103EAE-EE24-5A4B-DE80-F1A8E20301A5}" dt="2025-11-19T08:51:42.166" v="624" actId="1076"/>
          <ac:spMkLst>
            <pc:docMk/>
            <pc:sldMk cId="1867116966" sldId="491"/>
            <ac:spMk id="4" creationId="{20BA8F3B-92C6-9732-90B4-DC635F9AC0E0}"/>
          </ac:spMkLst>
        </pc:spChg>
        <pc:spChg chg="del">
          <ac:chgData name="Vincent Burgess" userId="S::vincent.burgess_northamptoncollege.ac.uk#ext#@northantsscouts.onmicrosoft.com::7da20e8a-725d-4065-9e86-cb6743942be4" providerId="AD" clId="Web-{DC103EAE-EE24-5A4B-DE80-F1A8E20301A5}" dt="2025-11-19T08:51:38.791" v="623"/>
          <ac:spMkLst>
            <pc:docMk/>
            <pc:sldMk cId="1867116966" sldId="491"/>
            <ac:spMk id="9" creationId="{537D0633-0332-6475-C52A-C0917D6710E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043738" cy="458788"/>
          </a:xfrm>
          <a:prstGeom prst="rect">
            <a:avLst/>
          </a:prstGeom>
        </p:spPr>
        <p:txBody>
          <a:bodyPr vert="horz" lIns="91440" tIns="45720" rIns="91440" bIns="45720" rtlCol="0"/>
          <a:lstStyle>
            <a:lvl1pPr algn="l">
              <a:defRPr sz="1200">
                <a:latin typeface="Nunito Sans" panose="00000500000000000000" pitchFamily="2" charset="0"/>
              </a:defRPr>
            </a:lvl1pPr>
          </a:lstStyle>
          <a:p>
            <a:endParaRPr lang="en-GB" dirty="0"/>
          </a:p>
        </p:txBody>
      </p:sp>
      <p:sp>
        <p:nvSpPr>
          <p:cNvPr id="3" name="Date Placeholder 2"/>
          <p:cNvSpPr>
            <a:spLocks noGrp="1"/>
          </p:cNvSpPr>
          <p:nvPr>
            <p:ph type="dt" idx="1"/>
          </p:nvPr>
        </p:nvSpPr>
        <p:spPr>
          <a:xfrm>
            <a:off x="9207500" y="0"/>
            <a:ext cx="7045325" cy="458788"/>
          </a:xfrm>
          <a:prstGeom prst="rect">
            <a:avLst/>
          </a:prstGeom>
        </p:spPr>
        <p:txBody>
          <a:bodyPr vert="horz" lIns="91440" tIns="45720" rIns="91440" bIns="45720" rtlCol="0"/>
          <a:lstStyle>
            <a:lvl1pPr algn="r">
              <a:defRPr sz="1200">
                <a:latin typeface="Nunito Sans" panose="00000500000000000000" pitchFamily="2" charset="0"/>
              </a:defRPr>
            </a:lvl1pPr>
          </a:lstStyle>
          <a:p>
            <a:fld id="{255396BA-BA0B-E646-B112-BDB6D130FD61}" type="datetimeFigureOut">
              <a:rPr lang="en-GB" smtClean="0"/>
              <a:pPr/>
              <a:t>19/11/2025</a:t>
            </a:fld>
            <a:endParaRPr lang="en-GB" dirty="0"/>
          </a:p>
        </p:txBody>
      </p:sp>
      <p:sp>
        <p:nvSpPr>
          <p:cNvPr id="4" name="Slide Image Placeholder 3"/>
          <p:cNvSpPr>
            <a:spLocks noGrp="1" noRot="1" noChangeAspect="1"/>
          </p:cNvSpPr>
          <p:nvPr>
            <p:ph type="sldImg" idx="2"/>
          </p:nvPr>
        </p:nvSpPr>
        <p:spPr>
          <a:xfrm>
            <a:off x="5384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1625600" y="4400550"/>
            <a:ext cx="130048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7043738" cy="458787"/>
          </a:xfrm>
          <a:prstGeom prst="rect">
            <a:avLst/>
          </a:prstGeom>
        </p:spPr>
        <p:txBody>
          <a:bodyPr vert="horz" lIns="91440" tIns="45720" rIns="91440" bIns="45720" rtlCol="0" anchor="b"/>
          <a:lstStyle>
            <a:lvl1pPr algn="l">
              <a:defRPr sz="1200">
                <a:latin typeface="Nunito Sans" panose="00000500000000000000" pitchFamily="2" charset="0"/>
              </a:defRPr>
            </a:lvl1pPr>
          </a:lstStyle>
          <a:p>
            <a:endParaRPr lang="en-GB" dirty="0"/>
          </a:p>
        </p:txBody>
      </p:sp>
      <p:sp>
        <p:nvSpPr>
          <p:cNvPr id="7" name="Slide Number Placeholder 6"/>
          <p:cNvSpPr>
            <a:spLocks noGrp="1"/>
          </p:cNvSpPr>
          <p:nvPr>
            <p:ph type="sldNum" sz="quarter" idx="5"/>
          </p:nvPr>
        </p:nvSpPr>
        <p:spPr>
          <a:xfrm>
            <a:off x="9207500" y="8685213"/>
            <a:ext cx="7045325" cy="458787"/>
          </a:xfrm>
          <a:prstGeom prst="rect">
            <a:avLst/>
          </a:prstGeom>
        </p:spPr>
        <p:txBody>
          <a:bodyPr vert="horz" lIns="91440" tIns="45720" rIns="91440" bIns="45720" rtlCol="0" anchor="b"/>
          <a:lstStyle>
            <a:lvl1pPr algn="r">
              <a:defRPr sz="1200">
                <a:latin typeface="Nunito Sans" panose="00000500000000000000" pitchFamily="2" charset="0"/>
              </a:defRPr>
            </a:lvl1pPr>
          </a:lstStyle>
          <a:p>
            <a:fld id="{DC81CCE8-8669-844C-8A1E-83EDDE9464AC}" type="slidenum">
              <a:rPr lang="en-GB" smtClean="0"/>
              <a:pPr/>
              <a:t>‹#›</a:t>
            </a:fld>
            <a:endParaRPr lang="en-GB" dirty="0"/>
          </a:p>
        </p:txBody>
      </p:sp>
    </p:spTree>
    <p:extLst>
      <p:ext uri="{BB962C8B-B14F-4D97-AF65-F5344CB8AC3E}">
        <p14:creationId xmlns:p14="http://schemas.microsoft.com/office/powerpoint/2010/main" val="3616570182"/>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Nunito Sans" panose="00000500000000000000" pitchFamily="2" charset="0"/>
        <a:ea typeface="+mn-ea"/>
        <a:cs typeface="+mn-cs"/>
      </a:defRPr>
    </a:lvl1pPr>
    <a:lvl2pPr marL="342900" algn="l" defTabSz="685800" rtl="0" eaLnBrk="1" latinLnBrk="0" hangingPunct="1">
      <a:defRPr sz="900" kern="1200">
        <a:solidFill>
          <a:schemeClr val="tx1"/>
        </a:solidFill>
        <a:latin typeface="Nunito Sans" panose="00000500000000000000" pitchFamily="2" charset="0"/>
        <a:ea typeface="+mn-ea"/>
        <a:cs typeface="+mn-cs"/>
      </a:defRPr>
    </a:lvl2pPr>
    <a:lvl3pPr marL="685800" algn="l" defTabSz="685800" rtl="0" eaLnBrk="1" latinLnBrk="0" hangingPunct="1">
      <a:defRPr sz="900" kern="1200">
        <a:solidFill>
          <a:schemeClr val="tx1"/>
        </a:solidFill>
        <a:latin typeface="Nunito Sans" panose="00000500000000000000" pitchFamily="2" charset="0"/>
        <a:ea typeface="+mn-ea"/>
        <a:cs typeface="+mn-cs"/>
      </a:defRPr>
    </a:lvl3pPr>
    <a:lvl4pPr marL="1028700" algn="l" defTabSz="685800" rtl="0" eaLnBrk="1" latinLnBrk="0" hangingPunct="1">
      <a:defRPr sz="900" kern="1200">
        <a:solidFill>
          <a:schemeClr val="tx1"/>
        </a:solidFill>
        <a:latin typeface="Nunito Sans" panose="00000500000000000000" pitchFamily="2" charset="0"/>
        <a:ea typeface="+mn-ea"/>
        <a:cs typeface="+mn-cs"/>
      </a:defRPr>
    </a:lvl4pPr>
    <a:lvl5pPr marL="1371600" algn="l" defTabSz="685800" rtl="0" eaLnBrk="1" latinLnBrk="0" hangingPunct="1">
      <a:defRPr sz="900" kern="1200">
        <a:solidFill>
          <a:schemeClr val="tx1"/>
        </a:solidFill>
        <a:latin typeface="Nunito Sans" panose="00000500000000000000" pitchFamily="2" charset="0"/>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you need to change the background please</a:t>
            </a:r>
            <a:r>
              <a:rPr lang="en-GB" baseline="0" dirty="0"/>
              <a:t> follow these instructions:</a:t>
            </a:r>
          </a:p>
          <a:p>
            <a:endParaRPr lang="en-GB" baseline="0" dirty="0"/>
          </a:p>
          <a:p>
            <a:r>
              <a:rPr lang="en-GB" sz="900" b="0" i="0" kern="1200" dirty="0">
                <a:solidFill>
                  <a:schemeClr val="tx1"/>
                </a:solidFill>
                <a:effectLst/>
                <a:latin typeface="Nunito Sans" panose="00000500000000000000" pitchFamily="2" charset="0"/>
                <a:ea typeface="+mn-ea"/>
                <a:cs typeface="+mn-cs"/>
              </a:rPr>
              <a:t>1. On your Windows tablet, tap the </a:t>
            </a:r>
            <a:r>
              <a:rPr lang="en-GB" sz="900" b="1" i="0" kern="1200" dirty="0">
                <a:solidFill>
                  <a:schemeClr val="tx1"/>
                </a:solidFill>
                <a:effectLst/>
                <a:latin typeface="Nunito Sans" panose="00000500000000000000" pitchFamily="2" charset="0"/>
                <a:ea typeface="+mn-ea"/>
                <a:cs typeface="+mn-cs"/>
              </a:rPr>
              <a:t>Design</a:t>
            </a:r>
            <a:r>
              <a:rPr lang="en-GB" sz="900" b="0" i="0" kern="1200" dirty="0">
                <a:solidFill>
                  <a:schemeClr val="tx1"/>
                </a:solidFill>
                <a:effectLst/>
                <a:latin typeface="Nunito Sans" panose="00000500000000000000" pitchFamily="2" charset="0"/>
                <a:ea typeface="+mn-ea"/>
                <a:cs typeface="+mn-cs"/>
              </a:rPr>
              <a:t> tab.</a:t>
            </a:r>
          </a:p>
          <a:p>
            <a:r>
              <a:rPr lang="en-GB" sz="900" b="0" i="0" kern="1200" dirty="0">
                <a:solidFill>
                  <a:schemeClr val="tx1"/>
                </a:solidFill>
                <a:effectLst/>
                <a:latin typeface="Nunito Sans" panose="00000500000000000000" pitchFamily="2" charset="0"/>
                <a:ea typeface="+mn-ea"/>
                <a:cs typeface="+mn-cs"/>
              </a:rPr>
              <a:t>2. On your Windows phone, open the slide for editing (either by double-tapping it or by tapping it and then tapping </a:t>
            </a:r>
            <a:r>
              <a:rPr lang="en-GB" sz="900" b="1" i="0" kern="1200" dirty="0">
                <a:solidFill>
                  <a:schemeClr val="tx1"/>
                </a:solidFill>
                <a:effectLst/>
                <a:latin typeface="Nunito Sans" panose="00000500000000000000" pitchFamily="2" charset="0"/>
                <a:ea typeface="+mn-ea"/>
                <a:cs typeface="+mn-cs"/>
              </a:rPr>
              <a:t>Edit</a:t>
            </a:r>
            <a:r>
              <a:rPr lang="en-GB" sz="900" b="0" i="0" kern="1200" dirty="0">
                <a:solidFill>
                  <a:schemeClr val="tx1"/>
                </a:solidFill>
                <a:effectLst/>
                <a:latin typeface="Nunito Sans" panose="00000500000000000000" pitchFamily="2" charset="0"/>
                <a:ea typeface="+mn-ea"/>
                <a:cs typeface="+mn-cs"/>
              </a:rPr>
              <a:t>). Tap </a:t>
            </a:r>
            <a:r>
              <a:rPr lang="en-GB" sz="900" b="1" i="0" kern="1200" dirty="0">
                <a:solidFill>
                  <a:schemeClr val="tx1"/>
                </a:solidFill>
                <a:effectLst/>
                <a:latin typeface="Nunito Sans" panose="00000500000000000000" pitchFamily="2" charset="0"/>
                <a:ea typeface="+mn-ea"/>
                <a:cs typeface="+mn-cs"/>
              </a:rPr>
              <a:t>More</a:t>
            </a:r>
            <a:r>
              <a:rPr lang="en-GB" sz="900" b="0" i="0" kern="1200" dirty="0">
                <a:solidFill>
                  <a:schemeClr val="tx1"/>
                </a:solidFill>
                <a:effectLst/>
                <a:latin typeface="Nunito Sans" panose="00000500000000000000" pitchFamily="2" charset="0"/>
                <a:ea typeface="+mn-ea"/>
                <a:cs typeface="+mn-cs"/>
              </a:rPr>
              <a:t>  at the bottom of your screen, tap </a:t>
            </a:r>
            <a:r>
              <a:rPr lang="en-GB" sz="900" b="1" i="0" kern="1200" dirty="0">
                <a:solidFill>
                  <a:schemeClr val="tx1"/>
                </a:solidFill>
                <a:effectLst/>
                <a:latin typeface="Nunito Sans" panose="00000500000000000000" pitchFamily="2" charset="0"/>
                <a:ea typeface="+mn-ea"/>
                <a:cs typeface="+mn-cs"/>
              </a:rPr>
              <a:t>Home</a:t>
            </a:r>
            <a:r>
              <a:rPr lang="en-GB" sz="900" b="0" i="0" kern="1200" dirty="0">
                <a:solidFill>
                  <a:schemeClr val="tx1"/>
                </a:solidFill>
                <a:effectLst/>
                <a:latin typeface="Nunito Sans" panose="00000500000000000000" pitchFamily="2" charset="0"/>
                <a:ea typeface="+mn-ea"/>
                <a:cs typeface="+mn-cs"/>
              </a:rPr>
              <a:t>, and then tap </a:t>
            </a:r>
            <a:r>
              <a:rPr lang="en-GB" sz="900" b="1" i="0" kern="1200" dirty="0">
                <a:solidFill>
                  <a:schemeClr val="tx1"/>
                </a:solidFill>
                <a:effectLst/>
                <a:latin typeface="Nunito Sans" panose="00000500000000000000" pitchFamily="2" charset="0"/>
                <a:ea typeface="+mn-ea"/>
                <a:cs typeface="+mn-cs"/>
              </a:rPr>
              <a:t>Design</a:t>
            </a:r>
            <a:r>
              <a:rPr lang="en-GB" sz="900" b="0" i="0" kern="1200" dirty="0">
                <a:solidFill>
                  <a:schemeClr val="tx1"/>
                </a:solidFill>
                <a:effectLst/>
                <a:latin typeface="Nunito Sans" panose="00000500000000000000" pitchFamily="2" charset="0"/>
                <a:ea typeface="+mn-ea"/>
                <a:cs typeface="+mn-cs"/>
              </a:rPr>
              <a:t>.</a:t>
            </a:r>
          </a:p>
          <a:p>
            <a:r>
              <a:rPr lang="en-GB" sz="900" b="0" i="0" kern="1200" dirty="0">
                <a:solidFill>
                  <a:schemeClr val="tx1"/>
                </a:solidFill>
                <a:effectLst/>
                <a:latin typeface="Nunito Sans" panose="00000500000000000000" pitchFamily="2" charset="0"/>
                <a:ea typeface="+mn-ea"/>
                <a:cs typeface="+mn-cs"/>
              </a:rPr>
              <a:t>3. Tap </a:t>
            </a:r>
            <a:r>
              <a:rPr lang="en-GB" sz="900" b="1" i="0" kern="1200" dirty="0">
                <a:solidFill>
                  <a:schemeClr val="tx1"/>
                </a:solidFill>
                <a:effectLst/>
                <a:latin typeface="Nunito Sans" panose="00000500000000000000" pitchFamily="2" charset="0"/>
                <a:ea typeface="+mn-ea"/>
                <a:cs typeface="+mn-cs"/>
              </a:rPr>
              <a:t>Format Background</a:t>
            </a:r>
            <a:r>
              <a:rPr lang="en-GB" sz="900" b="0" i="0" kern="1200" dirty="0">
                <a:solidFill>
                  <a:schemeClr val="tx1"/>
                </a:solidFill>
                <a:effectLst/>
                <a:latin typeface="Nunito Sans" panose="00000500000000000000" pitchFamily="2" charset="0"/>
                <a:ea typeface="+mn-ea"/>
                <a:cs typeface="+mn-cs"/>
              </a:rPr>
              <a:t>.</a:t>
            </a:r>
          </a:p>
          <a:p>
            <a:r>
              <a:rPr lang="en-GB" sz="900" b="0" i="0" kern="1200" dirty="0">
                <a:solidFill>
                  <a:schemeClr val="tx1"/>
                </a:solidFill>
                <a:effectLst/>
                <a:latin typeface="Nunito Sans" panose="00000500000000000000" pitchFamily="2" charset="0"/>
                <a:ea typeface="+mn-ea"/>
                <a:cs typeface="+mn-cs"/>
              </a:rPr>
              <a:t>4.</a:t>
            </a:r>
            <a:r>
              <a:rPr lang="en-GB" sz="900" b="0" i="0" kern="1200" baseline="0" dirty="0">
                <a:solidFill>
                  <a:schemeClr val="tx1"/>
                </a:solidFill>
                <a:effectLst/>
                <a:latin typeface="Nunito Sans" panose="00000500000000000000" pitchFamily="2" charset="0"/>
                <a:ea typeface="+mn-ea"/>
                <a:cs typeface="+mn-cs"/>
              </a:rPr>
              <a:t> </a:t>
            </a:r>
            <a:r>
              <a:rPr lang="en-GB" sz="900" b="0" i="0" kern="1200" dirty="0">
                <a:solidFill>
                  <a:schemeClr val="tx1"/>
                </a:solidFill>
                <a:effectLst/>
                <a:latin typeface="Nunito Sans" panose="00000500000000000000" pitchFamily="2" charset="0"/>
                <a:ea typeface="+mn-ea"/>
                <a:cs typeface="+mn-cs"/>
              </a:rPr>
              <a:t>You will see the background colours divided into </a:t>
            </a:r>
            <a:r>
              <a:rPr lang="en-GB" sz="900" b="1" i="0" kern="1200" dirty="0">
                <a:solidFill>
                  <a:schemeClr val="tx1"/>
                </a:solidFill>
                <a:effectLst/>
                <a:latin typeface="Nunito Sans" panose="00000500000000000000" pitchFamily="2" charset="0"/>
                <a:ea typeface="+mn-ea"/>
                <a:cs typeface="+mn-cs"/>
              </a:rPr>
              <a:t>Theme Colours</a:t>
            </a:r>
            <a:r>
              <a:rPr lang="en-GB" sz="900" b="0" i="0" kern="1200" dirty="0">
                <a:solidFill>
                  <a:schemeClr val="tx1"/>
                </a:solidFill>
                <a:effectLst/>
                <a:latin typeface="Nunito Sans" panose="00000500000000000000" pitchFamily="2" charset="0"/>
                <a:ea typeface="+mn-ea"/>
                <a:cs typeface="+mn-cs"/>
              </a:rPr>
              <a:t> and </a:t>
            </a:r>
            <a:r>
              <a:rPr lang="en-GB" sz="900" b="1" i="0" kern="1200" dirty="0">
                <a:solidFill>
                  <a:schemeClr val="tx1"/>
                </a:solidFill>
                <a:effectLst/>
                <a:latin typeface="Nunito Sans" panose="00000500000000000000" pitchFamily="2" charset="0"/>
                <a:ea typeface="+mn-ea"/>
                <a:cs typeface="+mn-cs"/>
              </a:rPr>
              <a:t>Standard Colours</a:t>
            </a:r>
            <a:r>
              <a:rPr lang="en-GB" sz="900" b="0" i="0" kern="1200" dirty="0">
                <a:solidFill>
                  <a:schemeClr val="tx1"/>
                </a:solidFill>
                <a:effectLst/>
                <a:latin typeface="Nunito Sans" panose="00000500000000000000" pitchFamily="2" charset="0"/>
                <a:ea typeface="+mn-ea"/>
                <a:cs typeface="+mn-cs"/>
              </a:rPr>
              <a:t>. Theme colours coordinate with the theme you selected previously. You can select a solid colour or colour gradient.</a:t>
            </a:r>
          </a:p>
          <a:p>
            <a:endParaRPr lang="en-GB" dirty="0"/>
          </a:p>
        </p:txBody>
      </p:sp>
      <p:sp>
        <p:nvSpPr>
          <p:cNvPr id="4" name="Slide Number Placeholder 3"/>
          <p:cNvSpPr>
            <a:spLocks noGrp="1"/>
          </p:cNvSpPr>
          <p:nvPr>
            <p:ph type="sldNum" sz="quarter" idx="10"/>
          </p:nvPr>
        </p:nvSpPr>
        <p:spPr/>
        <p:txBody>
          <a:bodyPr/>
          <a:lstStyle/>
          <a:p>
            <a:fld id="{DC81CCE8-8669-844C-8A1E-83EDDE9464AC}" type="slidenum">
              <a:rPr lang="en-GB" smtClean="0"/>
              <a:pPr/>
              <a:t>2</a:t>
            </a:fld>
            <a:endParaRPr lang="en-GB"/>
          </a:p>
        </p:txBody>
      </p:sp>
    </p:spTree>
    <p:extLst>
      <p:ext uri="{BB962C8B-B14F-4D97-AF65-F5344CB8AC3E}">
        <p14:creationId xmlns:p14="http://schemas.microsoft.com/office/powerpoint/2010/main" val="17633958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7F8B4-A8FA-B6C5-B5A4-6F21DDCDE0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C023DE-B8D4-7AEE-0C74-8AF149BBF8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265AF9-F094-E50C-7EB5-A7F3D51D0B33}"/>
              </a:ext>
            </a:extLst>
          </p:cNvPr>
          <p:cNvSpPr>
            <a:spLocks noGrp="1"/>
          </p:cNvSpPr>
          <p:nvPr>
            <p:ph type="body" idx="1"/>
          </p:nvPr>
        </p:nvSpPr>
        <p:spPr/>
        <p:txBody>
          <a:bodyPr/>
          <a:lstStyle/>
          <a:p>
            <a:r>
              <a:rPr lang="en-US" dirty="0">
                <a:latin typeface="Nunito Sans"/>
              </a:rPr>
              <a:t>Task: approx. 20minutes</a:t>
            </a:r>
            <a:endParaRPr lang="en-US" dirty="0"/>
          </a:p>
          <a:p>
            <a:br>
              <a:rPr lang="en-US" dirty="0"/>
            </a:br>
            <a:r>
              <a:rPr lang="en-US" dirty="0">
                <a:latin typeface="Nunito Sans"/>
              </a:rPr>
              <a:t>1. Choose one person to play the role of the seeker, who is blindfolded, and one to play the role of the instructor. Have the rest of the group line up at the end of the room.</a:t>
            </a:r>
          </a:p>
          <a:p>
            <a:r>
              <a:rPr lang="en-US" dirty="0">
                <a:latin typeface="Nunito Sans"/>
              </a:rPr>
              <a:t>2. The instructor should stand in the middle of the room facing them. The instructor is not allowed to turn around.</a:t>
            </a:r>
            <a:endParaRPr lang="en-US" dirty="0"/>
          </a:p>
          <a:p>
            <a:r>
              <a:rPr lang="en-US" dirty="0">
                <a:latin typeface="Nunito Sans"/>
              </a:rPr>
              <a:t>3. The seeker stands with their back to the instructor and the rest of the group in the top half of the room.</a:t>
            </a:r>
          </a:p>
          <a:p>
            <a:r>
              <a:rPr lang="en-US" dirty="0">
                <a:latin typeface="Nunito Sans"/>
              </a:rPr>
              <a:t>4. Place a treasure object somewhere in the seeker’s area of the room. Everyone other than the instructor and seeker should see where it's located.</a:t>
            </a:r>
          </a:p>
          <a:p>
            <a:endParaRPr lang="en-US" dirty="0">
              <a:latin typeface="Nunito Sans"/>
            </a:endParaRPr>
          </a:p>
          <a:p>
            <a:r>
              <a:rPr lang="en-US" dirty="0">
                <a:latin typeface="Nunito Sans"/>
              </a:rPr>
              <a:t>5. The rules of the game are:</a:t>
            </a:r>
            <a:br>
              <a:rPr lang="en-US" dirty="0"/>
            </a:br>
            <a:r>
              <a:rPr lang="en-US" dirty="0">
                <a:latin typeface="Nunito Sans"/>
              </a:rPr>
              <a:t>- the instructor can speak but cannot use gestures or see where the treasure is hidden</a:t>
            </a:r>
            <a:br>
              <a:rPr lang="en-US" dirty="0"/>
            </a:br>
            <a:r>
              <a:rPr lang="en-US" dirty="0">
                <a:latin typeface="Nunito Sans"/>
              </a:rPr>
              <a:t>- the rest of the group can see where the treasure is hidden but cannot speak</a:t>
            </a:r>
            <a:br>
              <a:rPr lang="en-US" dirty="0"/>
            </a:br>
            <a:r>
              <a:rPr lang="en-US" dirty="0">
                <a:latin typeface="Nunito Sans"/>
              </a:rPr>
              <a:t>- the seeker can neither see the treasure nor speak</a:t>
            </a:r>
          </a:p>
          <a:p>
            <a:endParaRPr lang="en-US" dirty="0">
              <a:latin typeface="Nunito Sans"/>
            </a:endParaRPr>
          </a:p>
          <a:p>
            <a:r>
              <a:rPr lang="en-US" dirty="0">
                <a:latin typeface="Nunito Sans"/>
              </a:rPr>
              <a:t>6. The aim of the game is to get the seeker to find the treasure. The group should use gestures so the instructor can tell the seeker where to go (i.e. left, right, back or forward).</a:t>
            </a:r>
          </a:p>
          <a:p>
            <a:r>
              <a:rPr lang="en-US" dirty="0">
                <a:latin typeface="Nunito Sans"/>
              </a:rPr>
              <a:t>7. Follow the seeker to make sure they stay safe throughout the game.</a:t>
            </a:r>
          </a:p>
          <a:p>
            <a:r>
              <a:rPr lang="en-US" dirty="0">
                <a:latin typeface="Nunito Sans"/>
              </a:rPr>
              <a:t>8. After the game, ask the Explorer</a:t>
            </a:r>
            <a:r>
              <a:rPr lang="en-US" baseline="0" dirty="0">
                <a:latin typeface="Nunito Sans"/>
              </a:rPr>
              <a:t> </a:t>
            </a:r>
            <a:r>
              <a:rPr lang="en-US" dirty="0">
                <a:latin typeface="Nunito Sans"/>
              </a:rPr>
              <a:t>Scout</a:t>
            </a:r>
            <a:r>
              <a:rPr lang="en-US" baseline="0" dirty="0">
                <a:latin typeface="Nunito Sans"/>
              </a:rPr>
              <a:t> </a:t>
            </a:r>
            <a:r>
              <a:rPr lang="en-US" dirty="0">
                <a:latin typeface="Nunito Sans"/>
              </a:rPr>
              <a:t>Young Leaders to feedback on what was difficult about the task for each of the roles. How did body language/gestures affect the game? Why are clear instructions important?</a:t>
            </a:r>
          </a:p>
          <a:p>
            <a:r>
              <a:rPr lang="en-US" b="1" dirty="0">
                <a:latin typeface="Nunito Sans"/>
              </a:rPr>
              <a:t>.</a:t>
            </a:r>
            <a:endParaRPr lang="en-US" dirty="0"/>
          </a:p>
          <a:p>
            <a:endParaRPr lang="en-US" dirty="0">
              <a:latin typeface="Nunito Sans"/>
              <a:cs typeface="Calibri"/>
            </a:endParaRPr>
          </a:p>
        </p:txBody>
      </p:sp>
      <p:sp>
        <p:nvSpPr>
          <p:cNvPr id="4" name="Slide Number Placeholder 3">
            <a:extLst>
              <a:ext uri="{FF2B5EF4-FFF2-40B4-BE49-F238E27FC236}">
                <a16:creationId xmlns:a16="http://schemas.microsoft.com/office/drawing/2014/main" id="{D6383DC7-762F-2E4C-1BFF-D977F0FF0BE3}"/>
              </a:ext>
            </a:extLst>
          </p:cNvPr>
          <p:cNvSpPr>
            <a:spLocks noGrp="1"/>
          </p:cNvSpPr>
          <p:nvPr>
            <p:ph type="sldNum" sz="quarter" idx="5"/>
          </p:nvPr>
        </p:nvSpPr>
        <p:spPr/>
        <p:txBody>
          <a:bodyPr/>
          <a:lstStyle/>
          <a:p>
            <a:fld id="{DC81CCE8-8669-844C-8A1E-83EDDE9464AC}" type="slidenum">
              <a:rPr lang="en-GB" smtClean="0"/>
              <a:pPr/>
              <a:t>11</a:t>
            </a:fld>
            <a:endParaRPr lang="en-GB"/>
          </a:p>
        </p:txBody>
      </p:sp>
    </p:spTree>
    <p:extLst>
      <p:ext uri="{BB962C8B-B14F-4D97-AF65-F5344CB8AC3E}">
        <p14:creationId xmlns:p14="http://schemas.microsoft.com/office/powerpoint/2010/main" val="3789080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6831B-1769-1B1E-8326-5B7EDC9613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6F2D18-68A4-F4C0-12DC-553D9D996B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DF276A-DF90-A605-4342-42DF9A3EFD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341831A-3829-349F-69A0-9327916C0F6F}"/>
              </a:ext>
            </a:extLst>
          </p:cNvPr>
          <p:cNvSpPr>
            <a:spLocks noGrp="1"/>
          </p:cNvSpPr>
          <p:nvPr>
            <p:ph type="sldNum" sz="quarter" idx="5"/>
          </p:nvPr>
        </p:nvSpPr>
        <p:spPr/>
        <p:txBody>
          <a:bodyPr/>
          <a:lstStyle/>
          <a:p>
            <a:fld id="{DC81CCE8-8669-844C-8A1E-83EDDE9464AC}" type="slidenum">
              <a:rPr lang="en-GB" smtClean="0"/>
              <a:pPr/>
              <a:t>12</a:t>
            </a:fld>
            <a:endParaRPr lang="en-GB"/>
          </a:p>
        </p:txBody>
      </p:sp>
    </p:spTree>
    <p:extLst>
      <p:ext uri="{BB962C8B-B14F-4D97-AF65-F5344CB8AC3E}">
        <p14:creationId xmlns:p14="http://schemas.microsoft.com/office/powerpoint/2010/main" val="32602049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30351-EECC-FF3C-CBD5-EA762AF64F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B3F5F3-7C1D-BDD5-5AD3-FDB2A9ECB4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F443DB-AEFB-417D-D85F-1C0D8EFCB6C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ABCFD57-A7AD-F4C7-1147-3F2F245E1CEA}"/>
              </a:ext>
            </a:extLst>
          </p:cNvPr>
          <p:cNvSpPr>
            <a:spLocks noGrp="1"/>
          </p:cNvSpPr>
          <p:nvPr>
            <p:ph type="sldNum" sz="quarter" idx="5"/>
          </p:nvPr>
        </p:nvSpPr>
        <p:spPr/>
        <p:txBody>
          <a:bodyPr/>
          <a:lstStyle/>
          <a:p>
            <a:fld id="{DC81CCE8-8669-844C-8A1E-83EDDE9464AC}" type="slidenum">
              <a:rPr lang="en-GB" smtClean="0"/>
              <a:pPr/>
              <a:t>13</a:t>
            </a:fld>
            <a:endParaRPr lang="en-GB"/>
          </a:p>
        </p:txBody>
      </p:sp>
    </p:spTree>
    <p:extLst>
      <p:ext uri="{BB962C8B-B14F-4D97-AF65-F5344CB8AC3E}">
        <p14:creationId xmlns:p14="http://schemas.microsoft.com/office/powerpoint/2010/main" val="19817149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86F444-258F-85BD-0D6C-641437857F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E8D87F-5AEA-CF99-9D9B-A237FA18B8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B2D1D0-A2BC-7E19-7D6C-CA339BB611BE}"/>
              </a:ext>
            </a:extLst>
          </p:cNvPr>
          <p:cNvSpPr>
            <a:spLocks noGrp="1"/>
          </p:cNvSpPr>
          <p:nvPr>
            <p:ph type="body" idx="1"/>
          </p:nvPr>
        </p:nvSpPr>
        <p:spPr/>
        <p:txBody>
          <a:bodyPr/>
          <a:lstStyle/>
          <a:p>
            <a:r>
              <a:rPr lang="en-US" dirty="0">
                <a:latin typeface="Nunito Sans"/>
              </a:rPr>
              <a:t>Task: approx. 20minutes</a:t>
            </a:r>
            <a:endParaRPr lang="en-US" dirty="0"/>
          </a:p>
          <a:p>
            <a:br>
              <a:rPr lang="en-US" dirty="0"/>
            </a:br>
            <a:r>
              <a:rPr lang="en-US" dirty="0">
                <a:latin typeface="Nunito Sans"/>
              </a:rPr>
              <a:t>1. Choose one person to play the role of the seeker, who is blindfolded, and one to play the role of the instructor. Have the rest of the group line up at the end of the room.</a:t>
            </a:r>
          </a:p>
          <a:p>
            <a:r>
              <a:rPr lang="en-US" dirty="0">
                <a:latin typeface="Nunito Sans"/>
              </a:rPr>
              <a:t>2. The instructor should stand in the middle of the room facing them. The instructor is not allowed to turn around.</a:t>
            </a:r>
            <a:endParaRPr lang="en-US" dirty="0"/>
          </a:p>
          <a:p>
            <a:r>
              <a:rPr lang="en-US" dirty="0">
                <a:latin typeface="Nunito Sans"/>
              </a:rPr>
              <a:t>3. The seeker stands with their back to the instructor and the rest of the group in the top half of the room.</a:t>
            </a:r>
          </a:p>
          <a:p>
            <a:r>
              <a:rPr lang="en-US" dirty="0">
                <a:latin typeface="Nunito Sans"/>
              </a:rPr>
              <a:t>4. Place a treasure object somewhere in the seeker’s area of the room. Everyone other than the instructor and seeker should see where it's located.</a:t>
            </a:r>
          </a:p>
          <a:p>
            <a:endParaRPr lang="en-US" dirty="0">
              <a:latin typeface="Nunito Sans"/>
            </a:endParaRPr>
          </a:p>
          <a:p>
            <a:r>
              <a:rPr lang="en-US" dirty="0">
                <a:latin typeface="Nunito Sans"/>
              </a:rPr>
              <a:t>5. The rules of the game are:</a:t>
            </a:r>
            <a:br>
              <a:rPr lang="en-US" dirty="0"/>
            </a:br>
            <a:r>
              <a:rPr lang="en-US" dirty="0">
                <a:latin typeface="Nunito Sans"/>
              </a:rPr>
              <a:t>- the instructor can speak but cannot use gestures or see where the treasure is hidden</a:t>
            </a:r>
            <a:br>
              <a:rPr lang="en-US" dirty="0"/>
            </a:br>
            <a:r>
              <a:rPr lang="en-US" dirty="0">
                <a:latin typeface="Nunito Sans"/>
              </a:rPr>
              <a:t>- the rest of the group can see where the treasure is hidden but cannot speak</a:t>
            </a:r>
            <a:br>
              <a:rPr lang="en-US" dirty="0"/>
            </a:br>
            <a:r>
              <a:rPr lang="en-US" dirty="0">
                <a:latin typeface="Nunito Sans"/>
              </a:rPr>
              <a:t>- the seeker can neither see the treasure nor speak</a:t>
            </a:r>
          </a:p>
          <a:p>
            <a:endParaRPr lang="en-US" dirty="0">
              <a:latin typeface="Nunito Sans"/>
            </a:endParaRPr>
          </a:p>
          <a:p>
            <a:r>
              <a:rPr lang="en-US" dirty="0">
                <a:latin typeface="Nunito Sans"/>
              </a:rPr>
              <a:t>6. The aim of the game is to get the seeker to find the treasure. The group should use gestures so the instructor can tell the seeker where to go (i.e. left, right, back or forward).</a:t>
            </a:r>
          </a:p>
          <a:p>
            <a:r>
              <a:rPr lang="en-US" dirty="0">
                <a:latin typeface="Nunito Sans"/>
              </a:rPr>
              <a:t>7. Follow the seeker to make sure they stay safe throughout the game.</a:t>
            </a:r>
          </a:p>
          <a:p>
            <a:r>
              <a:rPr lang="en-US" dirty="0">
                <a:latin typeface="Nunito Sans"/>
              </a:rPr>
              <a:t>8. After the game, ask the Explorer</a:t>
            </a:r>
            <a:r>
              <a:rPr lang="en-US" baseline="0" dirty="0">
                <a:latin typeface="Nunito Sans"/>
              </a:rPr>
              <a:t> </a:t>
            </a:r>
            <a:r>
              <a:rPr lang="en-US" dirty="0">
                <a:latin typeface="Nunito Sans"/>
              </a:rPr>
              <a:t>Scout</a:t>
            </a:r>
            <a:r>
              <a:rPr lang="en-US" baseline="0" dirty="0">
                <a:latin typeface="Nunito Sans"/>
              </a:rPr>
              <a:t> </a:t>
            </a:r>
            <a:r>
              <a:rPr lang="en-US" dirty="0">
                <a:latin typeface="Nunito Sans"/>
              </a:rPr>
              <a:t>Young Leaders to feedback on what was difficult about the task for each of the roles. How did body language/gestures affect the game? Why are clear instructions important?</a:t>
            </a:r>
          </a:p>
          <a:p>
            <a:r>
              <a:rPr lang="en-US" b="1" dirty="0">
                <a:latin typeface="Nunito Sans"/>
              </a:rPr>
              <a:t>.</a:t>
            </a:r>
            <a:endParaRPr lang="en-US" dirty="0"/>
          </a:p>
          <a:p>
            <a:endParaRPr lang="en-US" dirty="0">
              <a:latin typeface="Nunito Sans"/>
              <a:cs typeface="Calibri"/>
            </a:endParaRPr>
          </a:p>
        </p:txBody>
      </p:sp>
      <p:sp>
        <p:nvSpPr>
          <p:cNvPr id="4" name="Slide Number Placeholder 3">
            <a:extLst>
              <a:ext uri="{FF2B5EF4-FFF2-40B4-BE49-F238E27FC236}">
                <a16:creationId xmlns:a16="http://schemas.microsoft.com/office/drawing/2014/main" id="{3CD3502A-4DF9-D8BE-AF1A-8E72EF1E3350}"/>
              </a:ext>
            </a:extLst>
          </p:cNvPr>
          <p:cNvSpPr>
            <a:spLocks noGrp="1"/>
          </p:cNvSpPr>
          <p:nvPr>
            <p:ph type="sldNum" sz="quarter" idx="5"/>
          </p:nvPr>
        </p:nvSpPr>
        <p:spPr/>
        <p:txBody>
          <a:bodyPr/>
          <a:lstStyle/>
          <a:p>
            <a:fld id="{DC81CCE8-8669-844C-8A1E-83EDDE9464AC}" type="slidenum">
              <a:rPr lang="en-GB" smtClean="0"/>
              <a:pPr/>
              <a:t>14</a:t>
            </a:fld>
            <a:endParaRPr lang="en-GB"/>
          </a:p>
        </p:txBody>
      </p:sp>
    </p:spTree>
    <p:extLst>
      <p:ext uri="{BB962C8B-B14F-4D97-AF65-F5344CB8AC3E}">
        <p14:creationId xmlns:p14="http://schemas.microsoft.com/office/powerpoint/2010/main" val="7864298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6EB76-FFE2-CA48-6A1A-94B723EF7E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557F33-972C-D670-86F4-F57D1B311B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D7D622-5B15-B65C-7735-9AD2095526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12BDE69-FBB0-CC50-175A-61952F12441B}"/>
              </a:ext>
            </a:extLst>
          </p:cNvPr>
          <p:cNvSpPr>
            <a:spLocks noGrp="1"/>
          </p:cNvSpPr>
          <p:nvPr>
            <p:ph type="sldNum" sz="quarter" idx="5"/>
          </p:nvPr>
        </p:nvSpPr>
        <p:spPr/>
        <p:txBody>
          <a:bodyPr/>
          <a:lstStyle/>
          <a:p>
            <a:fld id="{DC81CCE8-8669-844C-8A1E-83EDDE9464AC}" type="slidenum">
              <a:rPr lang="en-GB" smtClean="0"/>
              <a:pPr/>
              <a:t>15</a:t>
            </a:fld>
            <a:endParaRPr lang="en-GB"/>
          </a:p>
        </p:txBody>
      </p:sp>
    </p:spTree>
    <p:extLst>
      <p:ext uri="{BB962C8B-B14F-4D97-AF65-F5344CB8AC3E}">
        <p14:creationId xmlns:p14="http://schemas.microsoft.com/office/powerpoint/2010/main" val="38591281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E72A5-4B2B-0C9D-077A-FD1562C2B8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9D48E2-9EE1-2E6B-A2FB-2AB4FB95F1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ABB2BB-2759-76FF-15E8-C212FEC1CF9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F80CD20-F186-5F19-0901-3AAD35903780}"/>
              </a:ext>
            </a:extLst>
          </p:cNvPr>
          <p:cNvSpPr>
            <a:spLocks noGrp="1"/>
          </p:cNvSpPr>
          <p:nvPr>
            <p:ph type="sldNum" sz="quarter" idx="5"/>
          </p:nvPr>
        </p:nvSpPr>
        <p:spPr/>
        <p:txBody>
          <a:bodyPr/>
          <a:lstStyle/>
          <a:p>
            <a:fld id="{DC81CCE8-8669-844C-8A1E-83EDDE9464AC}" type="slidenum">
              <a:rPr lang="en-GB" smtClean="0"/>
              <a:pPr/>
              <a:t>16</a:t>
            </a:fld>
            <a:endParaRPr lang="en-GB"/>
          </a:p>
        </p:txBody>
      </p:sp>
    </p:spTree>
    <p:extLst>
      <p:ext uri="{BB962C8B-B14F-4D97-AF65-F5344CB8AC3E}">
        <p14:creationId xmlns:p14="http://schemas.microsoft.com/office/powerpoint/2010/main" val="16974611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25850-13BB-E1BF-8529-4A9AA34B1C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0FE34E-9A38-A8D1-DBF7-89382E9F3E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0F4140-8C8C-779A-2784-DA3B71B315BD}"/>
              </a:ext>
            </a:extLst>
          </p:cNvPr>
          <p:cNvSpPr>
            <a:spLocks noGrp="1"/>
          </p:cNvSpPr>
          <p:nvPr>
            <p:ph type="body" idx="1"/>
          </p:nvPr>
        </p:nvSpPr>
        <p:spPr/>
        <p:txBody>
          <a:bodyPr/>
          <a:lstStyle/>
          <a:p>
            <a:r>
              <a:rPr lang="en-US" dirty="0">
                <a:latin typeface="Nunito Sans"/>
              </a:rPr>
              <a:t>Task: approx. 20minutes</a:t>
            </a:r>
            <a:endParaRPr lang="en-US" dirty="0"/>
          </a:p>
          <a:p>
            <a:br>
              <a:rPr lang="en-US" dirty="0"/>
            </a:br>
            <a:r>
              <a:rPr lang="en-US" dirty="0">
                <a:latin typeface="Nunito Sans"/>
              </a:rPr>
              <a:t>1. Choose one person to play the role of the seeker, who is blindfolded, and one to play the role of the instructor. Have the rest of the group line up at the end of the room.</a:t>
            </a:r>
          </a:p>
          <a:p>
            <a:r>
              <a:rPr lang="en-US" dirty="0">
                <a:latin typeface="Nunito Sans"/>
              </a:rPr>
              <a:t>2. The instructor should stand in the middle of the room facing them. The instructor is not allowed to turn around.</a:t>
            </a:r>
            <a:endParaRPr lang="en-US" dirty="0"/>
          </a:p>
          <a:p>
            <a:r>
              <a:rPr lang="en-US" dirty="0">
                <a:latin typeface="Nunito Sans"/>
              </a:rPr>
              <a:t>3. The seeker stands with their back to the instructor and the rest of the group in the top half of the room.</a:t>
            </a:r>
          </a:p>
          <a:p>
            <a:r>
              <a:rPr lang="en-US" dirty="0">
                <a:latin typeface="Nunito Sans"/>
              </a:rPr>
              <a:t>4. Place a treasure object somewhere in the seeker’s area of the room. Everyone other than the instructor and seeker should see where it's located.</a:t>
            </a:r>
          </a:p>
          <a:p>
            <a:endParaRPr lang="en-US" dirty="0">
              <a:latin typeface="Nunito Sans"/>
            </a:endParaRPr>
          </a:p>
          <a:p>
            <a:r>
              <a:rPr lang="en-US" dirty="0">
                <a:latin typeface="Nunito Sans"/>
              </a:rPr>
              <a:t>5. The rules of the game are:</a:t>
            </a:r>
            <a:br>
              <a:rPr lang="en-US" dirty="0"/>
            </a:br>
            <a:r>
              <a:rPr lang="en-US" dirty="0">
                <a:latin typeface="Nunito Sans"/>
              </a:rPr>
              <a:t>- the instructor can speak but cannot use gestures or see where the treasure is hidden</a:t>
            </a:r>
            <a:br>
              <a:rPr lang="en-US" dirty="0"/>
            </a:br>
            <a:r>
              <a:rPr lang="en-US" dirty="0">
                <a:latin typeface="Nunito Sans"/>
              </a:rPr>
              <a:t>- the rest of the group can see where the treasure is hidden but cannot speak</a:t>
            </a:r>
            <a:br>
              <a:rPr lang="en-US" dirty="0"/>
            </a:br>
            <a:r>
              <a:rPr lang="en-US" dirty="0">
                <a:latin typeface="Nunito Sans"/>
              </a:rPr>
              <a:t>- the seeker can neither see the treasure nor speak</a:t>
            </a:r>
          </a:p>
          <a:p>
            <a:endParaRPr lang="en-US" dirty="0">
              <a:latin typeface="Nunito Sans"/>
            </a:endParaRPr>
          </a:p>
          <a:p>
            <a:r>
              <a:rPr lang="en-US" dirty="0">
                <a:latin typeface="Nunito Sans"/>
              </a:rPr>
              <a:t>6. The aim of the game is to get the seeker to find the treasure. The group should use gestures so the instructor can tell the seeker where to go (i.e. left, right, back or forward).</a:t>
            </a:r>
          </a:p>
          <a:p>
            <a:r>
              <a:rPr lang="en-US" dirty="0">
                <a:latin typeface="Nunito Sans"/>
              </a:rPr>
              <a:t>7. Follow the seeker to make sure they stay safe throughout the game.</a:t>
            </a:r>
          </a:p>
          <a:p>
            <a:r>
              <a:rPr lang="en-US" dirty="0">
                <a:latin typeface="Nunito Sans"/>
              </a:rPr>
              <a:t>8. After the game, ask the Explorer</a:t>
            </a:r>
            <a:r>
              <a:rPr lang="en-US" baseline="0" dirty="0">
                <a:latin typeface="Nunito Sans"/>
              </a:rPr>
              <a:t> </a:t>
            </a:r>
            <a:r>
              <a:rPr lang="en-US" dirty="0">
                <a:latin typeface="Nunito Sans"/>
              </a:rPr>
              <a:t>Scout</a:t>
            </a:r>
            <a:r>
              <a:rPr lang="en-US" baseline="0" dirty="0">
                <a:latin typeface="Nunito Sans"/>
              </a:rPr>
              <a:t> </a:t>
            </a:r>
            <a:r>
              <a:rPr lang="en-US" dirty="0">
                <a:latin typeface="Nunito Sans"/>
              </a:rPr>
              <a:t>Young Leaders to feedback on what was difficult about the task for each of the roles. How did body language/gestures affect the game? Why are clear instructions important?</a:t>
            </a:r>
          </a:p>
          <a:p>
            <a:r>
              <a:rPr lang="en-US" b="1" dirty="0">
                <a:latin typeface="Nunito Sans"/>
              </a:rPr>
              <a:t>.</a:t>
            </a:r>
            <a:endParaRPr lang="en-US" dirty="0"/>
          </a:p>
          <a:p>
            <a:endParaRPr lang="en-US" dirty="0">
              <a:latin typeface="Nunito Sans"/>
              <a:cs typeface="Calibri"/>
            </a:endParaRPr>
          </a:p>
        </p:txBody>
      </p:sp>
      <p:sp>
        <p:nvSpPr>
          <p:cNvPr id="4" name="Slide Number Placeholder 3">
            <a:extLst>
              <a:ext uri="{FF2B5EF4-FFF2-40B4-BE49-F238E27FC236}">
                <a16:creationId xmlns:a16="http://schemas.microsoft.com/office/drawing/2014/main" id="{D5B60EDE-6C77-8677-792B-BED5D0F3C407}"/>
              </a:ext>
            </a:extLst>
          </p:cNvPr>
          <p:cNvSpPr>
            <a:spLocks noGrp="1"/>
          </p:cNvSpPr>
          <p:nvPr>
            <p:ph type="sldNum" sz="quarter" idx="5"/>
          </p:nvPr>
        </p:nvSpPr>
        <p:spPr/>
        <p:txBody>
          <a:bodyPr/>
          <a:lstStyle/>
          <a:p>
            <a:fld id="{DC81CCE8-8669-844C-8A1E-83EDDE9464AC}" type="slidenum">
              <a:rPr lang="en-GB" smtClean="0"/>
              <a:pPr/>
              <a:t>17</a:t>
            </a:fld>
            <a:endParaRPr lang="en-GB"/>
          </a:p>
        </p:txBody>
      </p:sp>
    </p:spTree>
    <p:extLst>
      <p:ext uri="{BB962C8B-B14F-4D97-AF65-F5344CB8AC3E}">
        <p14:creationId xmlns:p14="http://schemas.microsoft.com/office/powerpoint/2010/main" val="4974675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C0EE6-9592-74CC-7C66-8B5B9ECC8F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773DBF-8101-AD33-8560-4C69BCBCF1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CE8177-3551-2810-B0B4-E4E3976F2B4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9A0664-3603-4D71-6FDC-2FF752BAFF31}"/>
              </a:ext>
            </a:extLst>
          </p:cNvPr>
          <p:cNvSpPr>
            <a:spLocks noGrp="1"/>
          </p:cNvSpPr>
          <p:nvPr>
            <p:ph type="sldNum" sz="quarter" idx="5"/>
          </p:nvPr>
        </p:nvSpPr>
        <p:spPr/>
        <p:txBody>
          <a:bodyPr/>
          <a:lstStyle/>
          <a:p>
            <a:fld id="{DC81CCE8-8669-844C-8A1E-83EDDE9464AC}" type="slidenum">
              <a:rPr lang="en-GB" smtClean="0"/>
              <a:pPr/>
              <a:t>18</a:t>
            </a:fld>
            <a:endParaRPr lang="en-GB"/>
          </a:p>
        </p:txBody>
      </p:sp>
    </p:spTree>
    <p:extLst>
      <p:ext uri="{BB962C8B-B14F-4D97-AF65-F5344CB8AC3E}">
        <p14:creationId xmlns:p14="http://schemas.microsoft.com/office/powerpoint/2010/main" val="1463732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5529D-41B8-2DAD-20E3-A8484E284D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BC3BCE-1E8F-B838-8E45-BFF9950CB5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CC291F-D97C-4EF0-0753-4508C7599C9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DFC0B2A-DCC2-CD4D-45DF-11FDE6A63CCD}"/>
              </a:ext>
            </a:extLst>
          </p:cNvPr>
          <p:cNvSpPr>
            <a:spLocks noGrp="1"/>
          </p:cNvSpPr>
          <p:nvPr>
            <p:ph type="sldNum" sz="quarter" idx="5"/>
          </p:nvPr>
        </p:nvSpPr>
        <p:spPr/>
        <p:txBody>
          <a:bodyPr/>
          <a:lstStyle/>
          <a:p>
            <a:fld id="{DC81CCE8-8669-844C-8A1E-83EDDE9464AC}" type="slidenum">
              <a:rPr lang="en-GB" smtClean="0"/>
              <a:pPr/>
              <a:t>19</a:t>
            </a:fld>
            <a:endParaRPr lang="en-GB"/>
          </a:p>
        </p:txBody>
      </p:sp>
    </p:spTree>
    <p:extLst>
      <p:ext uri="{BB962C8B-B14F-4D97-AF65-F5344CB8AC3E}">
        <p14:creationId xmlns:p14="http://schemas.microsoft.com/office/powerpoint/2010/main" val="35381310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C81CCE8-8669-844C-8A1E-83EDDE9464AC}" type="slidenum">
              <a:rPr lang="en-GB" smtClean="0"/>
              <a:pPr/>
              <a:t>3</a:t>
            </a:fld>
            <a:endParaRPr lang="en-GB"/>
          </a:p>
        </p:txBody>
      </p:sp>
    </p:spTree>
    <p:extLst>
      <p:ext uri="{BB962C8B-B14F-4D97-AF65-F5344CB8AC3E}">
        <p14:creationId xmlns:p14="http://schemas.microsoft.com/office/powerpoint/2010/main" val="32275105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Nunito Sans"/>
              </a:rPr>
              <a:t>Task: approx. 20minutes</a:t>
            </a:r>
            <a:endParaRPr lang="en-US" dirty="0"/>
          </a:p>
          <a:p>
            <a:br>
              <a:rPr lang="en-US" dirty="0"/>
            </a:br>
            <a:r>
              <a:rPr lang="en-US" dirty="0">
                <a:latin typeface="Nunito Sans"/>
              </a:rPr>
              <a:t>1. Choose one person to play the role of the seeker, who is blindfolded, and one to play the role of the instructor. Have the rest of the group line up at the end of the room.</a:t>
            </a:r>
          </a:p>
          <a:p>
            <a:r>
              <a:rPr lang="en-US" dirty="0">
                <a:latin typeface="Nunito Sans"/>
              </a:rPr>
              <a:t>2. The instructor should stand in the middle of the room facing them. The instructor is not allowed to turn around.</a:t>
            </a:r>
            <a:endParaRPr lang="en-US" dirty="0"/>
          </a:p>
          <a:p>
            <a:r>
              <a:rPr lang="en-US" dirty="0">
                <a:latin typeface="Nunito Sans"/>
              </a:rPr>
              <a:t>3. The seeker stands with their back to the instructor and the rest of the group in the top half of the room.</a:t>
            </a:r>
          </a:p>
          <a:p>
            <a:r>
              <a:rPr lang="en-US" dirty="0">
                <a:latin typeface="Nunito Sans"/>
              </a:rPr>
              <a:t>4. Place a treasure object somewhere in the seeker’s area of the room. Everyone other than the instructor and seeker should see where it's located.</a:t>
            </a:r>
          </a:p>
          <a:p>
            <a:endParaRPr lang="en-US" dirty="0">
              <a:latin typeface="Nunito Sans"/>
            </a:endParaRPr>
          </a:p>
          <a:p>
            <a:r>
              <a:rPr lang="en-US" dirty="0">
                <a:latin typeface="Nunito Sans"/>
              </a:rPr>
              <a:t>5. The rules of the game are:</a:t>
            </a:r>
            <a:br>
              <a:rPr lang="en-US" dirty="0"/>
            </a:br>
            <a:r>
              <a:rPr lang="en-US" dirty="0">
                <a:latin typeface="Nunito Sans"/>
              </a:rPr>
              <a:t>- the instructor can speak but cannot use gestures or see where the treasure is hidden</a:t>
            </a:r>
            <a:br>
              <a:rPr lang="en-US" dirty="0"/>
            </a:br>
            <a:r>
              <a:rPr lang="en-US" dirty="0">
                <a:latin typeface="Nunito Sans"/>
              </a:rPr>
              <a:t>- the rest of the group can see where the treasure is hidden but cannot speak</a:t>
            </a:r>
            <a:br>
              <a:rPr lang="en-US" dirty="0"/>
            </a:br>
            <a:r>
              <a:rPr lang="en-US" dirty="0">
                <a:latin typeface="Nunito Sans"/>
              </a:rPr>
              <a:t>- the seeker can neither see the treasure nor speak</a:t>
            </a:r>
          </a:p>
          <a:p>
            <a:endParaRPr lang="en-US" dirty="0">
              <a:latin typeface="Nunito Sans"/>
            </a:endParaRPr>
          </a:p>
          <a:p>
            <a:r>
              <a:rPr lang="en-US" dirty="0">
                <a:latin typeface="Nunito Sans"/>
              </a:rPr>
              <a:t>6. The aim of the game is to get the seeker to find the treasure. The group should use gestures so the instructor can tell the seeker where to go (i.e. left, right, back or forward).</a:t>
            </a:r>
          </a:p>
          <a:p>
            <a:r>
              <a:rPr lang="en-US" dirty="0">
                <a:latin typeface="Nunito Sans"/>
              </a:rPr>
              <a:t>7. Follow the seeker to make sure they stay safe throughout the game.</a:t>
            </a:r>
          </a:p>
          <a:p>
            <a:r>
              <a:rPr lang="en-US" dirty="0">
                <a:latin typeface="Nunito Sans"/>
              </a:rPr>
              <a:t>8. After the game, ask the Explorer</a:t>
            </a:r>
            <a:r>
              <a:rPr lang="en-US" baseline="0" dirty="0">
                <a:latin typeface="Nunito Sans"/>
              </a:rPr>
              <a:t> </a:t>
            </a:r>
            <a:r>
              <a:rPr lang="en-US" dirty="0">
                <a:latin typeface="Nunito Sans"/>
              </a:rPr>
              <a:t>Scout</a:t>
            </a:r>
            <a:r>
              <a:rPr lang="en-US" baseline="0" dirty="0">
                <a:latin typeface="Nunito Sans"/>
              </a:rPr>
              <a:t> </a:t>
            </a:r>
            <a:r>
              <a:rPr lang="en-US" dirty="0">
                <a:latin typeface="Nunito Sans"/>
              </a:rPr>
              <a:t>Young Leaders to feedback on what was difficult about the task for each of the roles. How did body language/gestures affect the game? Why are clear instructions important?</a:t>
            </a:r>
          </a:p>
          <a:p>
            <a:r>
              <a:rPr lang="en-US" b="1" dirty="0">
                <a:latin typeface="Nunito Sans"/>
              </a:rPr>
              <a:t>.</a:t>
            </a:r>
            <a:endParaRPr lang="en-US" dirty="0"/>
          </a:p>
          <a:p>
            <a:endParaRPr lang="en-US" dirty="0">
              <a:latin typeface="Nunito Sans"/>
              <a:cs typeface="Calibri"/>
            </a:endParaRPr>
          </a:p>
        </p:txBody>
      </p:sp>
      <p:sp>
        <p:nvSpPr>
          <p:cNvPr id="4" name="Slide Number Placeholder 3"/>
          <p:cNvSpPr>
            <a:spLocks noGrp="1"/>
          </p:cNvSpPr>
          <p:nvPr>
            <p:ph type="sldNum" sz="quarter" idx="5"/>
          </p:nvPr>
        </p:nvSpPr>
        <p:spPr/>
        <p:txBody>
          <a:bodyPr/>
          <a:lstStyle/>
          <a:p>
            <a:fld id="{DC81CCE8-8669-844C-8A1E-83EDDE9464AC}" type="slidenum">
              <a:rPr lang="en-GB" smtClean="0"/>
              <a:pPr/>
              <a:t>4</a:t>
            </a:fld>
            <a:endParaRPr lang="en-GB"/>
          </a:p>
        </p:txBody>
      </p:sp>
    </p:spTree>
    <p:extLst>
      <p:ext uri="{BB962C8B-B14F-4D97-AF65-F5344CB8AC3E}">
        <p14:creationId xmlns:p14="http://schemas.microsoft.com/office/powerpoint/2010/main" val="3563560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81CCE8-8669-844C-8A1E-83EDDE9464AC}" type="slidenum">
              <a:rPr lang="en-GB" smtClean="0"/>
              <a:pPr/>
              <a:t>5</a:t>
            </a:fld>
            <a:endParaRPr lang="en-GB"/>
          </a:p>
        </p:txBody>
      </p:sp>
    </p:spTree>
    <p:extLst>
      <p:ext uri="{BB962C8B-B14F-4D97-AF65-F5344CB8AC3E}">
        <p14:creationId xmlns:p14="http://schemas.microsoft.com/office/powerpoint/2010/main" val="3730003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A6F39-001D-0E26-B8F6-766CE4695B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22CA05-70BB-63E9-C910-55D84CC6B6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6C69D0-5336-ADCA-6A05-C4888B1B33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2461427-9BD4-558E-2EAD-3925B4602DC7}"/>
              </a:ext>
            </a:extLst>
          </p:cNvPr>
          <p:cNvSpPr>
            <a:spLocks noGrp="1"/>
          </p:cNvSpPr>
          <p:nvPr>
            <p:ph type="sldNum" sz="quarter" idx="5"/>
          </p:nvPr>
        </p:nvSpPr>
        <p:spPr/>
        <p:txBody>
          <a:bodyPr/>
          <a:lstStyle/>
          <a:p>
            <a:fld id="{DC81CCE8-8669-844C-8A1E-83EDDE9464AC}" type="slidenum">
              <a:rPr lang="en-GB" smtClean="0"/>
              <a:pPr/>
              <a:t>6</a:t>
            </a:fld>
            <a:endParaRPr lang="en-GB"/>
          </a:p>
        </p:txBody>
      </p:sp>
    </p:spTree>
    <p:extLst>
      <p:ext uri="{BB962C8B-B14F-4D97-AF65-F5344CB8AC3E}">
        <p14:creationId xmlns:p14="http://schemas.microsoft.com/office/powerpoint/2010/main" val="1492085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7DF52-8414-F59D-1F12-4B7578FCCF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615C30-88BF-14A7-333A-434B223358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6E4142-D120-AFE1-77C5-F7347DD20820}"/>
              </a:ext>
            </a:extLst>
          </p:cNvPr>
          <p:cNvSpPr>
            <a:spLocks noGrp="1"/>
          </p:cNvSpPr>
          <p:nvPr>
            <p:ph type="body" idx="1"/>
          </p:nvPr>
        </p:nvSpPr>
        <p:spPr/>
        <p:txBody>
          <a:bodyPr/>
          <a:lstStyle/>
          <a:p>
            <a:r>
              <a:rPr lang="en-US" dirty="0">
                <a:latin typeface="Nunito Sans"/>
              </a:rPr>
              <a:t>Task: approx. 20minutes</a:t>
            </a:r>
            <a:endParaRPr lang="en-US" dirty="0"/>
          </a:p>
          <a:p>
            <a:br>
              <a:rPr lang="en-US" dirty="0"/>
            </a:br>
            <a:r>
              <a:rPr lang="en-US" dirty="0">
                <a:latin typeface="Nunito Sans"/>
              </a:rPr>
              <a:t>1. Choose one person to play the role of the seeker, who is blindfolded, and one to play the role of the instructor. Have the rest of the group line up at the end of the room.</a:t>
            </a:r>
          </a:p>
          <a:p>
            <a:r>
              <a:rPr lang="en-US" dirty="0">
                <a:latin typeface="Nunito Sans"/>
              </a:rPr>
              <a:t>2. The instructor should stand in the middle of the room facing them. The instructor is not allowed to turn around.</a:t>
            </a:r>
            <a:endParaRPr lang="en-US" dirty="0"/>
          </a:p>
          <a:p>
            <a:r>
              <a:rPr lang="en-US" dirty="0">
                <a:latin typeface="Nunito Sans"/>
              </a:rPr>
              <a:t>3. The seeker stands with their back to the instructor and the rest of the group in the top half of the room.</a:t>
            </a:r>
          </a:p>
          <a:p>
            <a:r>
              <a:rPr lang="en-US" dirty="0">
                <a:latin typeface="Nunito Sans"/>
              </a:rPr>
              <a:t>4. Place a treasure object somewhere in the seeker’s area of the room. Everyone other than the instructor and seeker should see where it's located.</a:t>
            </a:r>
          </a:p>
          <a:p>
            <a:endParaRPr lang="en-US" dirty="0">
              <a:latin typeface="Nunito Sans"/>
            </a:endParaRPr>
          </a:p>
          <a:p>
            <a:r>
              <a:rPr lang="en-US" dirty="0">
                <a:latin typeface="Nunito Sans"/>
              </a:rPr>
              <a:t>5. The rules of the game are:</a:t>
            </a:r>
            <a:br>
              <a:rPr lang="en-US" dirty="0"/>
            </a:br>
            <a:r>
              <a:rPr lang="en-US" dirty="0">
                <a:latin typeface="Nunito Sans"/>
              </a:rPr>
              <a:t>- the instructor can speak but cannot use gestures or see where the treasure is hidden</a:t>
            </a:r>
            <a:br>
              <a:rPr lang="en-US" dirty="0"/>
            </a:br>
            <a:r>
              <a:rPr lang="en-US" dirty="0">
                <a:latin typeface="Nunito Sans"/>
              </a:rPr>
              <a:t>- the rest of the group can see where the treasure is hidden but cannot speak</a:t>
            </a:r>
            <a:br>
              <a:rPr lang="en-US" dirty="0"/>
            </a:br>
            <a:r>
              <a:rPr lang="en-US" dirty="0">
                <a:latin typeface="Nunito Sans"/>
              </a:rPr>
              <a:t>- the seeker can neither see the treasure nor speak</a:t>
            </a:r>
          </a:p>
          <a:p>
            <a:endParaRPr lang="en-US" dirty="0">
              <a:latin typeface="Nunito Sans"/>
            </a:endParaRPr>
          </a:p>
          <a:p>
            <a:r>
              <a:rPr lang="en-US" dirty="0">
                <a:latin typeface="Nunito Sans"/>
              </a:rPr>
              <a:t>6. The aim of the game is to get the seeker to find the treasure. The group should use gestures so the instructor can tell the seeker where to go (i.e. left, right, back or forward).</a:t>
            </a:r>
          </a:p>
          <a:p>
            <a:r>
              <a:rPr lang="en-US" dirty="0">
                <a:latin typeface="Nunito Sans"/>
              </a:rPr>
              <a:t>7. Follow the seeker to make sure they stay safe throughout the game.</a:t>
            </a:r>
          </a:p>
          <a:p>
            <a:r>
              <a:rPr lang="en-US" dirty="0">
                <a:latin typeface="Nunito Sans"/>
              </a:rPr>
              <a:t>8. After the game, ask the Explorer</a:t>
            </a:r>
            <a:r>
              <a:rPr lang="en-US" baseline="0" dirty="0">
                <a:latin typeface="Nunito Sans"/>
              </a:rPr>
              <a:t> </a:t>
            </a:r>
            <a:r>
              <a:rPr lang="en-US" dirty="0">
                <a:latin typeface="Nunito Sans"/>
              </a:rPr>
              <a:t>Scout</a:t>
            </a:r>
            <a:r>
              <a:rPr lang="en-US" baseline="0" dirty="0">
                <a:latin typeface="Nunito Sans"/>
              </a:rPr>
              <a:t> </a:t>
            </a:r>
            <a:r>
              <a:rPr lang="en-US" dirty="0">
                <a:latin typeface="Nunito Sans"/>
              </a:rPr>
              <a:t>Young Leaders to feedback on what was difficult about the task for each of the roles. How did body language/gestures affect the game? Why are clear instructions important?</a:t>
            </a:r>
          </a:p>
          <a:p>
            <a:r>
              <a:rPr lang="en-US" b="1" dirty="0">
                <a:latin typeface="Nunito Sans"/>
              </a:rPr>
              <a:t>.</a:t>
            </a:r>
            <a:endParaRPr lang="en-US" dirty="0"/>
          </a:p>
          <a:p>
            <a:endParaRPr lang="en-US" dirty="0">
              <a:latin typeface="Nunito Sans"/>
              <a:cs typeface="Calibri"/>
            </a:endParaRPr>
          </a:p>
        </p:txBody>
      </p:sp>
      <p:sp>
        <p:nvSpPr>
          <p:cNvPr id="4" name="Slide Number Placeholder 3">
            <a:extLst>
              <a:ext uri="{FF2B5EF4-FFF2-40B4-BE49-F238E27FC236}">
                <a16:creationId xmlns:a16="http://schemas.microsoft.com/office/drawing/2014/main" id="{0EBF93A1-E145-A293-F242-F84B5742EA95}"/>
              </a:ext>
            </a:extLst>
          </p:cNvPr>
          <p:cNvSpPr>
            <a:spLocks noGrp="1"/>
          </p:cNvSpPr>
          <p:nvPr>
            <p:ph type="sldNum" sz="quarter" idx="5"/>
          </p:nvPr>
        </p:nvSpPr>
        <p:spPr/>
        <p:txBody>
          <a:bodyPr/>
          <a:lstStyle/>
          <a:p>
            <a:fld id="{DC81CCE8-8669-844C-8A1E-83EDDE9464AC}" type="slidenum">
              <a:rPr lang="en-GB" smtClean="0"/>
              <a:pPr/>
              <a:t>7</a:t>
            </a:fld>
            <a:endParaRPr lang="en-GB"/>
          </a:p>
        </p:txBody>
      </p:sp>
    </p:spTree>
    <p:extLst>
      <p:ext uri="{BB962C8B-B14F-4D97-AF65-F5344CB8AC3E}">
        <p14:creationId xmlns:p14="http://schemas.microsoft.com/office/powerpoint/2010/main" val="10696641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2BD96-E5F9-8D37-58EC-606E6BEE68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CE9BD9-698D-4346-8227-7A554A3EEC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A3D104-24DA-328B-D44A-3DB02DC37E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42AB8F-CB1C-B6D2-FC68-BBBBEA97665E}"/>
              </a:ext>
            </a:extLst>
          </p:cNvPr>
          <p:cNvSpPr>
            <a:spLocks noGrp="1"/>
          </p:cNvSpPr>
          <p:nvPr>
            <p:ph type="sldNum" sz="quarter" idx="5"/>
          </p:nvPr>
        </p:nvSpPr>
        <p:spPr/>
        <p:txBody>
          <a:bodyPr/>
          <a:lstStyle/>
          <a:p>
            <a:fld id="{DC81CCE8-8669-844C-8A1E-83EDDE9464AC}" type="slidenum">
              <a:rPr lang="en-GB" smtClean="0"/>
              <a:pPr/>
              <a:t>8</a:t>
            </a:fld>
            <a:endParaRPr lang="en-GB"/>
          </a:p>
        </p:txBody>
      </p:sp>
    </p:spTree>
    <p:extLst>
      <p:ext uri="{BB962C8B-B14F-4D97-AF65-F5344CB8AC3E}">
        <p14:creationId xmlns:p14="http://schemas.microsoft.com/office/powerpoint/2010/main" val="2553156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6EC32-B741-DB53-58F9-D97AB3A45C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E1CE2F-13CF-2EBC-4A01-6A2CAB12A1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483FDA-2614-D977-DA1D-54586610DE7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37CEC9B-7597-0453-3ED4-395556E76C67}"/>
              </a:ext>
            </a:extLst>
          </p:cNvPr>
          <p:cNvSpPr>
            <a:spLocks noGrp="1"/>
          </p:cNvSpPr>
          <p:nvPr>
            <p:ph type="sldNum" sz="quarter" idx="5"/>
          </p:nvPr>
        </p:nvSpPr>
        <p:spPr/>
        <p:txBody>
          <a:bodyPr/>
          <a:lstStyle/>
          <a:p>
            <a:fld id="{DC81CCE8-8669-844C-8A1E-83EDDE9464AC}" type="slidenum">
              <a:rPr lang="en-GB" smtClean="0"/>
              <a:pPr/>
              <a:t>9</a:t>
            </a:fld>
            <a:endParaRPr lang="en-GB"/>
          </a:p>
        </p:txBody>
      </p:sp>
    </p:spTree>
    <p:extLst>
      <p:ext uri="{BB962C8B-B14F-4D97-AF65-F5344CB8AC3E}">
        <p14:creationId xmlns:p14="http://schemas.microsoft.com/office/powerpoint/2010/main" val="2318773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8E3A3-5A33-D38F-C8A7-23F8FF6CB4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52CB30-D032-3E91-FA02-BE4E5A39BF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4DAE9B-CF64-0DED-3B34-6C6E8491C3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AF22E6-F175-7EA5-E647-D63C3D36250C}"/>
              </a:ext>
            </a:extLst>
          </p:cNvPr>
          <p:cNvSpPr>
            <a:spLocks noGrp="1"/>
          </p:cNvSpPr>
          <p:nvPr>
            <p:ph type="sldNum" sz="quarter" idx="5"/>
          </p:nvPr>
        </p:nvSpPr>
        <p:spPr/>
        <p:txBody>
          <a:bodyPr/>
          <a:lstStyle/>
          <a:p>
            <a:fld id="{DC81CCE8-8669-844C-8A1E-83EDDE9464AC}" type="slidenum">
              <a:rPr lang="en-GB" smtClean="0"/>
              <a:pPr/>
              <a:t>10</a:t>
            </a:fld>
            <a:endParaRPr lang="en-GB"/>
          </a:p>
        </p:txBody>
      </p:sp>
    </p:spTree>
    <p:extLst>
      <p:ext uri="{BB962C8B-B14F-4D97-AF65-F5344CB8AC3E}">
        <p14:creationId xmlns:p14="http://schemas.microsoft.com/office/powerpoint/2010/main" val="14767500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9.jpg"/><Relationship Id="rId4" Type="http://schemas.openxmlformats.org/officeDocument/2006/relationships/image" Target="../media/image8.jpg"/></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9.jpg"/><Relationship Id="rId4" Type="http://schemas.openxmlformats.org/officeDocument/2006/relationships/image" Target="../media/image8.jpg"/></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2.png"/></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3.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3.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2.png"/></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chemeClr val="tx2"/>
        </a:solidFill>
        <a:effectLst/>
      </p:bgPr>
    </p:bg>
    <p:spTree>
      <p:nvGrpSpPr>
        <p:cNvPr id="1" name=""/>
        <p:cNvGrpSpPr/>
        <p:nvPr/>
      </p:nvGrpSpPr>
      <p:grpSpPr>
        <a:xfrm>
          <a:off x="0" y="0"/>
          <a:ext cx="0" cy="0"/>
          <a:chOff x="0" y="0"/>
          <a:chExt cx="0" cy="0"/>
        </a:xfrm>
      </p:grpSpPr>
      <p:pic>
        <p:nvPicPr>
          <p:cNvPr id="30" name="Picture 29" descr="A logo with a lily on it&#10;&#10;AI-generated content may be incorrect.">
            <a:extLst>
              <a:ext uri="{FF2B5EF4-FFF2-40B4-BE49-F238E27FC236}">
                <a16:creationId xmlns:a16="http://schemas.microsoft.com/office/drawing/2014/main" id="{F9F4946E-ED24-8E3B-D696-A249C6496F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1481" y="731520"/>
            <a:ext cx="6422539" cy="6092810"/>
          </a:xfrm>
          <a:prstGeom prst="rect">
            <a:avLst/>
          </a:prstGeom>
        </p:spPr>
      </p:pic>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Rectangle 6">
            <a:extLst>
              <a:ext uri="{FF2B5EF4-FFF2-40B4-BE49-F238E27FC236}">
                <a16:creationId xmlns:a16="http://schemas.microsoft.com/office/drawing/2014/main" id="{E6446C09-500D-BE88-60B4-0DED10C6C05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21064E-09C6-83B4-D168-DFF532501C1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357FC0C-06A0-3341-CA37-28BFF4C702B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B856FD5-F324-CADD-25D6-22D1525EEDD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93D4E93-76E6-15ED-23DF-4E9CDB6EB5C1}"/>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4F1B4CDE-2E68-92F1-5A93-4DB88034B9A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34F43BF-2669-D31B-AAF1-0D648405014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FD995F1-FA8F-A7E5-537B-2D4E973E735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D01B751-240C-CEA9-A1E4-14619DB9B09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27899-3929-9F69-8B96-777EC0C38ADE}"/>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A6D77BB5-E70D-E305-8114-BE008DAE504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FEE8124-53BD-C3A7-B775-BA69E8E6680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0D23BE1-0FBF-548A-3E1A-4232559311A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CB64897C-07C4-B732-9778-99F6D27656F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F3F1921-A955-C14E-4B3B-714424A05A5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80BAC91-0B51-2E85-EAC5-FC62698C71C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A4176E5-5D09-84C9-5A39-2EBDF3FF392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D3577A35-A496-20A3-6A12-197699A0BC7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A1EBE06-D97A-7CC8-BB40-25E085EFF30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9229B701-9BCE-E47F-3951-97975138369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193778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Divider slide Aqua">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rgbClr val="FFFFFF"/>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41E4F6EB-B07B-464D-9FC5-4CC0A003BC6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2BBDB81-6DFB-3C5D-89F5-7FEF3102231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F814ED3E-20D3-EEF2-3159-D875007A087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EC78E4A-A180-444B-1628-60820BEF2BB8}"/>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67D55D5-D790-189C-0B2C-FEE3071BA33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5D630AA-2DB1-B6D8-72BD-B06FA0D75038}"/>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707A0C8-1E30-DCF4-3938-F633139F338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AEE95A-2A1E-FCA9-587F-B55C90F9527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4D2E3C5-D8EA-F532-9085-AD889EB88A3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10CCC70-9F74-C059-43A5-963F1AA2926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672AC09-A7ED-B1A4-BEBB-90F538C77A5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A8EF9F3-FD88-D9EF-FE15-4B42DD5C126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49090E66-3F48-257A-EAC9-09297FFE979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57FA8DF-0B63-0B10-E46C-0B3ED4CBF68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71FF06D-AAB0-9F67-0406-F7E687D3B0A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2CAC4F6-DF1F-E3A4-7E1C-BE3FE609EAC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5302976-CDE3-94C9-D6FF-802BA724126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6974C3C-7526-84E0-C208-7DEF6D4A46C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D7586AF-77FA-9932-DF4E-A6E11EAB279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1E6F5D97-AFF7-A74C-9D84-4111DD26A5C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601AE5B4-0E92-CB35-98A5-7A37FA84A81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E3A18090-266E-E7A3-3D06-204F305B9D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82360928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_Quote pag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tx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tx2"/>
                </a:solidFill>
                <a:latin typeface="+mj-lt"/>
              </a:defRPr>
            </a:lvl1pPr>
            <a:lvl2pPr marL="0" indent="0">
              <a:lnSpc>
                <a:spcPct val="100000"/>
              </a:lnSpc>
              <a:spcBef>
                <a:spcPts val="0"/>
              </a:spcBef>
              <a:buFont typeface="Arial" panose="020B0604020202020204" pitchFamily="34" charset="0"/>
              <a:buNone/>
              <a:tabLst/>
              <a:defRPr sz="1800" b="1" i="0">
                <a:solidFill>
                  <a:schemeClr val="tx2"/>
                </a:solidFill>
                <a:latin typeface="+mj-lt"/>
              </a:defRPr>
            </a:lvl2pPr>
            <a:lvl3pPr marL="0" indent="0">
              <a:lnSpc>
                <a:spcPct val="100000"/>
              </a:lnSpc>
              <a:spcBef>
                <a:spcPts val="0"/>
              </a:spcBef>
              <a:buFont typeface="Arial" panose="020B0604020202020204" pitchFamily="34" charset="0"/>
              <a:buNone/>
              <a:tabLst/>
              <a:defRPr sz="1800" b="1">
                <a:solidFill>
                  <a:schemeClr val="tx2"/>
                </a:solidFill>
                <a:latin typeface="+mj-lt"/>
              </a:defRPr>
            </a:lvl3pPr>
            <a:lvl4pPr marL="0" indent="0">
              <a:spcBef>
                <a:spcPts val="0"/>
              </a:spcBef>
              <a:buFont typeface="Arial" panose="020B0604020202020204" pitchFamily="34" charset="0"/>
              <a:buNone/>
              <a:tabLst/>
              <a:defRPr sz="1800" b="1" i="0">
                <a:solidFill>
                  <a:schemeClr val="tx2"/>
                </a:solidFill>
                <a:latin typeface="+mj-lt"/>
              </a:defRPr>
            </a:lvl4pPr>
            <a:lvl5pPr marL="0" indent="0">
              <a:spcBef>
                <a:spcPts val="0"/>
              </a:spcBef>
              <a:buFont typeface="Arial" panose="020B0604020202020204" pitchFamily="34" charset="0"/>
              <a:buNone/>
              <a:tabLst/>
              <a:defRPr sz="1800" b="1">
                <a:solidFill>
                  <a:schemeClr val="tx2"/>
                </a:solidFill>
                <a:latin typeface="+mj-lt"/>
              </a:defRPr>
            </a:lvl5pPr>
          </a:lstStyle>
          <a:p>
            <a:pPr lvl="0"/>
            <a:r>
              <a:rPr lang="en-US"/>
              <a:t>Click to edit Master text styles</a:t>
            </a:r>
          </a:p>
        </p:txBody>
      </p:sp>
      <p:cxnSp>
        <p:nvCxnSpPr>
          <p:cNvPr id="7" name="Straight Connector 6"/>
          <p:cNvCxnSpPr/>
          <p:nvPr userDrawn="1"/>
        </p:nvCxnSpPr>
        <p:spPr>
          <a:xfrm>
            <a:off x="2293949" y="1801909"/>
            <a:ext cx="75953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7D64334-27F0-7237-E39F-64E11443557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B7DE78C-B989-F000-34A4-9BBDA99CB7F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BB2BF10-7C3A-AD34-108E-5709EB21A89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111AD9D-057B-22BC-CB1C-A3BE52A987F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EC66735-8DD5-2A08-40C6-4707ED6D554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396CEC7-5678-3E3A-DF01-9C9832C1C1F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C214A55-D647-9001-02E8-61D0915D6AE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CC844FA-E8DF-3EE5-EB42-BCF2BAFC1F9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82F04EA-9DF1-1A4A-F63A-2405AED7671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8587B4E8-BA44-F513-8964-564B258E63F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3A34C65A-5B14-062E-0107-D5027551F0C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9854589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_Purple Quote pag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bg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bg1"/>
                </a:solidFill>
                <a:latin typeface="+mj-lt"/>
              </a:defRPr>
            </a:lvl1pPr>
            <a:lvl2pPr marL="0" indent="0">
              <a:lnSpc>
                <a:spcPct val="100000"/>
              </a:lnSpc>
              <a:spcBef>
                <a:spcPts val="0"/>
              </a:spcBef>
              <a:buFont typeface="Arial" panose="020B0604020202020204" pitchFamily="34" charset="0"/>
              <a:buNone/>
              <a:tabLst/>
              <a:defRPr sz="1800" b="1" i="0">
                <a:solidFill>
                  <a:schemeClr val="bg1"/>
                </a:solidFill>
                <a:latin typeface="+mj-lt"/>
              </a:defRPr>
            </a:lvl2pPr>
            <a:lvl3pPr marL="0" indent="0">
              <a:lnSpc>
                <a:spcPct val="100000"/>
              </a:lnSpc>
              <a:spcBef>
                <a:spcPts val="0"/>
              </a:spcBef>
              <a:buFont typeface="Arial" panose="020B0604020202020204" pitchFamily="34" charset="0"/>
              <a:buNone/>
              <a:tabLst/>
              <a:defRPr sz="1800" b="1">
                <a:solidFill>
                  <a:schemeClr val="bg1"/>
                </a:solidFill>
                <a:latin typeface="+mj-lt"/>
              </a:defRPr>
            </a:lvl3pPr>
            <a:lvl4pPr marL="0" indent="0">
              <a:spcBef>
                <a:spcPts val="0"/>
              </a:spcBef>
              <a:buFont typeface="Arial" panose="020B0604020202020204" pitchFamily="34" charset="0"/>
              <a:buNone/>
              <a:tabLst/>
              <a:defRPr sz="1800" b="1" i="0">
                <a:solidFill>
                  <a:schemeClr val="bg1"/>
                </a:solidFill>
                <a:latin typeface="+mj-lt"/>
              </a:defRPr>
            </a:lvl4pPr>
            <a:lvl5pPr marL="0" indent="0">
              <a:spcBef>
                <a:spcPts val="0"/>
              </a:spcBef>
              <a:buFont typeface="Arial" panose="020B0604020202020204" pitchFamily="34" charset="0"/>
              <a:buNone/>
              <a:tabLst/>
              <a:defRPr sz="1800" b="1">
                <a:solidFill>
                  <a:schemeClr val="bg1"/>
                </a:solidFill>
                <a:latin typeface="+mj-lt"/>
              </a:defRPr>
            </a:lvl5pPr>
          </a:lstStyle>
          <a:p>
            <a:pPr lvl="0"/>
            <a:r>
              <a:rPr lang="en-US"/>
              <a:t>Click to edit Master text styles</a:t>
            </a:r>
          </a:p>
        </p:txBody>
      </p:sp>
      <p:cxnSp>
        <p:nvCxnSpPr>
          <p:cNvPr id="7" name="Straight Connector 6"/>
          <p:cNvCxnSpPr/>
          <p:nvPr userDrawn="1"/>
        </p:nvCxnSpPr>
        <p:spPr>
          <a:xfrm>
            <a:off x="2293949" y="1801909"/>
            <a:ext cx="759538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F23E35AE-5420-C309-3478-6B458F231F4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02B065-D2BF-0792-9DB8-2D43AC0F559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EDDC04D-D6FC-5D5A-C9FF-837B231887A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F59E32-439C-41BD-29D0-65163A0A2DA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F386A80-3A04-41C0-2DAD-ECFB3B5B363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951ADB1-CC7E-E266-54B3-3A3755CCEDC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9BE8621-6D6E-DCA6-30EA-72FDC99D82C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96F0FE0-33F1-0D4C-9AC6-6918FA9C46D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FA48EDE-6F40-1E65-7762-5F0DCDDA80A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386C6E6-2B4C-68D9-9B0E-7CC278D5A9A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descr="A black background with white text&#10;&#10;AI-generated content may be incorrect.">
            <a:extLst>
              <a:ext uri="{FF2B5EF4-FFF2-40B4-BE49-F238E27FC236}">
                <a16:creationId xmlns:a16="http://schemas.microsoft.com/office/drawing/2014/main" id="{98D5B6C7-19F8-4CFC-4BF5-0F217A7DA5B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69608894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Clr>
                <a:schemeClr val="bg1"/>
              </a:buClr>
              <a:buFont typeface="Arial" panose="020B0604020202020204" pitchFamily="34" charset="0"/>
              <a:buNone/>
              <a:tabLst/>
              <a:defRPr>
                <a:solidFill>
                  <a:schemeClr val="bg1"/>
                </a:solidFill>
              </a:defRPr>
            </a:lvl1pPr>
            <a:lvl2pPr marL="10800" indent="0">
              <a:lnSpc>
                <a:spcPts val="1500"/>
              </a:lnSpc>
              <a:buClr>
                <a:schemeClr val="bg1"/>
              </a:buClr>
              <a:buFont typeface="Arial" panose="020B0604020202020204" pitchFamily="34" charset="0"/>
              <a:buNone/>
              <a:tabLst/>
              <a:defRPr sz="1350" b="0" i="0">
                <a:solidFill>
                  <a:schemeClr val="bg1"/>
                </a:solidFill>
                <a:latin typeface="Nunito Sans" pitchFamily="2" charset="77"/>
              </a:defRPr>
            </a:lvl2pPr>
            <a:lvl3pPr marL="10800" indent="0">
              <a:lnSpc>
                <a:spcPts val="1500"/>
              </a:lnSpc>
              <a:buClr>
                <a:schemeClr val="bg1"/>
              </a:buClr>
              <a:buFont typeface="Arial" panose="020B0604020202020204" pitchFamily="34" charset="0"/>
              <a:buNone/>
              <a:tabLst/>
              <a:defRPr sz="1350">
                <a:solidFill>
                  <a:schemeClr val="bg1"/>
                </a:solidFill>
              </a:defRPr>
            </a:lvl3pPr>
            <a:lvl4pPr marL="10800" indent="0">
              <a:buClr>
                <a:schemeClr val="bg1"/>
              </a:buClr>
              <a:buFont typeface="Arial" panose="020B0604020202020204" pitchFamily="34" charset="0"/>
              <a:buNone/>
              <a:tabLst/>
              <a:defRPr b="1" i="0">
                <a:solidFill>
                  <a:schemeClr val="bg1"/>
                </a:solidFill>
                <a:latin typeface="Nunito Sans" pitchFamily="2" charset="77"/>
              </a:defRPr>
            </a:lvl4pPr>
            <a:lvl5pPr marL="10800" indent="0">
              <a:buClr>
                <a:schemeClr val="bg1"/>
              </a:buClr>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00A4E69-FBA4-854D-E0CC-CB5D18A9A72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24E729D-2F0B-76BD-F16C-6687BD3B729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5A581E3-194C-B848-A903-92F51B03D56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294BBE4-E268-FBEF-0FAE-4AC2EFADAEA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E1B09AA-232B-7B1D-BC11-FDE67A342C8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1006A9-ACE7-57A1-675C-A4CC1882E8F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8071B10-1111-82AA-4367-CB4C4E77692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D00F4F8-BA84-8267-CFC0-B1516B6D3B6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751472-7664-F426-2109-7C9848747A0F}"/>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658A8B8-F607-2854-BC84-BA3940B669E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6CE7E498-F9A6-B67E-1D58-48FB043339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16245185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Clr>
                <a:schemeClr val="bg1"/>
              </a:buClr>
              <a:buFont typeface="Arial" panose="020B0604020202020204" pitchFamily="34" charset="0"/>
              <a:buChar char="•"/>
              <a:tabLst/>
              <a:defRPr>
                <a:solidFill>
                  <a:schemeClr val="bg1"/>
                </a:solidFill>
              </a:defRPr>
            </a:lvl1pPr>
            <a:lvl2pPr marL="133200" indent="-122400">
              <a:lnSpc>
                <a:spcPts val="1500"/>
              </a:lnSpc>
              <a:buClr>
                <a:schemeClr val="bg1"/>
              </a:buClr>
              <a:buFont typeface="Arial" panose="020B0604020202020204" pitchFamily="34" charset="0"/>
              <a:buChar char="•"/>
              <a:tabLst/>
              <a:defRPr sz="1350" b="0" i="0">
                <a:solidFill>
                  <a:schemeClr val="bg1"/>
                </a:solidFill>
                <a:latin typeface="Nunito Sans" pitchFamily="2" charset="77"/>
              </a:defRPr>
            </a:lvl2pPr>
            <a:lvl3pPr marL="133200" indent="-122400">
              <a:lnSpc>
                <a:spcPts val="1500"/>
              </a:lnSpc>
              <a:buClr>
                <a:schemeClr val="bg1"/>
              </a:buClr>
              <a:buFont typeface="Arial" panose="020B0604020202020204" pitchFamily="34" charset="0"/>
              <a:buChar char="•"/>
              <a:tabLst/>
              <a:defRPr sz="1350">
                <a:solidFill>
                  <a:schemeClr val="bg1"/>
                </a:solidFill>
              </a:defRPr>
            </a:lvl3pPr>
            <a:lvl4pPr marL="133200" indent="-122400">
              <a:buClr>
                <a:schemeClr val="bg1"/>
              </a:buClr>
              <a:buFont typeface="Arial" panose="020B0604020202020204" pitchFamily="34" charset="0"/>
              <a:buChar char="•"/>
              <a:tabLst/>
              <a:defRPr b="1" i="0">
                <a:solidFill>
                  <a:schemeClr val="bg1"/>
                </a:solidFill>
                <a:latin typeface="Nunito Sans" pitchFamily="2" charset="77"/>
              </a:defRPr>
            </a:lvl4pPr>
            <a:lvl5pPr marL="133200" indent="-122400">
              <a:buClr>
                <a:schemeClr val="bg1"/>
              </a:buClr>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4" name="Picture 3" descr="A black background with white text&#10;&#10;AI-generated content may be incorrect.">
            <a:extLst>
              <a:ext uri="{FF2B5EF4-FFF2-40B4-BE49-F238E27FC236}">
                <a16:creationId xmlns:a16="http://schemas.microsoft.com/office/drawing/2014/main" id="{E11D2841-C17D-769C-9CD0-357D2904D7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26541739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_Title and media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bg1"/>
                </a:solidFill>
              </a:defRPr>
            </a:lvl1pPr>
          </a:lstStyle>
          <a:p>
            <a:r>
              <a:rPr lang="en-GB" dirty="0"/>
              <a:t>Click to add media</a:t>
            </a:r>
          </a:p>
        </p:txBody>
      </p:sp>
      <p:sp>
        <p:nvSpPr>
          <p:cNvPr id="4" name="Rectangle 3">
            <a:extLst>
              <a:ext uri="{FF2B5EF4-FFF2-40B4-BE49-F238E27FC236}">
                <a16:creationId xmlns:a16="http://schemas.microsoft.com/office/drawing/2014/main" id="{245D1AA6-A71C-1E78-BBA8-63F439F8AC2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1E8B544-3982-DBA4-41F1-BC3565D3C28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54454C6-B8CC-0982-05C2-89A6A79D155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358FED7-2965-0ED9-B319-64AB4B9BC5B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6A0CBEF-BC4B-E1F1-4065-F9C59D61F19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19EF077-5BAE-7104-8335-2E56640D39B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811B53F-849E-FB8C-7BE2-95648543032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4A1E7BF-B5FE-DA76-F26C-34C952FD2B2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E21B265-FEBE-7AEF-2B6C-324A11BD705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01443F0-34F0-DBB7-4C2D-64C6C51E0E3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28692D3F-40BE-33CF-9EAA-0E3502EDD9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84943317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1_Title and media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tx1"/>
                </a:solidFill>
              </a:defRPr>
            </a:lvl1pPr>
          </a:lstStyle>
          <a:p>
            <a:r>
              <a:rPr lang="en-GB" dirty="0"/>
              <a:t>Click to add media</a:t>
            </a:r>
          </a:p>
        </p:txBody>
      </p:sp>
      <p:sp>
        <p:nvSpPr>
          <p:cNvPr id="4" name="Rectangle 3">
            <a:extLst>
              <a:ext uri="{FF2B5EF4-FFF2-40B4-BE49-F238E27FC236}">
                <a16:creationId xmlns:a16="http://schemas.microsoft.com/office/drawing/2014/main" id="{61402DA3-A9F9-40A0-AADC-46E0BB57D8D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EBC56016-721E-09C6-EA04-F0123B9A6B4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B769660-52C0-D356-3D8E-8E8F1B5722B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05C7CB3-A36F-E1ED-4557-F29DC44D3B6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5734144-14F8-C0C4-907D-7E98C88B2D6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9B3FAC6-3A43-EE7D-25B6-917397B4CC8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2CAB1AE8-0421-2391-90FB-5F27668A9D0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298F006-F8BD-9CD3-FDB9-0B47A69142FF}"/>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0D9A31-D9F3-2C9C-45D9-405815FA6C4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BD2967C-E419-4904-F70D-E5EA50F218C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3234179D-D9D4-2453-711C-4DFA930111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40500952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_Bio 1">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Dwayne Fields</a:t>
            </a:r>
          </a:p>
          <a:p>
            <a:pPr lvl="0"/>
            <a:r>
              <a:rPr lang="en-US" dirty="0"/>
              <a:t>Scout Ambassador</a:t>
            </a:r>
          </a:p>
          <a:p>
            <a:pPr lvl="1"/>
            <a:r>
              <a:rPr lang="en-US" dirty="0"/>
              <a:t>Dwayne is a polar explorer and speaker. He is the first black Briton to reach the North Pole, and only the second black man in the world to achieve this feat. Born in Jamaica, he grew up in Hackney, London.</a:t>
            </a:r>
          </a:p>
        </p:txBody>
      </p:sp>
      <p:pic>
        <p:nvPicPr>
          <p:cNvPr id="33" name="Picture 32">
            <a:extLst>
              <a:ext uri="{FF2B5EF4-FFF2-40B4-BE49-F238E27FC236}">
                <a16:creationId xmlns:a16="http://schemas.microsoft.com/office/drawing/2014/main" id="{397BA9CF-B7BA-1C48-BA57-1847D2222F9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92641" y="1800225"/>
            <a:ext cx="1524000" cy="1171575"/>
          </a:xfrm>
          <a:prstGeom prst="rect">
            <a:avLst/>
          </a:prstGeom>
        </p:spPr>
      </p:pic>
      <p:sp>
        <p:nvSpPr>
          <p:cNvPr id="34" name="Text Placeholder 10">
            <a:extLst>
              <a:ext uri="{FF2B5EF4-FFF2-40B4-BE49-F238E27FC236}">
                <a16:creationId xmlns:a16="http://schemas.microsoft.com/office/drawing/2014/main" id="{2C0A3E69-8B38-884A-AB9D-67441AD40A96}"/>
              </a:ext>
            </a:extLst>
          </p:cNvPr>
          <p:cNvSpPr>
            <a:spLocks noGrp="1"/>
          </p:cNvSpPr>
          <p:nvPr userDrawn="1">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Helen Glover</a:t>
            </a:r>
          </a:p>
          <a:p>
            <a:pPr lvl="0"/>
            <a:r>
              <a:rPr lang="en-US" dirty="0"/>
              <a:t>Scout Ambassador</a:t>
            </a:r>
          </a:p>
          <a:p>
            <a:pPr lvl="1"/>
            <a:r>
              <a:rPr lang="en-US" dirty="0"/>
              <a:t>Helen is a two-time Olympic champion and triple World Champion, winning British women’s rowing’s first ever gold medal at London 2012.</a:t>
            </a:r>
          </a:p>
        </p:txBody>
      </p:sp>
      <p:sp>
        <p:nvSpPr>
          <p:cNvPr id="35" name="Text Placeholder 10">
            <a:extLst>
              <a:ext uri="{FF2B5EF4-FFF2-40B4-BE49-F238E27FC236}">
                <a16:creationId xmlns:a16="http://schemas.microsoft.com/office/drawing/2014/main" id="{1AB2C926-69E1-B34B-855C-B82661E2EA48}"/>
              </a:ext>
            </a:extLst>
          </p:cNvPr>
          <p:cNvSpPr>
            <a:spLocks noGrp="1"/>
          </p:cNvSpPr>
          <p:nvPr userDrawn="1">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Tim Peake</a:t>
            </a:r>
          </a:p>
          <a:p>
            <a:pPr lvl="0"/>
            <a:r>
              <a:rPr lang="en-US" dirty="0"/>
              <a:t>Scout Ambassador </a:t>
            </a:r>
          </a:p>
          <a:p>
            <a:pPr lvl="1"/>
            <a:r>
              <a:rPr lang="en-US" dirty="0"/>
              <a:t>ESA Astronaut Major Tim Peake is also a former Cub Scout and an advocate of the power of Scouting to help young people develop skills for life.</a:t>
            </a:r>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Bear </a:t>
            </a:r>
            <a:r>
              <a:rPr lang="en-US" dirty="0" err="1"/>
              <a:t>Grylls</a:t>
            </a:r>
            <a:r>
              <a:rPr lang="en-US" dirty="0"/>
              <a:t> </a:t>
            </a:r>
          </a:p>
          <a:p>
            <a:pPr lvl="0"/>
            <a:r>
              <a:rPr lang="en-US" dirty="0"/>
              <a:t>Chief Scout </a:t>
            </a:r>
          </a:p>
          <a:p>
            <a:pPr lvl="1"/>
            <a:r>
              <a:rPr lang="en-US" dirty="0"/>
              <a:t>Bear was appointed in 2009 as the youngest ever Chief Scout of the United Kingdom. He has inspired hundreds of thousands of young people with his positivity, passion for adventure, courage and leadership. </a:t>
            </a:r>
          </a:p>
        </p:txBody>
      </p:sp>
      <p:sp>
        <p:nvSpPr>
          <p:cNvPr id="38" name="object 18">
            <a:extLst>
              <a:ext uri="{FF2B5EF4-FFF2-40B4-BE49-F238E27FC236}">
                <a16:creationId xmlns:a16="http://schemas.microsoft.com/office/drawing/2014/main" id="{B8A11A06-AD5C-3A46-B01B-ADFE26DCC3A7}"/>
              </a:ext>
            </a:extLst>
          </p:cNvPr>
          <p:cNvSpPr/>
          <p:nvPr userDrawn="1"/>
        </p:nvSpPr>
        <p:spPr>
          <a:xfrm>
            <a:off x="2447019" y="1809750"/>
            <a:ext cx="1523996" cy="116205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1" name="object 19">
            <a:extLst>
              <a:ext uri="{FF2B5EF4-FFF2-40B4-BE49-F238E27FC236}">
                <a16:creationId xmlns:a16="http://schemas.microsoft.com/office/drawing/2014/main" id="{E9DE9629-A022-FB4C-B643-21A4E670FD25}"/>
              </a:ext>
            </a:extLst>
          </p:cNvPr>
          <p:cNvSpPr/>
          <p:nvPr userDrawn="1"/>
        </p:nvSpPr>
        <p:spPr>
          <a:xfrm>
            <a:off x="4357957" y="1809750"/>
            <a:ext cx="1523990" cy="116205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2" name="object 21">
            <a:extLst>
              <a:ext uri="{FF2B5EF4-FFF2-40B4-BE49-F238E27FC236}">
                <a16:creationId xmlns:a16="http://schemas.microsoft.com/office/drawing/2014/main" id="{4A5F8DA1-C550-1A4A-BE4B-E2591CFF944A}"/>
              </a:ext>
            </a:extLst>
          </p:cNvPr>
          <p:cNvSpPr/>
          <p:nvPr userDrawn="1"/>
        </p:nvSpPr>
        <p:spPr>
          <a:xfrm>
            <a:off x="8198892" y="1809750"/>
            <a:ext cx="1524000" cy="116205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 name="Rectangle 3">
            <a:extLst>
              <a:ext uri="{FF2B5EF4-FFF2-40B4-BE49-F238E27FC236}">
                <a16:creationId xmlns:a16="http://schemas.microsoft.com/office/drawing/2014/main" id="{EFAFAAFD-8CF2-374E-596B-735AB4144A3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06E5F0DE-A3C4-A3D4-FB3E-04BDF8FCBF3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4852A16-79E5-88BC-FA61-06692603A96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79D2C81-02F3-1213-5099-A20AD095AD4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45B775-0AD6-5174-CB57-4AB16E32434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0FEE2BB-9542-75EA-44AD-01205E6EE078}"/>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EF447B0-4888-1E35-7379-27BAD6D464B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30B9F4E-FA9A-CAE4-2BED-9F135711E65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B017D0E-3BF2-E446-4505-689B89ABAAC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218CB96-2319-1029-8FD9-99B0CCD5051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28A23754-40AE-1E7F-64D6-0FE144696291}"/>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4762943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1_Bio templa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4" name="Text Placeholder 10">
            <a:extLst>
              <a:ext uri="{FF2B5EF4-FFF2-40B4-BE49-F238E27FC236}">
                <a16:creationId xmlns:a16="http://schemas.microsoft.com/office/drawing/2014/main" id="{2C0A3E69-8B38-884A-AB9D-67441AD40A96}"/>
              </a:ext>
            </a:extLst>
          </p:cNvPr>
          <p:cNvSpPr>
            <a:spLocks noGrp="1"/>
          </p:cNvSpPr>
          <p:nvPr userDrawn="1">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5" name="Text Placeholder 10">
            <a:extLst>
              <a:ext uri="{FF2B5EF4-FFF2-40B4-BE49-F238E27FC236}">
                <a16:creationId xmlns:a16="http://schemas.microsoft.com/office/drawing/2014/main" id="{1AB2C926-69E1-B34B-855C-B82661E2EA48}"/>
              </a:ext>
            </a:extLst>
          </p:cNvPr>
          <p:cNvSpPr>
            <a:spLocks noGrp="1"/>
          </p:cNvSpPr>
          <p:nvPr userDrawn="1">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8" name="Picture Placeholder 5">
            <a:extLst>
              <a:ext uri="{FF2B5EF4-FFF2-40B4-BE49-F238E27FC236}">
                <a16:creationId xmlns:a16="http://schemas.microsoft.com/office/drawing/2014/main" id="{89C03A36-4CFB-5C47-9A67-BBF62C6EC655}"/>
              </a:ext>
            </a:extLst>
          </p:cNvPr>
          <p:cNvSpPr>
            <a:spLocks noGrp="1"/>
          </p:cNvSpPr>
          <p:nvPr>
            <p:ph type="pic" sz="quarter" idx="24" hasCustomPrompt="1"/>
          </p:nvPr>
        </p:nvSpPr>
        <p:spPr>
          <a:xfrm>
            <a:off x="2458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1" name="Picture Placeholder 5">
            <a:extLst>
              <a:ext uri="{FF2B5EF4-FFF2-40B4-BE49-F238E27FC236}">
                <a16:creationId xmlns:a16="http://schemas.microsoft.com/office/drawing/2014/main" id="{3F932ACE-377C-D547-A933-DB1A45FABE58}"/>
              </a:ext>
            </a:extLst>
          </p:cNvPr>
          <p:cNvSpPr>
            <a:spLocks noGrp="1"/>
          </p:cNvSpPr>
          <p:nvPr>
            <p:ph type="pic" sz="quarter" idx="25" hasCustomPrompt="1"/>
          </p:nvPr>
        </p:nvSpPr>
        <p:spPr>
          <a:xfrm>
            <a:off x="4375356"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2" name="Picture Placeholder 5">
            <a:extLst>
              <a:ext uri="{FF2B5EF4-FFF2-40B4-BE49-F238E27FC236}">
                <a16:creationId xmlns:a16="http://schemas.microsoft.com/office/drawing/2014/main" id="{24BCBACA-9B0E-464E-B58C-8DF5F332759E}"/>
              </a:ext>
            </a:extLst>
          </p:cNvPr>
          <p:cNvSpPr>
            <a:spLocks noGrp="1"/>
          </p:cNvSpPr>
          <p:nvPr>
            <p:ph type="pic" sz="quarter" idx="26" hasCustomPrompt="1"/>
          </p:nvPr>
        </p:nvSpPr>
        <p:spPr>
          <a:xfrm>
            <a:off x="6292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4" name="Picture Placeholder 5">
            <a:extLst>
              <a:ext uri="{FF2B5EF4-FFF2-40B4-BE49-F238E27FC236}">
                <a16:creationId xmlns:a16="http://schemas.microsoft.com/office/drawing/2014/main" id="{B2A63DBB-8B0B-2842-9A88-CA9E76CFDF7F}"/>
              </a:ext>
            </a:extLst>
          </p:cNvPr>
          <p:cNvSpPr>
            <a:spLocks noGrp="1"/>
          </p:cNvSpPr>
          <p:nvPr>
            <p:ph type="pic" sz="quarter" idx="27" hasCustomPrompt="1"/>
          </p:nvPr>
        </p:nvSpPr>
        <p:spPr>
          <a:xfrm>
            <a:off x="8209927"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 name="Rectangle 3">
            <a:extLst>
              <a:ext uri="{FF2B5EF4-FFF2-40B4-BE49-F238E27FC236}">
                <a16:creationId xmlns:a16="http://schemas.microsoft.com/office/drawing/2014/main" id="{F353AC79-D745-0E22-AA3C-54C9E8CB54B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C7A6C3BD-F428-8D4B-ED4D-E7D417F84C0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37C0067D-A2E9-8293-8ED7-59C50FAD9A6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0DAF43-9104-5619-4BB2-DB89A80A114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C2A1AC0-F56A-54AC-31D3-A051E6332A7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0A8A166B-7EC2-282E-B841-CF22A5465DB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633EDAB9-0C61-E178-BFE9-789F992973C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C498256-07F5-EA0A-5399-1A1012CBA2A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FEE2AF-1E32-F476-617C-1B7473897A5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8409161-D6A5-BBD5-A29D-FDB36D46820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14F1A4D5-D48D-DBAC-6DB7-758FBE83F38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45287338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1_Thank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4085906"/>
            <a:ext cx="7595382" cy="1914189"/>
          </a:xfrm>
        </p:spPr>
        <p:txBody>
          <a:bodyPr numCol="1" spcCol="252000">
            <a:noAutofit/>
          </a:bodyPr>
          <a:lstStyle>
            <a:lvl1pPr marL="10800" indent="0">
              <a:lnSpc>
                <a:spcPts val="4800"/>
              </a:lnSpc>
              <a:spcBef>
                <a:spcPts val="0"/>
              </a:spcBef>
              <a:buNone/>
              <a:defRPr sz="4050">
                <a:solidFill>
                  <a:schemeClr val="bg1"/>
                </a:solidFill>
              </a:defRPr>
            </a:lvl1pPr>
            <a:lvl2pPr marL="0" indent="0">
              <a:lnSpc>
                <a:spcPts val="4800"/>
              </a:lnSpc>
              <a:spcBef>
                <a:spcPts val="0"/>
              </a:spcBef>
              <a:buNone/>
              <a:defRPr sz="4050" b="0" i="0">
                <a:solidFill>
                  <a:schemeClr val="bg1"/>
                </a:solidFill>
                <a:latin typeface="Nunito Sans Black" pitchFamily="2" charset="77"/>
              </a:defRPr>
            </a:lvl2pPr>
            <a:lvl3pPr marL="0">
              <a:lnSpc>
                <a:spcPts val="4800"/>
              </a:lnSpc>
              <a:spcBef>
                <a:spcPts val="0"/>
              </a:spcBef>
              <a:defRPr sz="4050">
                <a:solidFill>
                  <a:schemeClr val="bg1"/>
                </a:solidFill>
              </a:defRPr>
            </a:lvl3pPr>
            <a:lvl4pPr>
              <a:lnSpc>
                <a:spcPts val="4800"/>
              </a:lnSpc>
              <a:spcBef>
                <a:spcPts val="0"/>
              </a:spcBef>
              <a:defRPr sz="4050" b="1" i="0">
                <a:solidFill>
                  <a:schemeClr val="bg1"/>
                </a:solidFill>
                <a:latin typeface="Nunito Sans" pitchFamily="2" charset="77"/>
              </a:defRPr>
            </a:lvl4pPr>
            <a:lvl5pPr>
              <a:lnSpc>
                <a:spcPts val="4800"/>
              </a:lnSpc>
              <a:spcBef>
                <a:spcPts val="0"/>
              </a:spcBef>
              <a:defRPr sz="4050">
                <a:solidFill>
                  <a:schemeClr val="bg1"/>
                </a:solidFill>
              </a:defRPr>
            </a:lvl5pPr>
          </a:lstStyle>
          <a:p>
            <a:pPr lvl="0"/>
            <a:r>
              <a:rPr lang="en-US"/>
              <a:t>Click to edit Master text styles</a:t>
            </a:r>
          </a:p>
          <a:p>
            <a:pPr lvl="1"/>
            <a:r>
              <a:rPr lang="en-US"/>
              <a:t>Second level</a:t>
            </a:r>
          </a:p>
        </p:txBody>
      </p:sp>
      <p:sp>
        <p:nvSpPr>
          <p:cNvPr id="4" name="Rectangle 3">
            <a:extLst>
              <a:ext uri="{FF2B5EF4-FFF2-40B4-BE49-F238E27FC236}">
                <a16:creationId xmlns:a16="http://schemas.microsoft.com/office/drawing/2014/main" id="{839469C2-6A6A-8119-3389-369613EF51A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2881D2-AF3D-B9BD-4FA9-C14A2789B0D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31455C9-1586-1ACC-5D5D-40AB098574E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0545ADD-D9CD-B598-5EDB-D88A224681B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B03750-10CE-3D22-463D-BB5B47CF3A9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CC93309-07C3-C684-2B93-84844E16C76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F69971A-DA26-EC5F-05FA-795EDAE73A9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F03A829-5804-DD55-7BB2-EC4244D7A8B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202BE30-6640-E502-9BC4-AB5841BA2EA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57FA79E4-6AD2-10A8-636D-8FC6C25C192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2F5F9887-DBE9-7258-B3A0-96A942224C7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7676670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1_Blank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2ECAF487-6484-0E43-874B-CCFB78DF716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3386618-8A76-0152-D0CD-134773DA428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364BB83-4453-F2EF-F0CD-FE2FBB7A5A6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FCB9E11-9896-EB3E-53B8-1BB0C012DF0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224931D-05B5-18ED-B825-8641F887E9A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42271D-6AF4-7537-5B82-8C215190374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68E87DC-8EB8-8760-B31A-171741A2811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59E7531-C873-1A31-ED0D-6D472B5130B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F1A638C-7A9E-0219-65C3-CCF1FA72068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5449A15-FE74-B85E-71A4-72E318009CB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85741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 Red">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4"/>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A10898E6-1861-574C-B65E-C3DD19793F8C}"/>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0BC8D73-69EE-0959-E2D0-5C08CEDBC823}"/>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8BB24F6-5F34-9D7B-2D45-771A9EB2EC7B}"/>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E17789E-2CAC-080E-8006-AD0CBEDD6BB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33F1DB5-889F-6F07-934C-C00C00A7A0A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86A116-CE7E-EC06-CD3A-8A450E5BCFDF}"/>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858D4F1-54A6-120B-A85B-C172B682C7DF}"/>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0C42B51-F944-152A-9EFB-5B13C5EBEBCE}"/>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792B47B-09FB-A2F8-433C-49A73675D57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1BFF725-366C-C580-DD92-80860611B8E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8E7F195-EF8C-1DF6-9255-EA71B9F6520E}"/>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FF433235-04A3-B95A-3794-FC80F459910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6392104B-72A0-EF38-07C3-1F52F14403F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196C3C2-C15B-E922-A871-B1DA7D15D3C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92FC26D-CF6A-08D2-CC4F-0355AE2660A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5534E85-CF0C-247A-EC55-9A1F84F8B6B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93378EA-4C74-89C0-7181-107ED05207B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0A5FD91-69B2-EC76-4F34-C8AC3B2E6DE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AAA9105-9E78-5931-74BA-7DF9AB1B3D2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3656DB92-03FC-FC99-0A86-D2B5D2653C1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4FD7294-3618-35EE-A106-DEF368FCC29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6E3D928C-BE1E-221E-52A1-32C0FF3254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5640023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_Blank whi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5D4679FF-7CA6-75A0-B36D-220E9519E67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DF24A70-3011-36F3-58C7-C0442626E02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40B64D7-87D2-7392-EA5B-4F001E2463F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6D24975-7235-9E82-C442-082E8479C6F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6853E8E-E19E-863E-7E0E-BAD8C7CE856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F31E0A-EF7A-F7A3-B9CE-22AFC857349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5EFAB1B-A820-A383-59D9-DEA6AD2EBF2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3815CB-AA17-2721-D8B7-EC84FFBB57A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6914F442-F72F-0E8B-692D-ACA7E310F02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F463F4E-ADD5-D163-30CE-1E77EF556FF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0853880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1_Divider slide Red">
    <p:bg>
      <p:bgPr>
        <a:solidFill>
          <a:schemeClr val="accent1"/>
        </a:solidFill>
        <a:effectLst/>
      </p:bgPr>
    </p:bg>
    <p:spTree>
      <p:nvGrpSpPr>
        <p:cNvPr id="1" name=""/>
        <p:cNvGrpSpPr/>
        <p:nvPr/>
      </p:nvGrpSpPr>
      <p:grpSpPr>
        <a:xfrm>
          <a:off x="0" y="0"/>
          <a:ext cx="0" cy="0"/>
          <a:chOff x="0" y="0"/>
          <a:chExt cx="0" cy="0"/>
        </a:xfrm>
      </p:grpSpPr>
      <p:pic>
        <p:nvPicPr>
          <p:cNvPr id="31" name="Graphic 30">
            <a:extLst>
              <a:ext uri="{FF2B5EF4-FFF2-40B4-BE49-F238E27FC236}">
                <a16:creationId xmlns:a16="http://schemas.microsoft.com/office/drawing/2014/main" id="{71CEC679-AD13-E982-FF26-3BF24C3B07C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BFDB6EBA-4DE8-381A-45B9-4BD4B4E630B8}"/>
              </a:ext>
            </a:extLst>
          </p:cNvPr>
          <p:cNvPicPr>
            <a:picLocks noChangeAspect="1"/>
          </p:cNvPicPr>
          <p:nvPr userDrawn="1"/>
        </p:nvPicPr>
        <p:blipFill>
          <a:blip r:embed="rId4">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53823763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12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8AF21DA2-4F38-A0C0-512D-1B10F1271A3F}"/>
              </a:ext>
            </a:extLst>
          </p:cNvPr>
          <p:cNvSpPr/>
          <p:nvPr/>
        </p:nvSpPr>
        <p:spPr>
          <a:xfrm>
            <a:off x="-12" y="59"/>
            <a:ext cx="12193270" cy="6858000"/>
          </a:xfrm>
          <a:custGeom>
            <a:avLst/>
            <a:gdLst>
              <a:gd name="connsiteX0" fmla="*/ 0 w 12193270"/>
              <a:gd name="connsiteY0" fmla="*/ 0 h 6858000"/>
              <a:gd name="connsiteX1" fmla="*/ 12193270 w 12193270"/>
              <a:gd name="connsiteY1" fmla="*/ 0 h 6858000"/>
              <a:gd name="connsiteX2" fmla="*/ 12193270 w 12193270"/>
              <a:gd name="connsiteY2" fmla="*/ 6858000 h 6858000"/>
              <a:gd name="connsiteX3" fmla="*/ 0 w 121932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0" h="6858000">
                <a:moveTo>
                  <a:pt x="0" y="0"/>
                </a:moveTo>
                <a:lnTo>
                  <a:pt x="12193270" y="0"/>
                </a:lnTo>
                <a:lnTo>
                  <a:pt x="12193270" y="6858000"/>
                </a:lnTo>
                <a:lnTo>
                  <a:pt x="0" y="6858000"/>
                </a:lnTo>
                <a:close/>
              </a:path>
            </a:pathLst>
          </a:custGeom>
          <a:solidFill>
            <a:srgbClr val="FF912A"/>
          </a:solidFill>
          <a:ln w="0" cap="flat">
            <a:noFill/>
            <a:prstDash val="solid"/>
            <a:miter/>
          </a:ln>
        </p:spPr>
        <p:txBody>
          <a:bodyPr rtlCol="0" anchor="ctr"/>
          <a:lstStyle/>
          <a:p>
            <a:endParaRPr lang="en-GB"/>
          </a:p>
        </p:txBody>
      </p:sp>
      <p:grpSp>
        <p:nvGrpSpPr>
          <p:cNvPr id="23" name="Group 22">
            <a:extLst>
              <a:ext uri="{FF2B5EF4-FFF2-40B4-BE49-F238E27FC236}">
                <a16:creationId xmlns:a16="http://schemas.microsoft.com/office/drawing/2014/main" id="{1ECBB4D2-613B-9CE9-6A66-42099ACD2D6C}"/>
              </a:ext>
            </a:extLst>
          </p:cNvPr>
          <p:cNvGrpSpPr/>
          <p:nvPr userDrawn="1"/>
        </p:nvGrpSpPr>
        <p:grpSpPr>
          <a:xfrm>
            <a:off x="9622656" y="850917"/>
            <a:ext cx="2570600" cy="5141095"/>
            <a:chOff x="9151988" y="387791"/>
            <a:chExt cx="3041268" cy="6082413"/>
          </a:xfrm>
        </p:grpSpPr>
        <p:sp>
          <p:nvSpPr>
            <p:cNvPr id="20" name="Freeform 19">
              <a:extLst>
                <a:ext uri="{FF2B5EF4-FFF2-40B4-BE49-F238E27FC236}">
                  <a16:creationId xmlns:a16="http://schemas.microsoft.com/office/drawing/2014/main" id="{17985B02-14E2-F6BC-BDA3-7DBA4791A446}"/>
                </a:ext>
              </a:extLst>
            </p:cNvPr>
            <p:cNvSpPr/>
            <p:nvPr/>
          </p:nvSpPr>
          <p:spPr>
            <a:xfrm>
              <a:off x="9151988" y="387791"/>
              <a:ext cx="3041268" cy="6082413"/>
            </a:xfrm>
            <a:custGeom>
              <a:avLst/>
              <a:gdLst>
                <a:gd name="connsiteX0" fmla="*/ 3041269 w 3041268"/>
                <a:gd name="connsiteY0" fmla="*/ 0 h 6082413"/>
                <a:gd name="connsiteX1" fmla="*/ 3041269 w 3041268"/>
                <a:gd name="connsiteY1" fmla="*/ 6082414 h 6082413"/>
                <a:gd name="connsiteX2" fmla="*/ 0 w 3041268"/>
                <a:gd name="connsiteY2" fmla="*/ 3041272 h 6082413"/>
                <a:gd name="connsiteX3" fmla="*/ 3041269 w 3041268"/>
                <a:gd name="connsiteY3" fmla="*/ 0 h 6082413"/>
              </a:gdLst>
              <a:ahLst/>
              <a:cxnLst>
                <a:cxn ang="0">
                  <a:pos x="connsiteX0" y="connsiteY0"/>
                </a:cxn>
                <a:cxn ang="0">
                  <a:pos x="connsiteX1" y="connsiteY1"/>
                </a:cxn>
                <a:cxn ang="0">
                  <a:pos x="connsiteX2" y="connsiteY2"/>
                </a:cxn>
                <a:cxn ang="0">
                  <a:pos x="connsiteX3" y="connsiteY3"/>
                </a:cxn>
              </a:cxnLst>
              <a:rect l="l" t="t" r="r" b="b"/>
              <a:pathLst>
                <a:path w="3041268" h="6082413">
                  <a:moveTo>
                    <a:pt x="3041269" y="0"/>
                  </a:moveTo>
                  <a:lnTo>
                    <a:pt x="3041269" y="6082414"/>
                  </a:lnTo>
                  <a:cubicBezTo>
                    <a:pt x="1361567" y="6082414"/>
                    <a:pt x="0" y="4720847"/>
                    <a:pt x="0" y="3041272"/>
                  </a:cubicBezTo>
                  <a:cubicBezTo>
                    <a:pt x="0" y="1361697"/>
                    <a:pt x="1361567" y="0"/>
                    <a:pt x="3041269" y="0"/>
                  </a:cubicBezTo>
                  <a:close/>
                </a:path>
              </a:pathLst>
            </a:custGeom>
            <a:solidFill>
              <a:srgbClr val="253883"/>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DEDD3378-0A47-F3AD-5C18-80B8417CBA7A}"/>
                </a:ext>
              </a:extLst>
            </p:cNvPr>
            <p:cNvSpPr/>
            <p:nvPr/>
          </p:nvSpPr>
          <p:spPr>
            <a:xfrm>
              <a:off x="9551657" y="4936769"/>
              <a:ext cx="2641473" cy="647992"/>
            </a:xfrm>
            <a:custGeom>
              <a:avLst/>
              <a:gdLst>
                <a:gd name="connsiteX0" fmla="*/ 0 w 2641473"/>
                <a:gd name="connsiteY0" fmla="*/ 0 h 647992"/>
                <a:gd name="connsiteX1" fmla="*/ 2641473 w 2641473"/>
                <a:gd name="connsiteY1" fmla="*/ 0 h 647992"/>
                <a:gd name="connsiteX2" fmla="*/ 2641473 w 2641473"/>
                <a:gd name="connsiteY2" fmla="*/ 647992 h 647992"/>
                <a:gd name="connsiteX3" fmla="*/ 0 w 2641473"/>
                <a:gd name="connsiteY3" fmla="*/ 647992 h 647992"/>
              </a:gdLst>
              <a:ahLst/>
              <a:cxnLst>
                <a:cxn ang="0">
                  <a:pos x="connsiteX0" y="connsiteY0"/>
                </a:cxn>
                <a:cxn ang="0">
                  <a:pos x="connsiteX1" y="connsiteY1"/>
                </a:cxn>
                <a:cxn ang="0">
                  <a:pos x="connsiteX2" y="connsiteY2"/>
                </a:cxn>
                <a:cxn ang="0">
                  <a:pos x="connsiteX3" y="connsiteY3"/>
                </a:cxn>
              </a:cxnLst>
              <a:rect l="l" t="t" r="r" b="b"/>
              <a:pathLst>
                <a:path w="2641473" h="647992">
                  <a:moveTo>
                    <a:pt x="0" y="0"/>
                  </a:moveTo>
                  <a:lnTo>
                    <a:pt x="2641473" y="0"/>
                  </a:lnTo>
                  <a:lnTo>
                    <a:pt x="2641473" y="647992"/>
                  </a:lnTo>
                  <a:lnTo>
                    <a:pt x="0" y="647992"/>
                  </a:lnTo>
                  <a:close/>
                </a:path>
              </a:pathLst>
            </a:custGeom>
            <a:solidFill>
              <a:srgbClr val="FFB4E5"/>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9EE411A7-8D24-8BCB-69A7-C77155F3C8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86636461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3_Quotes purple">
    <p:bg>
      <p:bgPr>
        <a:solidFill>
          <a:schemeClr val="tx2"/>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CEE7D44B-6B84-04C3-AFA4-6977E882A060}"/>
              </a:ext>
            </a:extLst>
          </p:cNvPr>
          <p:cNvGrpSpPr/>
          <p:nvPr userDrawn="1"/>
        </p:nvGrpSpPr>
        <p:grpSpPr>
          <a:xfrm>
            <a:off x="-25" y="-30"/>
            <a:ext cx="12193272" cy="6858030"/>
            <a:chOff x="-25" y="-30"/>
            <a:chExt cx="12193272" cy="6858030"/>
          </a:xfrm>
        </p:grpSpPr>
        <p:sp>
          <p:nvSpPr>
            <p:cNvPr id="19" name="Freeform 18">
              <a:extLst>
                <a:ext uri="{FF2B5EF4-FFF2-40B4-BE49-F238E27FC236}">
                  <a16:creationId xmlns:a16="http://schemas.microsoft.com/office/drawing/2014/main" id="{3B0F84D9-2461-148B-9DDD-33DAFEA7EBDC}"/>
                </a:ext>
              </a:extLst>
            </p:cNvPr>
            <p:cNvSpPr/>
            <p:nvPr/>
          </p:nvSpPr>
          <p:spPr>
            <a:xfrm>
              <a:off x="-25" y="-30"/>
              <a:ext cx="12193271" cy="6858000"/>
            </a:xfrm>
            <a:custGeom>
              <a:avLst/>
              <a:gdLst>
                <a:gd name="connsiteX0" fmla="*/ 0 w 12193271"/>
                <a:gd name="connsiteY0" fmla="*/ 0 h 6858000"/>
                <a:gd name="connsiteX1" fmla="*/ 12193271 w 12193271"/>
                <a:gd name="connsiteY1" fmla="*/ 0 h 6858000"/>
                <a:gd name="connsiteX2" fmla="*/ 12193271 w 12193271"/>
                <a:gd name="connsiteY2" fmla="*/ 6858000 h 6858000"/>
                <a:gd name="connsiteX3" fmla="*/ 0 w 121932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1" h="6858000">
                  <a:moveTo>
                    <a:pt x="0" y="0"/>
                  </a:moveTo>
                  <a:lnTo>
                    <a:pt x="12193271" y="0"/>
                  </a:lnTo>
                  <a:lnTo>
                    <a:pt x="12193271" y="6858000"/>
                  </a:lnTo>
                  <a:lnTo>
                    <a:pt x="0" y="6858000"/>
                  </a:lnTo>
                  <a:close/>
                </a:path>
              </a:pathLst>
            </a:custGeom>
            <a:solidFill>
              <a:srgbClr val="068486"/>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4696DC37-253A-D877-9C86-F9E785B189B4}"/>
                </a:ext>
              </a:extLst>
            </p:cNvPr>
            <p:cNvSpPr/>
            <p:nvPr/>
          </p:nvSpPr>
          <p:spPr>
            <a:xfrm>
              <a:off x="-24" y="6075682"/>
              <a:ext cx="12193271" cy="782318"/>
            </a:xfrm>
            <a:custGeom>
              <a:avLst/>
              <a:gdLst>
                <a:gd name="connsiteX0" fmla="*/ 12827 w 12193271"/>
                <a:gd name="connsiteY0" fmla="*/ 0 h 782318"/>
                <a:gd name="connsiteX1" fmla="*/ 0 w 12193271"/>
                <a:gd name="connsiteY1" fmla="*/ 10794 h 782318"/>
                <a:gd name="connsiteX2" fmla="*/ 0 w 12193271"/>
                <a:gd name="connsiteY2" fmla="*/ 782319 h 782318"/>
                <a:gd name="connsiteX3" fmla="*/ 109094 w 12193271"/>
                <a:gd name="connsiteY3" fmla="*/ 782319 h 782318"/>
                <a:gd name="connsiteX4" fmla="*/ 1041400 w 12193271"/>
                <a:gd name="connsiteY4" fmla="*/ 0 h 782318"/>
                <a:gd name="connsiteX5" fmla="*/ 12827 w 12193271"/>
                <a:gd name="connsiteY5" fmla="*/ 0 h 782318"/>
                <a:gd name="connsiteX6" fmla="*/ 11423269 w 12193271"/>
                <a:gd name="connsiteY6" fmla="*/ 782319 h 782318"/>
                <a:gd name="connsiteX7" fmla="*/ 12193271 w 12193271"/>
                <a:gd name="connsiteY7" fmla="*/ 782319 h 782318"/>
                <a:gd name="connsiteX8" fmla="*/ 12193271 w 12193271"/>
                <a:gd name="connsiteY8" fmla="*/ 136271 h 782318"/>
                <a:gd name="connsiteX9" fmla="*/ 11423269 w 12193271"/>
                <a:gd name="connsiteY9" fmla="*/ 782319 h 782318"/>
                <a:gd name="connsiteX10" fmla="*/ 10298558 w 12193271"/>
                <a:gd name="connsiteY10" fmla="*/ 0 h 782318"/>
                <a:gd name="connsiteX11" fmla="*/ 9366252 w 12193271"/>
                <a:gd name="connsiteY11" fmla="*/ 782319 h 782318"/>
                <a:gd name="connsiteX12" fmla="*/ 10394825 w 12193271"/>
                <a:gd name="connsiteY12" fmla="*/ 782319 h 782318"/>
                <a:gd name="connsiteX13" fmla="*/ 11327131 w 12193271"/>
                <a:gd name="connsiteY13" fmla="*/ 0 h 782318"/>
                <a:gd name="connsiteX14" fmla="*/ 10298558 w 12193271"/>
                <a:gd name="connsiteY14" fmla="*/ 0 h 782318"/>
                <a:gd name="connsiteX15" fmla="*/ 8241411 w 12193271"/>
                <a:gd name="connsiteY15" fmla="*/ 0 h 782318"/>
                <a:gd name="connsiteX16" fmla="*/ 7309105 w 12193271"/>
                <a:gd name="connsiteY16" fmla="*/ 782319 h 782318"/>
                <a:gd name="connsiteX17" fmla="*/ 8337678 w 12193271"/>
                <a:gd name="connsiteY17" fmla="*/ 782319 h 782318"/>
                <a:gd name="connsiteX18" fmla="*/ 9269985 w 12193271"/>
                <a:gd name="connsiteY18" fmla="*/ 0 h 782318"/>
                <a:gd name="connsiteX19" fmla="*/ 8241411 w 12193271"/>
                <a:gd name="connsiteY19" fmla="*/ 0 h 782318"/>
                <a:gd name="connsiteX20" fmla="*/ 6184265 w 12193271"/>
                <a:gd name="connsiteY20" fmla="*/ 0 h 782318"/>
                <a:gd name="connsiteX21" fmla="*/ 5251960 w 12193271"/>
                <a:gd name="connsiteY21" fmla="*/ 782319 h 782318"/>
                <a:gd name="connsiteX22" fmla="*/ 6280532 w 12193271"/>
                <a:gd name="connsiteY22" fmla="*/ 782319 h 782318"/>
                <a:gd name="connsiteX23" fmla="*/ 7212838 w 12193271"/>
                <a:gd name="connsiteY23" fmla="*/ 0 h 782318"/>
                <a:gd name="connsiteX24" fmla="*/ 6184265 w 12193271"/>
                <a:gd name="connsiteY24" fmla="*/ 0 h 782318"/>
                <a:gd name="connsiteX25" fmla="*/ 4127119 w 12193271"/>
                <a:gd name="connsiteY25" fmla="*/ 0 h 782318"/>
                <a:gd name="connsiteX26" fmla="*/ 3194813 w 12193271"/>
                <a:gd name="connsiteY26" fmla="*/ 782319 h 782318"/>
                <a:gd name="connsiteX27" fmla="*/ 4223386 w 12193271"/>
                <a:gd name="connsiteY27" fmla="*/ 782319 h 782318"/>
                <a:gd name="connsiteX28" fmla="*/ 5155692 w 12193271"/>
                <a:gd name="connsiteY28" fmla="*/ 0 h 782318"/>
                <a:gd name="connsiteX29" fmla="*/ 4127119 w 12193271"/>
                <a:gd name="connsiteY29" fmla="*/ 0 h 782318"/>
                <a:gd name="connsiteX30" fmla="*/ 2069973 w 12193271"/>
                <a:gd name="connsiteY30" fmla="*/ 0 h 782318"/>
                <a:gd name="connsiteX31" fmla="*/ 1137667 w 12193271"/>
                <a:gd name="connsiteY31" fmla="*/ 782319 h 782318"/>
                <a:gd name="connsiteX32" fmla="*/ 2166240 w 12193271"/>
                <a:gd name="connsiteY32" fmla="*/ 782319 h 782318"/>
                <a:gd name="connsiteX33" fmla="*/ 3098546 w 12193271"/>
                <a:gd name="connsiteY33" fmla="*/ 0 h 782318"/>
                <a:gd name="connsiteX34" fmla="*/ 2069973 w 12193271"/>
                <a:gd name="connsiteY34" fmla="*/ 0 h 7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3271" h="782318">
                  <a:moveTo>
                    <a:pt x="12827" y="0"/>
                  </a:moveTo>
                  <a:lnTo>
                    <a:pt x="0" y="10794"/>
                  </a:lnTo>
                  <a:lnTo>
                    <a:pt x="0" y="782319"/>
                  </a:lnTo>
                  <a:lnTo>
                    <a:pt x="109094" y="782319"/>
                  </a:lnTo>
                  <a:lnTo>
                    <a:pt x="1041400" y="0"/>
                  </a:lnTo>
                  <a:lnTo>
                    <a:pt x="12827" y="0"/>
                  </a:lnTo>
                  <a:close/>
                  <a:moveTo>
                    <a:pt x="11423269" y="782319"/>
                  </a:moveTo>
                  <a:lnTo>
                    <a:pt x="12193271" y="782319"/>
                  </a:lnTo>
                  <a:lnTo>
                    <a:pt x="12193271" y="136271"/>
                  </a:lnTo>
                  <a:lnTo>
                    <a:pt x="11423269" y="782319"/>
                  </a:lnTo>
                  <a:close/>
                  <a:moveTo>
                    <a:pt x="10298558" y="0"/>
                  </a:moveTo>
                  <a:lnTo>
                    <a:pt x="9366252" y="782319"/>
                  </a:lnTo>
                  <a:lnTo>
                    <a:pt x="10394825" y="782319"/>
                  </a:lnTo>
                  <a:lnTo>
                    <a:pt x="11327131" y="0"/>
                  </a:lnTo>
                  <a:lnTo>
                    <a:pt x="10298558" y="0"/>
                  </a:lnTo>
                  <a:close/>
                  <a:moveTo>
                    <a:pt x="8241411" y="0"/>
                  </a:moveTo>
                  <a:lnTo>
                    <a:pt x="7309105" y="782319"/>
                  </a:lnTo>
                  <a:lnTo>
                    <a:pt x="8337678" y="782319"/>
                  </a:lnTo>
                  <a:lnTo>
                    <a:pt x="9269985" y="0"/>
                  </a:lnTo>
                  <a:lnTo>
                    <a:pt x="8241411" y="0"/>
                  </a:lnTo>
                  <a:close/>
                  <a:moveTo>
                    <a:pt x="6184265" y="0"/>
                  </a:moveTo>
                  <a:lnTo>
                    <a:pt x="5251960" y="782319"/>
                  </a:lnTo>
                  <a:lnTo>
                    <a:pt x="6280532" y="782319"/>
                  </a:lnTo>
                  <a:lnTo>
                    <a:pt x="7212838" y="0"/>
                  </a:lnTo>
                  <a:lnTo>
                    <a:pt x="6184265" y="0"/>
                  </a:lnTo>
                  <a:close/>
                  <a:moveTo>
                    <a:pt x="4127119" y="0"/>
                  </a:moveTo>
                  <a:lnTo>
                    <a:pt x="3194813" y="782319"/>
                  </a:lnTo>
                  <a:lnTo>
                    <a:pt x="4223386" y="782319"/>
                  </a:lnTo>
                  <a:lnTo>
                    <a:pt x="5155692" y="0"/>
                  </a:lnTo>
                  <a:lnTo>
                    <a:pt x="4127119" y="0"/>
                  </a:lnTo>
                  <a:close/>
                  <a:moveTo>
                    <a:pt x="2069973" y="0"/>
                  </a:moveTo>
                  <a:lnTo>
                    <a:pt x="1137667" y="782319"/>
                  </a:lnTo>
                  <a:lnTo>
                    <a:pt x="2166240" y="782319"/>
                  </a:lnTo>
                  <a:lnTo>
                    <a:pt x="3098546" y="0"/>
                  </a:lnTo>
                  <a:lnTo>
                    <a:pt x="2069973" y="0"/>
                  </a:lnTo>
                  <a:close/>
                </a:path>
              </a:pathLst>
            </a:custGeom>
            <a:solidFill>
              <a:srgbClr val="FFE50D"/>
            </a:solidFill>
            <a:ln w="0" cap="flat">
              <a:noFill/>
              <a:prstDash val="solid"/>
              <a:miter/>
            </a:ln>
          </p:spPr>
          <p:txBody>
            <a:bodyPr rtlCol="0" anchor="ctr"/>
            <a:lstStyle/>
            <a:p>
              <a:endParaRPr lang="en-GB"/>
            </a:p>
          </p:txBody>
        </p:sp>
      </p:grpSp>
      <p:sp>
        <p:nvSpPr>
          <p:cNvPr id="23" name="Freeform 22">
            <a:extLst>
              <a:ext uri="{FF2B5EF4-FFF2-40B4-BE49-F238E27FC236}">
                <a16:creationId xmlns:a16="http://schemas.microsoft.com/office/drawing/2014/main" id="{20773996-3CB6-374A-3351-1F89428215B3}"/>
              </a:ext>
            </a:extLst>
          </p:cNvPr>
          <p:cNvSpPr/>
          <p:nvPr/>
        </p:nvSpPr>
        <p:spPr>
          <a:xfrm>
            <a:off x="1222111" y="1192842"/>
            <a:ext cx="1010170" cy="1010170"/>
          </a:xfrm>
          <a:custGeom>
            <a:avLst/>
            <a:gdLst>
              <a:gd name="connsiteX0" fmla="*/ 1010171 w 1010170"/>
              <a:gd name="connsiteY0" fmla="*/ 0 h 1010170"/>
              <a:gd name="connsiteX1" fmla="*/ 287998 w 1010170"/>
              <a:gd name="connsiteY1" fmla="*/ 0 h 1010170"/>
              <a:gd name="connsiteX2" fmla="*/ 0 w 1010170"/>
              <a:gd name="connsiteY2" fmla="*/ 0 h 1010170"/>
              <a:gd name="connsiteX3" fmla="*/ 0 w 1010170"/>
              <a:gd name="connsiteY3" fmla="*/ 287998 h 1010170"/>
              <a:gd name="connsiteX4" fmla="*/ 0 w 1010170"/>
              <a:gd name="connsiteY4" fmla="*/ 1010171 h 1010170"/>
              <a:gd name="connsiteX5" fmla="*/ 287998 w 1010170"/>
              <a:gd name="connsiteY5" fmla="*/ 1010171 h 1010170"/>
              <a:gd name="connsiteX6" fmla="*/ 287998 w 1010170"/>
              <a:gd name="connsiteY6" fmla="*/ 287998 h 1010170"/>
              <a:gd name="connsiteX7" fmla="*/ 1010171 w 1010170"/>
              <a:gd name="connsiteY7" fmla="*/ 287998 h 1010170"/>
              <a:gd name="connsiteX8" fmla="*/ 1010171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1010171" y="0"/>
                </a:moveTo>
                <a:lnTo>
                  <a:pt x="287998" y="0"/>
                </a:lnTo>
                <a:lnTo>
                  <a:pt x="0" y="0"/>
                </a:lnTo>
                <a:lnTo>
                  <a:pt x="0" y="287998"/>
                </a:lnTo>
                <a:lnTo>
                  <a:pt x="0" y="1010171"/>
                </a:lnTo>
                <a:lnTo>
                  <a:pt x="287998" y="1010171"/>
                </a:lnTo>
                <a:lnTo>
                  <a:pt x="287998" y="287998"/>
                </a:lnTo>
                <a:lnTo>
                  <a:pt x="1010171" y="287998"/>
                </a:lnTo>
                <a:lnTo>
                  <a:pt x="1010171" y="0"/>
                </a:lnTo>
                <a:close/>
              </a:path>
            </a:pathLst>
          </a:custGeom>
          <a:solidFill>
            <a:srgbClr val="253883"/>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79A08EF7-297B-276C-7F4F-F671469186E2}"/>
              </a:ext>
            </a:extLst>
          </p:cNvPr>
          <p:cNvSpPr/>
          <p:nvPr/>
        </p:nvSpPr>
        <p:spPr>
          <a:xfrm>
            <a:off x="9654919" y="4654974"/>
            <a:ext cx="1010170" cy="1010172"/>
          </a:xfrm>
          <a:custGeom>
            <a:avLst/>
            <a:gdLst>
              <a:gd name="connsiteX0" fmla="*/ 1010171 w 1010170"/>
              <a:gd name="connsiteY0" fmla="*/ 722162 h 1010172"/>
              <a:gd name="connsiteX1" fmla="*/ 1010157 w 1010170"/>
              <a:gd name="connsiteY1" fmla="*/ 722162 h 1010172"/>
              <a:gd name="connsiteX2" fmla="*/ 1010157 w 1010170"/>
              <a:gd name="connsiteY2" fmla="*/ 0 h 1010172"/>
              <a:gd name="connsiteX3" fmla="*/ 722159 w 1010170"/>
              <a:gd name="connsiteY3" fmla="*/ 0 h 1010172"/>
              <a:gd name="connsiteX4" fmla="*/ 722159 w 1010170"/>
              <a:gd name="connsiteY4" fmla="*/ 722162 h 1010172"/>
              <a:gd name="connsiteX5" fmla="*/ 0 w 1010170"/>
              <a:gd name="connsiteY5" fmla="*/ 722162 h 1010172"/>
              <a:gd name="connsiteX6" fmla="*/ 0 w 1010170"/>
              <a:gd name="connsiteY6" fmla="*/ 1010159 h 1010172"/>
              <a:gd name="connsiteX7" fmla="*/ 722159 w 1010170"/>
              <a:gd name="connsiteY7" fmla="*/ 1010159 h 1010172"/>
              <a:gd name="connsiteX8" fmla="*/ 722159 w 1010170"/>
              <a:gd name="connsiteY8" fmla="*/ 1010172 h 1010172"/>
              <a:gd name="connsiteX9" fmla="*/ 1010157 w 1010170"/>
              <a:gd name="connsiteY9" fmla="*/ 1010172 h 1010172"/>
              <a:gd name="connsiteX10" fmla="*/ 1010157 w 1010170"/>
              <a:gd name="connsiteY10" fmla="*/ 1010159 h 1010172"/>
              <a:gd name="connsiteX11" fmla="*/ 1010171 w 1010170"/>
              <a:gd name="connsiteY11" fmla="*/ 1010159 h 1010172"/>
              <a:gd name="connsiteX12" fmla="*/ 1010171 w 1010170"/>
              <a:gd name="connsiteY12" fmla="*/ 722162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70" h="1010172">
                <a:moveTo>
                  <a:pt x="1010171" y="722162"/>
                </a:moveTo>
                <a:lnTo>
                  <a:pt x="1010157" y="722162"/>
                </a:lnTo>
                <a:lnTo>
                  <a:pt x="1010157" y="0"/>
                </a:lnTo>
                <a:lnTo>
                  <a:pt x="722159" y="0"/>
                </a:lnTo>
                <a:lnTo>
                  <a:pt x="722159" y="722162"/>
                </a:lnTo>
                <a:lnTo>
                  <a:pt x="0" y="722162"/>
                </a:lnTo>
                <a:lnTo>
                  <a:pt x="0" y="1010159"/>
                </a:lnTo>
                <a:lnTo>
                  <a:pt x="722159" y="1010159"/>
                </a:lnTo>
                <a:lnTo>
                  <a:pt x="722159" y="1010172"/>
                </a:lnTo>
                <a:lnTo>
                  <a:pt x="1010157" y="1010172"/>
                </a:lnTo>
                <a:lnTo>
                  <a:pt x="1010157" y="1010159"/>
                </a:lnTo>
                <a:lnTo>
                  <a:pt x="1010171" y="1010159"/>
                </a:lnTo>
                <a:lnTo>
                  <a:pt x="1010171" y="722162"/>
                </a:lnTo>
                <a:close/>
              </a:path>
            </a:pathLst>
          </a:custGeom>
          <a:solidFill>
            <a:srgbClr val="253883"/>
          </a:solidFill>
          <a:ln w="0" cap="flat">
            <a:noFill/>
            <a:prstDash val="solid"/>
            <a:miter/>
          </a:ln>
        </p:spPr>
        <p:txBody>
          <a:bodyPr rtlCol="0" anchor="ctr"/>
          <a:lstStyle/>
          <a:p>
            <a:endParaRPr lang="en-GB"/>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9" name="Footer Placeholder 8"/>
          <p:cNvSpPr>
            <a:spLocks noGrp="1"/>
          </p:cNvSpPr>
          <p:nvPr>
            <p:ph type="ftr" sz="quarter" idx="11"/>
          </p:nvPr>
        </p:nvSpPr>
        <p:spPr>
          <a:xfrm>
            <a:off x="10067964" y="6390227"/>
            <a:ext cx="1136808" cy="115416"/>
          </a:xfrm>
          <a:prstGeom prst="rect">
            <a:avLst/>
          </a:prstGeom>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130568"/>
            <a:ext cx="7944437" cy="2596865"/>
          </a:xfrm>
        </p:spPr>
        <p:txBody>
          <a:bodyPr wrap="square"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Rectangle 3">
            <a:extLst>
              <a:ext uri="{FF2B5EF4-FFF2-40B4-BE49-F238E27FC236}">
                <a16:creationId xmlns:a16="http://schemas.microsoft.com/office/drawing/2014/main" id="{69757726-47A7-820B-1786-F0BDF444C88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25">
            <a:extLst>
              <a:ext uri="{FF2B5EF4-FFF2-40B4-BE49-F238E27FC236}">
                <a16:creationId xmlns:a16="http://schemas.microsoft.com/office/drawing/2014/main" id="{FABB74BE-30B8-5F46-FC06-D6268BEDB0F9}"/>
              </a:ext>
            </a:extLst>
          </p:cNvPr>
          <p:cNvSpPr/>
          <p:nvPr/>
        </p:nvSpPr>
        <p:spPr>
          <a:xfrm>
            <a:off x="9807319" y="1345242"/>
            <a:ext cx="1010170" cy="1010170"/>
          </a:xfrm>
          <a:custGeom>
            <a:avLst/>
            <a:gdLst>
              <a:gd name="connsiteX0" fmla="*/ 722173 w 1010170"/>
              <a:gd name="connsiteY0" fmla="*/ 0 h 1010170"/>
              <a:gd name="connsiteX1" fmla="*/ 0 w 1010170"/>
              <a:gd name="connsiteY1" fmla="*/ 0 h 1010170"/>
              <a:gd name="connsiteX2" fmla="*/ 0 w 1010170"/>
              <a:gd name="connsiteY2" fmla="*/ 287998 h 1010170"/>
              <a:gd name="connsiteX3" fmla="*/ 722173 w 1010170"/>
              <a:gd name="connsiteY3" fmla="*/ 287998 h 1010170"/>
              <a:gd name="connsiteX4" fmla="*/ 722173 w 1010170"/>
              <a:gd name="connsiteY4" fmla="*/ 1010171 h 1010170"/>
              <a:gd name="connsiteX5" fmla="*/ 1010171 w 1010170"/>
              <a:gd name="connsiteY5" fmla="*/ 1010171 h 1010170"/>
              <a:gd name="connsiteX6" fmla="*/ 1010171 w 1010170"/>
              <a:gd name="connsiteY6" fmla="*/ 287998 h 1010170"/>
              <a:gd name="connsiteX7" fmla="*/ 1010171 w 1010170"/>
              <a:gd name="connsiteY7" fmla="*/ 0 h 1010170"/>
              <a:gd name="connsiteX8" fmla="*/ 722173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722173" y="0"/>
                </a:moveTo>
                <a:lnTo>
                  <a:pt x="0" y="0"/>
                </a:lnTo>
                <a:lnTo>
                  <a:pt x="0" y="287998"/>
                </a:lnTo>
                <a:lnTo>
                  <a:pt x="722173" y="287998"/>
                </a:lnTo>
                <a:lnTo>
                  <a:pt x="722173" y="1010171"/>
                </a:lnTo>
                <a:lnTo>
                  <a:pt x="1010171" y="1010171"/>
                </a:lnTo>
                <a:lnTo>
                  <a:pt x="1010171" y="287998"/>
                </a:lnTo>
                <a:lnTo>
                  <a:pt x="1010171" y="0"/>
                </a:lnTo>
                <a:lnTo>
                  <a:pt x="722173" y="0"/>
                </a:lnTo>
                <a:close/>
              </a:path>
            </a:pathLst>
          </a:custGeom>
          <a:solidFill>
            <a:srgbClr val="FFE50D"/>
          </a:solidFill>
          <a:ln w="0"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DFC2033C-38A9-6B6F-56CD-9D8998BC2BE5}"/>
              </a:ext>
            </a:extLst>
          </p:cNvPr>
          <p:cNvSpPr/>
          <p:nvPr/>
        </p:nvSpPr>
        <p:spPr>
          <a:xfrm>
            <a:off x="1374511" y="4807374"/>
            <a:ext cx="1010170" cy="1010172"/>
          </a:xfrm>
          <a:custGeom>
            <a:avLst/>
            <a:gdLst>
              <a:gd name="connsiteX0" fmla="*/ 287998 w 1010170"/>
              <a:gd name="connsiteY0" fmla="*/ 722174 h 1010172"/>
              <a:gd name="connsiteX1" fmla="*/ 287998 w 1010170"/>
              <a:gd name="connsiteY1" fmla="*/ 0 h 1010172"/>
              <a:gd name="connsiteX2" fmla="*/ 0 w 1010170"/>
              <a:gd name="connsiteY2" fmla="*/ 0 h 1010172"/>
              <a:gd name="connsiteX3" fmla="*/ 0 w 1010170"/>
              <a:gd name="connsiteY3" fmla="*/ 722174 h 1010172"/>
              <a:gd name="connsiteX4" fmla="*/ 0 w 1010170"/>
              <a:gd name="connsiteY4" fmla="*/ 1010172 h 1010172"/>
              <a:gd name="connsiteX5" fmla="*/ 287998 w 1010170"/>
              <a:gd name="connsiteY5" fmla="*/ 1010172 h 1010172"/>
              <a:gd name="connsiteX6" fmla="*/ 1010171 w 1010170"/>
              <a:gd name="connsiteY6" fmla="*/ 1010172 h 1010172"/>
              <a:gd name="connsiteX7" fmla="*/ 1010171 w 1010170"/>
              <a:gd name="connsiteY7" fmla="*/ 722174 h 1010172"/>
              <a:gd name="connsiteX8" fmla="*/ 287998 w 1010170"/>
              <a:gd name="connsiteY8" fmla="*/ 722174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2">
                <a:moveTo>
                  <a:pt x="287998" y="722174"/>
                </a:moveTo>
                <a:lnTo>
                  <a:pt x="287998" y="0"/>
                </a:lnTo>
                <a:lnTo>
                  <a:pt x="0" y="0"/>
                </a:lnTo>
                <a:lnTo>
                  <a:pt x="0" y="722174"/>
                </a:lnTo>
                <a:lnTo>
                  <a:pt x="0" y="1010172"/>
                </a:lnTo>
                <a:lnTo>
                  <a:pt x="287998" y="1010172"/>
                </a:lnTo>
                <a:lnTo>
                  <a:pt x="1010171" y="1010172"/>
                </a:lnTo>
                <a:lnTo>
                  <a:pt x="1010171" y="722174"/>
                </a:lnTo>
                <a:lnTo>
                  <a:pt x="287998" y="722174"/>
                </a:lnTo>
                <a:close/>
              </a:path>
            </a:pathLst>
          </a:custGeom>
          <a:solidFill>
            <a:srgbClr val="FFE50D"/>
          </a:solidFill>
          <a:ln w="0" cap="flat">
            <a:noFill/>
            <a:prstDash val="solid"/>
            <a:miter/>
          </a:ln>
        </p:spPr>
        <p:txBody>
          <a:bodyPr rtlCol="0" anchor="ctr"/>
          <a:lstStyle/>
          <a:p>
            <a:endParaRPr lang="en-GB"/>
          </a:p>
        </p:txBody>
      </p:sp>
      <p:pic>
        <p:nvPicPr>
          <p:cNvPr id="22" name="Picture 21" descr="A black background with white text&#10;&#10;AI-generated content may be incorrect.">
            <a:extLst>
              <a:ext uri="{FF2B5EF4-FFF2-40B4-BE49-F238E27FC236}">
                <a16:creationId xmlns:a16="http://schemas.microsoft.com/office/drawing/2014/main" id="{A6D04537-7F0B-9EA7-37F9-412CD1C4DC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07681748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13_Divider slide Red">
    <p:bg>
      <p:bgPr>
        <a:solidFill>
          <a:schemeClr val="accent1"/>
        </a:solidFill>
        <a:effectLst/>
      </p:bgPr>
    </p:bg>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95D5D00C-A239-9011-2C53-0B162E34EB28}"/>
              </a:ext>
            </a:extLst>
          </p:cNvPr>
          <p:cNvSpPr/>
          <p:nvPr/>
        </p:nvSpPr>
        <p:spPr>
          <a:xfrm>
            <a:off x="-1143" y="40"/>
            <a:ext cx="12193143" cy="6858000"/>
          </a:xfrm>
          <a:custGeom>
            <a:avLst/>
            <a:gdLst>
              <a:gd name="connsiteX0" fmla="*/ 0 w 12193143"/>
              <a:gd name="connsiteY0" fmla="*/ 0 h 6858000"/>
              <a:gd name="connsiteX1" fmla="*/ 12193143 w 12193143"/>
              <a:gd name="connsiteY1" fmla="*/ 0 h 6858000"/>
              <a:gd name="connsiteX2" fmla="*/ 12193143 w 12193143"/>
              <a:gd name="connsiteY2" fmla="*/ 6858000 h 6858000"/>
              <a:gd name="connsiteX3" fmla="*/ 0 w 1219314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143" h="6858000">
                <a:moveTo>
                  <a:pt x="0" y="0"/>
                </a:moveTo>
                <a:lnTo>
                  <a:pt x="12193143" y="0"/>
                </a:lnTo>
                <a:lnTo>
                  <a:pt x="12193143" y="6858000"/>
                </a:lnTo>
                <a:lnTo>
                  <a:pt x="0" y="6858000"/>
                </a:lnTo>
                <a:close/>
              </a:path>
            </a:pathLst>
          </a:custGeom>
          <a:solidFill>
            <a:srgbClr val="E24024"/>
          </a:solidFill>
          <a:ln w="0" cap="flat">
            <a:noFill/>
            <a:prstDash val="solid"/>
            <a:miter/>
          </a:ln>
        </p:spPr>
        <p:txBody>
          <a:bodyPr rtlCol="0" anchor="ctr"/>
          <a:lstStyle/>
          <a:p>
            <a:endParaRPr lang="en-GB"/>
          </a:p>
        </p:txBody>
      </p:sp>
      <p:grpSp>
        <p:nvGrpSpPr>
          <p:cNvPr id="27" name="Group 26">
            <a:extLst>
              <a:ext uri="{FF2B5EF4-FFF2-40B4-BE49-F238E27FC236}">
                <a16:creationId xmlns:a16="http://schemas.microsoft.com/office/drawing/2014/main" id="{CB81EF95-DAD6-92DE-4823-34C88A5963E8}"/>
              </a:ext>
            </a:extLst>
          </p:cNvPr>
          <p:cNvGrpSpPr/>
          <p:nvPr userDrawn="1"/>
        </p:nvGrpSpPr>
        <p:grpSpPr>
          <a:xfrm>
            <a:off x="6627192" y="-43"/>
            <a:ext cx="3264521" cy="6858043"/>
            <a:chOff x="4463795" y="-43"/>
            <a:chExt cx="3264521" cy="6858043"/>
          </a:xfrm>
        </p:grpSpPr>
        <p:sp>
          <p:nvSpPr>
            <p:cNvPr id="22" name="Freeform 21">
              <a:extLst>
                <a:ext uri="{FF2B5EF4-FFF2-40B4-BE49-F238E27FC236}">
                  <a16:creationId xmlns:a16="http://schemas.microsoft.com/office/drawing/2014/main" id="{8D1C1F0F-03D1-BFB4-E8EC-6601AEB262E6}"/>
                </a:ext>
              </a:extLst>
            </p:cNvPr>
            <p:cNvSpPr/>
            <p:nvPr/>
          </p:nvSpPr>
          <p:spPr>
            <a:xfrm>
              <a:off x="4853070" y="4809237"/>
              <a:ext cx="2747390" cy="2048763"/>
            </a:xfrm>
            <a:custGeom>
              <a:avLst/>
              <a:gdLst>
                <a:gd name="connsiteX0" fmla="*/ 2747391 w 2747390"/>
                <a:gd name="connsiteY0" fmla="*/ 751332 h 2048763"/>
                <a:gd name="connsiteX1" fmla="*/ 1449959 w 2747390"/>
                <a:gd name="connsiteY1" fmla="*/ 2048764 h 2048763"/>
                <a:gd name="connsiteX2" fmla="*/ 0 w 2747390"/>
                <a:gd name="connsiteY2" fmla="*/ 598805 h 2048763"/>
                <a:gd name="connsiteX3" fmla="*/ 1314323 w 2747390"/>
                <a:gd name="connsiteY3" fmla="*/ 0 h 2048763"/>
                <a:gd name="connsiteX4" fmla="*/ 2747391 w 2747390"/>
                <a:gd name="connsiteY4" fmla="*/ 751332 h 204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7390" h="2048763">
                  <a:moveTo>
                    <a:pt x="2747391" y="751332"/>
                  </a:moveTo>
                  <a:lnTo>
                    <a:pt x="1449959" y="2048764"/>
                  </a:lnTo>
                  <a:lnTo>
                    <a:pt x="0" y="598805"/>
                  </a:lnTo>
                  <a:cubicBezTo>
                    <a:pt x="319278" y="231902"/>
                    <a:pt x="789686" y="0"/>
                    <a:pt x="1314323" y="0"/>
                  </a:cubicBezTo>
                  <a:cubicBezTo>
                    <a:pt x="1908429" y="0"/>
                    <a:pt x="2432939" y="297307"/>
                    <a:pt x="2747391" y="751332"/>
                  </a:cubicBezTo>
                  <a:close/>
                </a:path>
              </a:pathLst>
            </a:custGeom>
            <a:solidFill>
              <a:srgbClr val="FFB4E5"/>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3D2B4EF-38C2-5C54-DD16-E0BB147B4E25}"/>
                </a:ext>
              </a:extLst>
            </p:cNvPr>
            <p:cNvSpPr/>
            <p:nvPr/>
          </p:nvSpPr>
          <p:spPr>
            <a:xfrm>
              <a:off x="7208761" y="-43"/>
              <a:ext cx="519555" cy="5953379"/>
            </a:xfrm>
            <a:custGeom>
              <a:avLst/>
              <a:gdLst>
                <a:gd name="connsiteX0" fmla="*/ 519555 w 519555"/>
                <a:gd name="connsiteY0" fmla="*/ 0 h 5953379"/>
                <a:gd name="connsiteX1" fmla="*/ 519555 w 519555"/>
                <a:gd name="connsiteY1" fmla="*/ 5433949 h 5953379"/>
                <a:gd name="connsiteX2" fmla="*/ 0 w 519555"/>
                <a:gd name="connsiteY2" fmla="*/ 5953379 h 5953379"/>
                <a:gd name="connsiteX3" fmla="*/ 0 w 519555"/>
                <a:gd name="connsiteY3" fmla="*/ 0 h 5953379"/>
                <a:gd name="connsiteX4" fmla="*/ 519555 w 519555"/>
                <a:gd name="connsiteY4" fmla="*/ 0 h 595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953379">
                  <a:moveTo>
                    <a:pt x="519555" y="0"/>
                  </a:moveTo>
                  <a:lnTo>
                    <a:pt x="519555" y="5433949"/>
                  </a:lnTo>
                  <a:lnTo>
                    <a:pt x="0" y="5953379"/>
                  </a:lnTo>
                  <a:lnTo>
                    <a:pt x="0" y="0"/>
                  </a:lnTo>
                  <a:lnTo>
                    <a:pt x="519555"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08DEF857-7F48-05A8-AB20-E10F7F886C68}"/>
                </a:ext>
              </a:extLst>
            </p:cNvPr>
            <p:cNvSpPr/>
            <p:nvPr/>
          </p:nvSpPr>
          <p:spPr>
            <a:xfrm>
              <a:off x="4463795" y="-43"/>
              <a:ext cx="519555" cy="5538215"/>
            </a:xfrm>
            <a:custGeom>
              <a:avLst/>
              <a:gdLst>
                <a:gd name="connsiteX0" fmla="*/ 519556 w 519555"/>
                <a:gd name="connsiteY0" fmla="*/ 0 h 5538215"/>
                <a:gd name="connsiteX1" fmla="*/ 519556 w 519555"/>
                <a:gd name="connsiteY1" fmla="*/ 5538216 h 5538215"/>
                <a:gd name="connsiteX2" fmla="*/ 0 w 519555"/>
                <a:gd name="connsiteY2" fmla="*/ 5018660 h 5538215"/>
                <a:gd name="connsiteX3" fmla="*/ 0 w 519555"/>
                <a:gd name="connsiteY3" fmla="*/ 0 h 5538215"/>
                <a:gd name="connsiteX4" fmla="*/ 519556 w 519555"/>
                <a:gd name="connsiteY4" fmla="*/ 0 h 553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538215">
                  <a:moveTo>
                    <a:pt x="519556" y="0"/>
                  </a:moveTo>
                  <a:lnTo>
                    <a:pt x="519556" y="5538216"/>
                  </a:lnTo>
                  <a:lnTo>
                    <a:pt x="0" y="5018660"/>
                  </a:lnTo>
                  <a:lnTo>
                    <a:pt x="0" y="0"/>
                  </a:lnTo>
                  <a:lnTo>
                    <a:pt x="519556" y="0"/>
                  </a:lnTo>
                  <a:close/>
                </a:path>
              </a:pathLst>
            </a:custGeom>
            <a:solidFill>
              <a:srgbClr val="37AB47"/>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60C960DC-38ED-C67C-12DB-EECEF0A52245}"/>
                </a:ext>
              </a:extLst>
            </p:cNvPr>
            <p:cNvSpPr/>
            <p:nvPr/>
          </p:nvSpPr>
          <p:spPr>
            <a:xfrm>
              <a:off x="6294107" y="-43"/>
              <a:ext cx="519556" cy="6857999"/>
            </a:xfrm>
            <a:custGeom>
              <a:avLst/>
              <a:gdLst>
                <a:gd name="connsiteX0" fmla="*/ 519557 w 519556"/>
                <a:gd name="connsiteY0" fmla="*/ 0 h 6857999"/>
                <a:gd name="connsiteX1" fmla="*/ 519557 w 519556"/>
                <a:gd name="connsiteY1" fmla="*/ 6348603 h 6857999"/>
                <a:gd name="connsiteX2" fmla="*/ 10160 w 519556"/>
                <a:gd name="connsiteY2" fmla="*/ 6858000 h 6857999"/>
                <a:gd name="connsiteX3" fmla="*/ 0 w 519556"/>
                <a:gd name="connsiteY3" fmla="*/ 6847967 h 6857999"/>
                <a:gd name="connsiteX4" fmla="*/ 0 w 519556"/>
                <a:gd name="connsiteY4" fmla="*/ 0 h 6857999"/>
                <a:gd name="connsiteX5" fmla="*/ 519557 w 519556"/>
                <a:gd name="connsiteY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556" h="6857999">
                  <a:moveTo>
                    <a:pt x="519557" y="0"/>
                  </a:moveTo>
                  <a:lnTo>
                    <a:pt x="519557" y="6348603"/>
                  </a:lnTo>
                  <a:lnTo>
                    <a:pt x="10160" y="6858000"/>
                  </a:lnTo>
                  <a:lnTo>
                    <a:pt x="0" y="6847967"/>
                  </a:lnTo>
                  <a:lnTo>
                    <a:pt x="0" y="0"/>
                  </a:lnTo>
                  <a:lnTo>
                    <a:pt x="519557" y="0"/>
                  </a:lnTo>
                  <a:close/>
                </a:path>
              </a:pathLst>
            </a:custGeom>
            <a:solidFill>
              <a:srgbClr val="253883"/>
            </a:solidFill>
            <a:ln w="0" cap="flat">
              <a:noFill/>
              <a:prstDash val="solid"/>
              <a:miter/>
            </a:ln>
          </p:spPr>
          <p:txBody>
            <a:bodyPr rtlCol="0" anchor="ctr"/>
            <a:lstStyle/>
            <a:p>
              <a:endParaRPr lang="en-GB"/>
            </a:p>
          </p:txBody>
        </p:sp>
        <p:sp>
          <p:nvSpPr>
            <p:cNvPr id="26" name="Freeform 25">
              <a:extLst>
                <a:ext uri="{FF2B5EF4-FFF2-40B4-BE49-F238E27FC236}">
                  <a16:creationId xmlns:a16="http://schemas.microsoft.com/office/drawing/2014/main" id="{2FD49456-CB9F-D37D-1244-DB3E795DF122}"/>
                </a:ext>
              </a:extLst>
            </p:cNvPr>
            <p:cNvSpPr/>
            <p:nvPr/>
          </p:nvSpPr>
          <p:spPr>
            <a:xfrm>
              <a:off x="5379580" y="-43"/>
              <a:ext cx="519430" cy="6452871"/>
            </a:xfrm>
            <a:custGeom>
              <a:avLst/>
              <a:gdLst>
                <a:gd name="connsiteX0" fmla="*/ 519430 w 519430"/>
                <a:gd name="connsiteY0" fmla="*/ 0 h 6452871"/>
                <a:gd name="connsiteX1" fmla="*/ 519430 w 519430"/>
                <a:gd name="connsiteY1" fmla="*/ 6452872 h 6452871"/>
                <a:gd name="connsiteX2" fmla="*/ 0 w 519430"/>
                <a:gd name="connsiteY2" fmla="*/ 5933313 h 6452871"/>
                <a:gd name="connsiteX3" fmla="*/ 0 w 519430"/>
                <a:gd name="connsiteY3" fmla="*/ 0 h 6452871"/>
                <a:gd name="connsiteX4" fmla="*/ 519430 w 519430"/>
                <a:gd name="connsiteY4" fmla="*/ 0 h 64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30" h="6452871">
                  <a:moveTo>
                    <a:pt x="519430" y="0"/>
                  </a:moveTo>
                  <a:lnTo>
                    <a:pt x="519430" y="6452872"/>
                  </a:lnTo>
                  <a:lnTo>
                    <a:pt x="0" y="5933313"/>
                  </a:lnTo>
                  <a:lnTo>
                    <a:pt x="0" y="0"/>
                  </a:lnTo>
                  <a:lnTo>
                    <a:pt x="519430" y="0"/>
                  </a:lnTo>
                  <a:close/>
                </a:path>
              </a:pathLst>
            </a:custGeom>
            <a:solidFill>
              <a:srgbClr val="007EC5"/>
            </a:solidFill>
            <a:ln w="0" cap="flat">
              <a:noFill/>
              <a:prstDash val="solid"/>
              <a:miter/>
            </a:ln>
          </p:spPr>
          <p:txBody>
            <a:bodyPr rtlCol="0" anchor="ctr"/>
            <a:lstStyle/>
            <a:p>
              <a:endParaRPr lang="en-GB"/>
            </a:p>
          </p:txBody>
        </p:sp>
      </p:gr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846A20BD-246E-FCCC-6F85-C269668BA2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7906163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userDrawn="1">
  <p:cSld name="14_Divider slide Red">
    <p:bg>
      <p:bgPr>
        <a:solidFill>
          <a:schemeClr val="accent1"/>
        </a:solidFill>
        <a:effectLst/>
      </p:bgPr>
    </p:bg>
    <p:spTree>
      <p:nvGrpSpPr>
        <p:cNvPr id="1" name=""/>
        <p:cNvGrpSpPr/>
        <p:nvPr/>
      </p:nvGrpSpPr>
      <p:grpSpPr>
        <a:xfrm>
          <a:off x="0" y="0"/>
          <a:ext cx="0" cy="0"/>
          <a:chOff x="0" y="0"/>
          <a:chExt cx="0" cy="0"/>
        </a:xfrm>
      </p:grpSpPr>
      <p:sp>
        <p:nvSpPr>
          <p:cNvPr id="66" name="Freeform 65">
            <a:extLst>
              <a:ext uri="{FF2B5EF4-FFF2-40B4-BE49-F238E27FC236}">
                <a16:creationId xmlns:a16="http://schemas.microsoft.com/office/drawing/2014/main" id="{5A66276C-5A8F-8016-6524-3D6F88B291F6}"/>
              </a:ext>
            </a:extLst>
          </p:cNvPr>
          <p:cNvSpPr/>
          <p:nvPr/>
        </p:nvSpPr>
        <p:spPr>
          <a:xfrm>
            <a:off x="-603" y="0"/>
            <a:ext cx="12193206" cy="6858000"/>
          </a:xfrm>
          <a:custGeom>
            <a:avLst/>
            <a:gdLst>
              <a:gd name="connsiteX0" fmla="*/ 0 w 12193206"/>
              <a:gd name="connsiteY0" fmla="*/ 0 h 6858000"/>
              <a:gd name="connsiteX1" fmla="*/ 12193206 w 12193206"/>
              <a:gd name="connsiteY1" fmla="*/ 0 h 6858000"/>
              <a:gd name="connsiteX2" fmla="*/ 12193206 w 12193206"/>
              <a:gd name="connsiteY2" fmla="*/ 6858000 h 6858000"/>
              <a:gd name="connsiteX3" fmla="*/ 0 w 1219320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6" h="6858000">
                <a:moveTo>
                  <a:pt x="0" y="0"/>
                </a:moveTo>
                <a:lnTo>
                  <a:pt x="12193206" y="0"/>
                </a:lnTo>
                <a:lnTo>
                  <a:pt x="12193206" y="6858000"/>
                </a:lnTo>
                <a:lnTo>
                  <a:pt x="0" y="6858000"/>
                </a:lnTo>
                <a:close/>
              </a:path>
            </a:pathLst>
          </a:custGeom>
          <a:solidFill>
            <a:srgbClr val="003A82"/>
          </a:solidFill>
          <a:ln w="0" cap="flat">
            <a:noFill/>
            <a:prstDash val="solid"/>
            <a:miter/>
          </a:ln>
        </p:spPr>
        <p:txBody>
          <a:bodyPr rtlCol="0" anchor="ctr"/>
          <a:lstStyle/>
          <a:p>
            <a:endParaRPr lang="en-GB"/>
          </a:p>
        </p:txBody>
      </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4" name="Group 73">
            <a:extLst>
              <a:ext uri="{FF2B5EF4-FFF2-40B4-BE49-F238E27FC236}">
                <a16:creationId xmlns:a16="http://schemas.microsoft.com/office/drawing/2014/main" id="{0B287F41-0213-60AC-FE41-26093FD8EF8D}"/>
              </a:ext>
            </a:extLst>
          </p:cNvPr>
          <p:cNvGrpSpPr/>
          <p:nvPr userDrawn="1"/>
        </p:nvGrpSpPr>
        <p:grpSpPr>
          <a:xfrm>
            <a:off x="9922649" y="534300"/>
            <a:ext cx="2270555" cy="5668111"/>
            <a:chOff x="9922649" y="1158684"/>
            <a:chExt cx="2270555" cy="5668111"/>
          </a:xfrm>
        </p:grpSpPr>
        <p:sp>
          <p:nvSpPr>
            <p:cNvPr id="72" name="Freeform 71">
              <a:extLst>
                <a:ext uri="{FF2B5EF4-FFF2-40B4-BE49-F238E27FC236}">
                  <a16:creationId xmlns:a16="http://schemas.microsoft.com/office/drawing/2014/main" id="{885DEB35-3D95-B0B9-FEDF-75DE12FB71F3}"/>
                </a:ext>
              </a:extLst>
            </p:cNvPr>
            <p:cNvSpPr/>
            <p:nvPr userDrawn="1"/>
          </p:nvSpPr>
          <p:spPr>
            <a:xfrm>
              <a:off x="9922649" y="3331868"/>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rgbClr val="FFB4E5"/>
            </a:solidFill>
            <a:ln w="0" cap="flat">
              <a:noFill/>
              <a:prstDash val="solid"/>
              <a:miter/>
            </a:ln>
          </p:spPr>
          <p:txBody>
            <a:bodyPr rtlCol="0" anchor="ctr"/>
            <a:lstStyle/>
            <a:p>
              <a:endParaRPr lang="en-GB"/>
            </a:p>
          </p:txBody>
        </p:sp>
        <p:sp>
          <p:nvSpPr>
            <p:cNvPr id="73" name="Freeform 72">
              <a:extLst>
                <a:ext uri="{FF2B5EF4-FFF2-40B4-BE49-F238E27FC236}">
                  <a16:creationId xmlns:a16="http://schemas.microsoft.com/office/drawing/2014/main" id="{E9FC0D3C-B293-0C54-C99D-768ED0E2EF9F}"/>
                </a:ext>
              </a:extLst>
            </p:cNvPr>
            <p:cNvSpPr/>
            <p:nvPr userDrawn="1"/>
          </p:nvSpPr>
          <p:spPr>
            <a:xfrm>
              <a:off x="9922649" y="1158684"/>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chemeClr val="accent6"/>
            </a:solidFill>
            <a:ln w="0" cap="flat">
              <a:noFill/>
              <a:prstDash val="solid"/>
              <a:miter/>
            </a:ln>
          </p:spPr>
          <p:txBody>
            <a:bodyPr rtlCol="0" anchor="ctr"/>
            <a:lstStyle/>
            <a:p>
              <a:endParaRPr lang="en-GB"/>
            </a:p>
          </p:txBody>
        </p:sp>
      </p:grpSp>
      <p:pic>
        <p:nvPicPr>
          <p:cNvPr id="16" name="Picture 15" descr="A black background with white text&#10;&#10;AI-generated content may be incorrect.">
            <a:extLst>
              <a:ext uri="{FF2B5EF4-FFF2-40B4-BE49-F238E27FC236}">
                <a16:creationId xmlns:a16="http://schemas.microsoft.com/office/drawing/2014/main" id="{99558F3E-7C86-7D87-35D7-81901D2C14D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954263530"/>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15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F762E545-33E3-A1DA-BD54-3E0F917D32F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2656762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16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06352837-E030-3C67-F15F-053B7A3A94B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96194614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17_Divider slide Red">
    <p:bg>
      <p:bgPr>
        <a:solidFill>
          <a:schemeClr val="accent1"/>
        </a:solid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DE9A267F-C6FB-D11A-9E6B-3526DE4A092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850078" y="4071471"/>
            <a:ext cx="8979972"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accent5"/>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89DD46C6-07EE-E2F9-3E67-D13260512656}"/>
              </a:ext>
            </a:extLst>
          </p:cNvPr>
          <p:cNvPicPr>
            <a:picLocks noChangeAspect="1"/>
          </p:cNvPicPr>
          <p:nvPr userDrawn="1"/>
        </p:nvPicPr>
        <p:blipFill>
          <a:blip r:embed="rId4">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89879314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18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3F22F2A-1252-3D30-8021-DB05E6835842}"/>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006EE0"/>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C73E4D95-048B-04BC-55EC-7A8A605FA00F}"/>
              </a:ext>
            </a:extLst>
          </p:cNvPr>
          <p:cNvSpPr/>
          <p:nvPr/>
        </p:nvSpPr>
        <p:spPr>
          <a:xfrm>
            <a:off x="10478693" y="5143493"/>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FFE50D"/>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64DFC60A-5DE1-CC79-6D59-4E7AD4399EE1}"/>
              </a:ext>
            </a:extLst>
          </p:cNvPr>
          <p:cNvSpPr/>
          <p:nvPr/>
        </p:nvSpPr>
        <p:spPr>
          <a:xfrm>
            <a:off x="10478693" y="3429000"/>
            <a:ext cx="1714506" cy="1714506"/>
          </a:xfrm>
          <a:custGeom>
            <a:avLst/>
            <a:gdLst>
              <a:gd name="connsiteX0" fmla="*/ 0 w 1714506"/>
              <a:gd name="connsiteY0" fmla="*/ 0 h 1714506"/>
              <a:gd name="connsiteX1" fmla="*/ 0 w 1714506"/>
              <a:gd name="connsiteY1" fmla="*/ 1714506 h 1714506"/>
              <a:gd name="connsiteX2" fmla="*/ 1714506 w 1714506"/>
              <a:gd name="connsiteY2" fmla="*/ 1714506 h 1714506"/>
              <a:gd name="connsiteX3" fmla="*/ 0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0"/>
                </a:moveTo>
                <a:lnTo>
                  <a:pt x="0" y="1714506"/>
                </a:lnTo>
                <a:lnTo>
                  <a:pt x="1714506" y="1714506"/>
                </a:lnTo>
                <a:cubicBezTo>
                  <a:pt x="1714506" y="767608"/>
                  <a:pt x="946886" y="0"/>
                  <a:pt x="0" y="0"/>
                </a:cubicBezTo>
              </a:path>
            </a:pathLst>
          </a:custGeom>
          <a:solidFill>
            <a:srgbClr val="37AB47"/>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CD5160A4-BB1F-8B26-0760-3DE7EEE44E12}"/>
              </a:ext>
            </a:extLst>
          </p:cNvPr>
          <p:cNvSpPr/>
          <p:nvPr/>
        </p:nvSpPr>
        <p:spPr>
          <a:xfrm>
            <a:off x="4381502" y="0"/>
            <a:ext cx="1714506" cy="1714492"/>
          </a:xfrm>
          <a:custGeom>
            <a:avLst/>
            <a:gdLst>
              <a:gd name="connsiteX0" fmla="*/ 0 w 1714506"/>
              <a:gd name="connsiteY0" fmla="*/ 0 h 1714492"/>
              <a:gd name="connsiteX1" fmla="*/ 1714506 w 1714506"/>
              <a:gd name="connsiteY1" fmla="*/ 1714493 h 1714492"/>
              <a:gd name="connsiteX2" fmla="*/ 1714506 w 1714506"/>
              <a:gd name="connsiteY2" fmla="*/ 0 h 1714492"/>
              <a:gd name="connsiteX3" fmla="*/ 0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0" y="0"/>
                </a:moveTo>
                <a:cubicBezTo>
                  <a:pt x="0" y="946885"/>
                  <a:pt x="767607" y="1714493"/>
                  <a:pt x="1714506" y="1714493"/>
                </a:cubicBezTo>
                <a:lnTo>
                  <a:pt x="1714506" y="0"/>
                </a:lnTo>
                <a:lnTo>
                  <a:pt x="0" y="0"/>
                </a:lnTo>
                <a:close/>
              </a:path>
            </a:pathLst>
          </a:custGeom>
          <a:solidFill>
            <a:srgbClr val="37AB47"/>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E5097925-D04A-A0BF-42F2-F0BA98B5F5DE}"/>
              </a:ext>
            </a:extLst>
          </p:cNvPr>
          <p:cNvSpPr/>
          <p:nvPr/>
        </p:nvSpPr>
        <p:spPr>
          <a:xfrm>
            <a:off x="6096000" y="0"/>
            <a:ext cx="1714506" cy="1714492"/>
          </a:xfrm>
          <a:custGeom>
            <a:avLst/>
            <a:gdLst>
              <a:gd name="connsiteX0" fmla="*/ 1714506 w 1714506"/>
              <a:gd name="connsiteY0" fmla="*/ 0 h 1714492"/>
              <a:gd name="connsiteX1" fmla="*/ 0 w 1714506"/>
              <a:gd name="connsiteY1" fmla="*/ 0 h 1714492"/>
              <a:gd name="connsiteX2" fmla="*/ 0 w 1714506"/>
              <a:gd name="connsiteY2" fmla="*/ 1714493 h 1714492"/>
              <a:gd name="connsiteX3" fmla="*/ 1714506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1714506" y="0"/>
                </a:moveTo>
                <a:lnTo>
                  <a:pt x="0" y="0"/>
                </a:lnTo>
                <a:lnTo>
                  <a:pt x="0" y="1714493"/>
                </a:lnTo>
                <a:cubicBezTo>
                  <a:pt x="946899" y="1714493"/>
                  <a:pt x="1714506" y="946885"/>
                  <a:pt x="1714506" y="0"/>
                </a:cubicBezTo>
              </a:path>
            </a:pathLst>
          </a:custGeom>
          <a:solidFill>
            <a:srgbClr val="FFE50D"/>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7C63BA3-E9DE-FB23-99AF-A258A022ADB3}"/>
              </a:ext>
            </a:extLst>
          </p:cNvPr>
          <p:cNvSpPr/>
          <p:nvPr/>
        </p:nvSpPr>
        <p:spPr>
          <a:xfrm>
            <a:off x="8764187" y="1714500"/>
            <a:ext cx="1714506" cy="1714506"/>
          </a:xfrm>
          <a:custGeom>
            <a:avLst/>
            <a:gdLst>
              <a:gd name="connsiteX0" fmla="*/ 1714506 w 1714506"/>
              <a:gd name="connsiteY0" fmla="*/ 0 h 1714506"/>
              <a:gd name="connsiteX1" fmla="*/ 0 w 1714506"/>
              <a:gd name="connsiteY1" fmla="*/ 1714506 h 1714506"/>
              <a:gd name="connsiteX2" fmla="*/ 1714506 w 1714506"/>
              <a:gd name="connsiteY2" fmla="*/ 1714506 h 1714506"/>
              <a:gd name="connsiteX3" fmla="*/ 1714506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0"/>
                </a:moveTo>
                <a:cubicBezTo>
                  <a:pt x="767621" y="0"/>
                  <a:pt x="0" y="767607"/>
                  <a:pt x="0" y="1714506"/>
                </a:cubicBezTo>
                <a:lnTo>
                  <a:pt x="1714506" y="1714506"/>
                </a:lnTo>
                <a:lnTo>
                  <a:pt x="1714506"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B339762D-16C0-E247-01DD-DB2CAA438A0A}"/>
              </a:ext>
            </a:extLst>
          </p:cNvPr>
          <p:cNvSpPr/>
          <p:nvPr/>
        </p:nvSpPr>
        <p:spPr>
          <a:xfrm>
            <a:off x="7049672" y="5143493"/>
            <a:ext cx="1714506" cy="1714506"/>
          </a:xfrm>
          <a:custGeom>
            <a:avLst/>
            <a:gdLst>
              <a:gd name="connsiteX0" fmla="*/ 1714506 w 1714506"/>
              <a:gd name="connsiteY0" fmla="*/ 1714506 h 1714506"/>
              <a:gd name="connsiteX1" fmla="*/ 0 w 1714506"/>
              <a:gd name="connsiteY1" fmla="*/ 0 h 1714506"/>
              <a:gd name="connsiteX2" fmla="*/ 0 w 1714506"/>
              <a:gd name="connsiteY2" fmla="*/ 1714506 h 1714506"/>
              <a:gd name="connsiteX3" fmla="*/ 1714506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1714506"/>
                </a:moveTo>
                <a:cubicBezTo>
                  <a:pt x="1714506" y="767621"/>
                  <a:pt x="946900" y="0"/>
                  <a:pt x="0" y="0"/>
                </a:cubicBezTo>
                <a:lnTo>
                  <a:pt x="0" y="1714506"/>
                </a:lnTo>
                <a:lnTo>
                  <a:pt x="1714506" y="1714506"/>
                </a:lnTo>
                <a:close/>
              </a:path>
            </a:pathLst>
          </a:custGeom>
          <a:solidFill>
            <a:srgbClr val="FFE50D"/>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970834A6-156A-679C-1817-606465F7B39B}"/>
              </a:ext>
            </a:extLst>
          </p:cNvPr>
          <p:cNvSpPr/>
          <p:nvPr/>
        </p:nvSpPr>
        <p:spPr>
          <a:xfrm>
            <a:off x="7049678" y="3428994"/>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37AB47"/>
          </a:solid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1BCE0298-F1A2-028E-4455-77DBD72232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861033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Divider slide Green">
    <p:bg>
      <p:bgPr>
        <a:solidFill>
          <a:schemeClr val="accent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3"/>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5D9FDE76-F466-AC40-8464-C208D90957B2}"/>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6B8E6C9C-6C71-939B-96ED-49DF502C760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15EBB1C-DC8B-8A8C-87A4-0704DE74EE89}"/>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F6A1267-91DF-2C3B-ED9E-2067FFC2B56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9FA584E-F17B-C276-8270-53CAD3A78F2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13F920F-D2D0-AD44-3258-95FD4DC6F5C7}"/>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9BF6A3B-AB50-266E-2C39-8A9AC87A8F2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7A16CF5-059E-41DB-E41E-9D4657224C21}"/>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3633731-7429-C73C-062F-973C888DC13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807E2AE-D3F3-0922-F8B1-D4E0007692C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2C865AE-3EE4-F176-A184-E68896A62D3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E0257E8-7A98-CA19-FE37-C992AA98E37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C29724B6-5946-18F1-2BC3-F9B7238BAC0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31F257A-7375-1915-0A9F-40E673231F6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5C87105-86E4-5B57-9937-A33FA944CC6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3F8F533-1D69-F653-18D5-15091B57B58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01471AF-EBCF-80AC-DE14-06C95DA2F5C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FC62919-5393-D7FF-15E1-52198E20AC7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0916ABC-9C61-4FFC-49F7-551CAF41CB4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D9A1F50-9850-68B0-BABF-175D0EF4C2F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A264CE1-7D17-F486-2966-E308D01F2CF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B49C7C99-59AA-8F9E-A559-B1D89F3067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48044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19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DF7B174-E363-6BCC-C4C1-DC18A51FBA0D}"/>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245B3F"/>
          </a:solidFill>
          <a:ln w="0" cap="flat">
            <a:noFill/>
            <a:prstDash val="solid"/>
            <a:miter/>
          </a:ln>
        </p:spPr>
        <p:txBody>
          <a:bodyPr rtlCol="0" anchor="ctr"/>
          <a:lstStyle/>
          <a:p>
            <a:endParaRPr lang="en-GB"/>
          </a:p>
        </p:txBody>
      </p:sp>
      <p:grpSp>
        <p:nvGrpSpPr>
          <p:cNvPr id="22" name="Group 21">
            <a:extLst>
              <a:ext uri="{FF2B5EF4-FFF2-40B4-BE49-F238E27FC236}">
                <a16:creationId xmlns:a16="http://schemas.microsoft.com/office/drawing/2014/main" id="{4E6DA34C-C2FB-ACE3-4FA0-A2880B74D47D}"/>
              </a:ext>
            </a:extLst>
          </p:cNvPr>
          <p:cNvGrpSpPr/>
          <p:nvPr userDrawn="1"/>
        </p:nvGrpSpPr>
        <p:grpSpPr>
          <a:xfrm rot="10800000">
            <a:off x="5972266" y="1981352"/>
            <a:ext cx="6219734" cy="3979962"/>
            <a:chOff x="0" y="2375970"/>
            <a:chExt cx="6219734" cy="3979962"/>
          </a:xfrm>
        </p:grpSpPr>
        <p:sp>
          <p:nvSpPr>
            <p:cNvPr id="18" name="Freeform 17">
              <a:extLst>
                <a:ext uri="{FF2B5EF4-FFF2-40B4-BE49-F238E27FC236}">
                  <a16:creationId xmlns:a16="http://schemas.microsoft.com/office/drawing/2014/main" id="{62FE33A3-7C26-F6B9-E2E3-A33D52A4E4B3}"/>
                </a:ext>
              </a:extLst>
            </p:cNvPr>
            <p:cNvSpPr/>
            <p:nvPr/>
          </p:nvSpPr>
          <p:spPr>
            <a:xfrm>
              <a:off x="0" y="2375970"/>
              <a:ext cx="2963492" cy="633590"/>
            </a:xfrm>
            <a:custGeom>
              <a:avLst/>
              <a:gdLst>
                <a:gd name="connsiteX0" fmla="*/ 0 w 2963492"/>
                <a:gd name="connsiteY0" fmla="*/ 0 h 633590"/>
                <a:gd name="connsiteX1" fmla="*/ 0 w 2963492"/>
                <a:gd name="connsiteY1" fmla="*/ 633590 h 633590"/>
                <a:gd name="connsiteX2" fmla="*/ 2963493 w 2963492"/>
                <a:gd name="connsiteY2" fmla="*/ 633590 h 633590"/>
                <a:gd name="connsiteX3" fmla="*/ 2346972 w 2963492"/>
                <a:gd name="connsiteY3" fmla="*/ 0 h 633590"/>
                <a:gd name="connsiteX4" fmla="*/ 0 w 2963492"/>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492" h="633590">
                  <a:moveTo>
                    <a:pt x="0" y="0"/>
                  </a:moveTo>
                  <a:lnTo>
                    <a:pt x="0" y="633590"/>
                  </a:lnTo>
                  <a:lnTo>
                    <a:pt x="2963493" y="633590"/>
                  </a:lnTo>
                  <a:lnTo>
                    <a:pt x="2346972" y="0"/>
                  </a:lnTo>
                  <a:lnTo>
                    <a:pt x="0" y="0"/>
                  </a:lnTo>
                  <a:close/>
                </a:path>
              </a:pathLst>
            </a:custGeom>
            <a:solidFill>
              <a:srgbClr val="FFE50D"/>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0AB5686D-35CF-59A2-BCC7-B8CDC5D8A385}"/>
                </a:ext>
              </a:extLst>
            </p:cNvPr>
            <p:cNvSpPr/>
            <p:nvPr/>
          </p:nvSpPr>
          <p:spPr>
            <a:xfrm>
              <a:off x="0" y="5722342"/>
              <a:ext cx="6219734" cy="633590"/>
            </a:xfrm>
            <a:custGeom>
              <a:avLst/>
              <a:gdLst>
                <a:gd name="connsiteX0" fmla="*/ 0 w 6219734"/>
                <a:gd name="connsiteY0" fmla="*/ 0 h 633590"/>
                <a:gd name="connsiteX1" fmla="*/ 0 w 6219734"/>
                <a:gd name="connsiteY1" fmla="*/ 633590 h 633590"/>
                <a:gd name="connsiteX2" fmla="*/ 6219735 w 6219734"/>
                <a:gd name="connsiteY2" fmla="*/ 633590 h 633590"/>
                <a:gd name="connsiteX3" fmla="*/ 5603214 w 6219734"/>
                <a:gd name="connsiteY3" fmla="*/ 0 h 633590"/>
                <a:gd name="connsiteX4" fmla="*/ 0 w 6219734"/>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9734" h="633590">
                  <a:moveTo>
                    <a:pt x="0" y="0"/>
                  </a:moveTo>
                  <a:lnTo>
                    <a:pt x="0" y="633590"/>
                  </a:lnTo>
                  <a:lnTo>
                    <a:pt x="6219735" y="633590"/>
                  </a:lnTo>
                  <a:lnTo>
                    <a:pt x="5603214" y="0"/>
                  </a:lnTo>
                  <a:lnTo>
                    <a:pt x="0" y="0"/>
                  </a:lnTo>
                  <a:close/>
                </a:path>
              </a:pathLst>
            </a:custGeom>
            <a:solidFill>
              <a:srgbClr val="007EC5"/>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3837EE5F-DD2F-E6C9-5354-49189B0A52AF}"/>
                </a:ext>
              </a:extLst>
            </p:cNvPr>
            <p:cNvSpPr/>
            <p:nvPr/>
          </p:nvSpPr>
          <p:spPr>
            <a:xfrm>
              <a:off x="0" y="3491435"/>
              <a:ext cx="4048910" cy="633577"/>
            </a:xfrm>
            <a:custGeom>
              <a:avLst/>
              <a:gdLst>
                <a:gd name="connsiteX0" fmla="*/ 0 w 4048910"/>
                <a:gd name="connsiteY0" fmla="*/ 0 h 633577"/>
                <a:gd name="connsiteX1" fmla="*/ 0 w 4048910"/>
                <a:gd name="connsiteY1" fmla="*/ 633578 h 633577"/>
                <a:gd name="connsiteX2" fmla="*/ 4048911 w 4048910"/>
                <a:gd name="connsiteY2" fmla="*/ 633578 h 633577"/>
                <a:gd name="connsiteX3" fmla="*/ 3432403 w 4048910"/>
                <a:gd name="connsiteY3" fmla="*/ 0 h 633577"/>
                <a:gd name="connsiteX4" fmla="*/ 0 w 4048910"/>
                <a:gd name="connsiteY4" fmla="*/ 0 h 63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910" h="633577">
                  <a:moveTo>
                    <a:pt x="0" y="0"/>
                  </a:moveTo>
                  <a:lnTo>
                    <a:pt x="0" y="633578"/>
                  </a:lnTo>
                  <a:lnTo>
                    <a:pt x="4048911" y="633578"/>
                  </a:lnTo>
                  <a:lnTo>
                    <a:pt x="3432403" y="0"/>
                  </a:lnTo>
                  <a:lnTo>
                    <a:pt x="0" y="0"/>
                  </a:lnTo>
                  <a:close/>
                </a:path>
              </a:pathLst>
            </a:custGeom>
            <a:solidFill>
              <a:srgbClr val="253883"/>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20A23837-9FB9-B795-5035-BA694D10A30C}"/>
                </a:ext>
              </a:extLst>
            </p:cNvPr>
            <p:cNvSpPr/>
            <p:nvPr/>
          </p:nvSpPr>
          <p:spPr>
            <a:xfrm>
              <a:off x="0" y="4606889"/>
              <a:ext cx="5134329" cy="633590"/>
            </a:xfrm>
            <a:custGeom>
              <a:avLst/>
              <a:gdLst>
                <a:gd name="connsiteX0" fmla="*/ 0 w 5134329"/>
                <a:gd name="connsiteY0" fmla="*/ 0 h 633590"/>
                <a:gd name="connsiteX1" fmla="*/ 0 w 5134329"/>
                <a:gd name="connsiteY1" fmla="*/ 633590 h 633590"/>
                <a:gd name="connsiteX2" fmla="*/ 5134329 w 5134329"/>
                <a:gd name="connsiteY2" fmla="*/ 633590 h 633590"/>
                <a:gd name="connsiteX3" fmla="*/ 4517808 w 5134329"/>
                <a:gd name="connsiteY3" fmla="*/ 0 h 633590"/>
                <a:gd name="connsiteX4" fmla="*/ 0 w 5134329"/>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329" h="633590">
                  <a:moveTo>
                    <a:pt x="0" y="0"/>
                  </a:moveTo>
                  <a:lnTo>
                    <a:pt x="0" y="633590"/>
                  </a:lnTo>
                  <a:lnTo>
                    <a:pt x="5134329" y="633590"/>
                  </a:lnTo>
                  <a:lnTo>
                    <a:pt x="4517808" y="0"/>
                  </a:lnTo>
                  <a:lnTo>
                    <a:pt x="0" y="0"/>
                  </a:lnTo>
                  <a:close/>
                </a:path>
              </a:pathLst>
            </a:custGeom>
            <a:solidFill>
              <a:srgbClr val="E63312"/>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F0FF0F2A-CDC5-6032-B7EF-FDD411A3BB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5840821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Presentation by purple">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5581BDDD-2C2F-5642-99C9-177F80C41E5B}"/>
              </a:ext>
            </a:extLst>
          </p:cNvPr>
          <p:cNvGrpSpPr/>
          <p:nvPr userDrawn="1"/>
        </p:nvGrpSpPr>
        <p:grpSpPr>
          <a:xfrm>
            <a:off x="345675" y="6143667"/>
            <a:ext cx="1752622" cy="493120"/>
            <a:chOff x="228240" y="2152440"/>
            <a:chExt cx="10101600" cy="2842200"/>
          </a:xfrm>
          <a:solidFill>
            <a:schemeClr val="bg1"/>
          </a:solidFill>
        </p:grpSpPr>
        <p:sp>
          <p:nvSpPr>
            <p:cNvPr id="11" name="Freeform 1">
              <a:extLst>
                <a:ext uri="{FF2B5EF4-FFF2-40B4-BE49-F238E27FC236}">
                  <a16:creationId xmlns:a16="http://schemas.microsoft.com/office/drawing/2014/main" id="{4C9BFCC2-847F-394C-B2D9-DF9E8147EE53}"/>
                </a:ext>
              </a:extLst>
            </p:cNvPr>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txBody>
            <a:bodyPr/>
            <a:lstStyle/>
            <a:p>
              <a:endParaRPr lang="en-GB"/>
            </a:p>
          </p:txBody>
        </p:sp>
        <p:sp>
          <p:nvSpPr>
            <p:cNvPr id="12" name="Freeform 2">
              <a:extLst>
                <a:ext uri="{FF2B5EF4-FFF2-40B4-BE49-F238E27FC236}">
                  <a16:creationId xmlns:a16="http://schemas.microsoft.com/office/drawing/2014/main" id="{34D8823A-471B-4345-9C83-2A102DA9C8C5}"/>
                </a:ext>
              </a:extLst>
            </p:cNvPr>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txBody>
            <a:bodyPr/>
            <a:lstStyle/>
            <a:p>
              <a:endParaRPr lang="en-GB"/>
            </a:p>
          </p:txBody>
        </p:sp>
        <p:sp>
          <p:nvSpPr>
            <p:cNvPr id="13" name="Freeform 3">
              <a:extLst>
                <a:ext uri="{FF2B5EF4-FFF2-40B4-BE49-F238E27FC236}">
                  <a16:creationId xmlns:a16="http://schemas.microsoft.com/office/drawing/2014/main" id="{06860365-6C3B-9D4F-A260-154C86FFEB66}"/>
                </a:ext>
              </a:extLst>
            </p:cNvPr>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txBody>
            <a:bodyPr/>
            <a:lstStyle/>
            <a:p>
              <a:endParaRPr lang="en-GB"/>
            </a:p>
          </p:txBody>
        </p:sp>
        <p:sp>
          <p:nvSpPr>
            <p:cNvPr id="14" name="Freeform 4">
              <a:extLst>
                <a:ext uri="{FF2B5EF4-FFF2-40B4-BE49-F238E27FC236}">
                  <a16:creationId xmlns:a16="http://schemas.microsoft.com/office/drawing/2014/main" id="{F8554F07-4032-964B-A2EA-12408ED2F345}"/>
                </a:ext>
              </a:extLst>
            </p:cNvPr>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txBody>
            <a:bodyPr/>
            <a:lstStyle/>
            <a:p>
              <a:endParaRPr lang="en-GB"/>
            </a:p>
          </p:txBody>
        </p:sp>
        <p:sp>
          <p:nvSpPr>
            <p:cNvPr id="15" name="Freeform 5">
              <a:extLst>
                <a:ext uri="{FF2B5EF4-FFF2-40B4-BE49-F238E27FC236}">
                  <a16:creationId xmlns:a16="http://schemas.microsoft.com/office/drawing/2014/main" id="{80626781-33C8-CB4B-9CB5-C3D385C52F7C}"/>
                </a:ext>
              </a:extLst>
            </p:cNvPr>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txBody>
            <a:bodyPr/>
            <a:lstStyle/>
            <a:p>
              <a:endParaRPr lang="en-GB"/>
            </a:p>
          </p:txBody>
        </p:sp>
        <p:sp>
          <p:nvSpPr>
            <p:cNvPr id="16" name="Freeform 6">
              <a:extLst>
                <a:ext uri="{FF2B5EF4-FFF2-40B4-BE49-F238E27FC236}">
                  <a16:creationId xmlns:a16="http://schemas.microsoft.com/office/drawing/2014/main" id="{B6C0F98E-0EF8-3447-AB83-CAE7CA9562CE}"/>
                </a:ext>
              </a:extLst>
            </p:cNvPr>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txBody>
            <a:bodyPr/>
            <a:lstStyle/>
            <a:p>
              <a:endParaRPr lang="en-GB"/>
            </a:p>
          </p:txBody>
        </p:sp>
        <p:sp>
          <p:nvSpPr>
            <p:cNvPr id="17" name="Freeform 7">
              <a:extLst>
                <a:ext uri="{FF2B5EF4-FFF2-40B4-BE49-F238E27FC236}">
                  <a16:creationId xmlns:a16="http://schemas.microsoft.com/office/drawing/2014/main" id="{22980146-B1A0-3541-BD6B-27EB02ABBB8B}"/>
                </a:ext>
              </a:extLst>
            </p:cNvPr>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txBody>
            <a:bodyPr/>
            <a:lstStyle/>
            <a:p>
              <a:endParaRPr lang="en-GB"/>
            </a:p>
          </p:txBody>
        </p:sp>
        <p:sp>
          <p:nvSpPr>
            <p:cNvPr id="18" name="Freeform 8">
              <a:extLst>
                <a:ext uri="{FF2B5EF4-FFF2-40B4-BE49-F238E27FC236}">
                  <a16:creationId xmlns:a16="http://schemas.microsoft.com/office/drawing/2014/main" id="{B9D3A1FC-DB5A-1F43-BD0C-FBA3CF238B03}"/>
                </a:ext>
              </a:extLst>
            </p:cNvPr>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txBody>
            <a:bodyPr/>
            <a:lstStyle/>
            <a:p>
              <a:endParaRPr lang="en-GB"/>
            </a:p>
          </p:txBody>
        </p:sp>
        <p:sp>
          <p:nvSpPr>
            <p:cNvPr id="19" name="Freeform 9">
              <a:extLst>
                <a:ext uri="{FF2B5EF4-FFF2-40B4-BE49-F238E27FC236}">
                  <a16:creationId xmlns:a16="http://schemas.microsoft.com/office/drawing/2014/main" id="{F2DA9FC4-FDD0-064D-A5B4-DD2CC7DEC2A7}"/>
                </a:ext>
              </a:extLst>
            </p:cNvPr>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txBody>
            <a:bodyPr/>
            <a:lstStyle/>
            <a:p>
              <a:endParaRPr lang="en-GB"/>
            </a:p>
          </p:txBody>
        </p:sp>
        <p:sp>
          <p:nvSpPr>
            <p:cNvPr id="20" name="Freeform 10">
              <a:extLst>
                <a:ext uri="{FF2B5EF4-FFF2-40B4-BE49-F238E27FC236}">
                  <a16:creationId xmlns:a16="http://schemas.microsoft.com/office/drawing/2014/main" id="{2E22A18B-C8D4-2B4C-8228-17E87FC60617}"/>
                </a:ext>
              </a:extLst>
            </p:cNvPr>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txBody>
            <a:bodyPr/>
            <a:lstStyle/>
            <a:p>
              <a:endParaRPr lang="en-GB"/>
            </a:p>
          </p:txBody>
        </p:sp>
        <p:sp>
          <p:nvSpPr>
            <p:cNvPr id="21" name="Freeform 11">
              <a:extLst>
                <a:ext uri="{FF2B5EF4-FFF2-40B4-BE49-F238E27FC236}">
                  <a16:creationId xmlns:a16="http://schemas.microsoft.com/office/drawing/2014/main" id="{6FFFD3CE-8AEF-824C-8B25-7C9294E07238}"/>
                </a:ext>
              </a:extLst>
            </p:cNvPr>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txBody>
            <a:bodyPr/>
            <a:lstStyle/>
            <a:p>
              <a:endParaRPr lang="en-GB"/>
            </a:p>
          </p:txBody>
        </p:sp>
      </p:grpSp>
      <p:pic>
        <p:nvPicPr>
          <p:cNvPr id="4" name="Picture 3">
            <a:extLst>
              <a:ext uri="{FF2B5EF4-FFF2-40B4-BE49-F238E27FC236}">
                <a16:creationId xmlns:a16="http://schemas.microsoft.com/office/drawing/2014/main" id="{00D69830-99C1-1C41-A486-DFA92C9AA4F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8" y="0"/>
            <a:ext cx="12189023" cy="6858000"/>
          </a:xfrm>
          <a:prstGeom prst="rect">
            <a:avLst/>
          </a:prstGeom>
        </p:spPr>
      </p:pic>
    </p:spTree>
    <p:extLst>
      <p:ext uri="{BB962C8B-B14F-4D97-AF65-F5344CB8AC3E}">
        <p14:creationId xmlns:p14="http://schemas.microsoft.com/office/powerpoint/2010/main" val="214050023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2_Light Image right 2">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133A948-9F86-A744-9D96-BD73A12BB04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8" y="0"/>
            <a:ext cx="12189023" cy="6858000"/>
          </a:xfrm>
          <a:prstGeom prst="rect">
            <a:avLst/>
          </a:prstGeom>
        </p:spPr>
      </p:pic>
      <p:sp>
        <p:nvSpPr>
          <p:cNvPr id="2" name="Holder 2"/>
          <p:cNvSpPr>
            <a:spLocks noGrp="1"/>
          </p:cNvSpPr>
          <p:nvPr>
            <p:ph type="ctrTitle" hasCustomPrompt="1"/>
          </p:nvPr>
        </p:nvSpPr>
        <p:spPr>
          <a:xfrm>
            <a:off x="571846" y="309174"/>
            <a:ext cx="5750325" cy="207749"/>
          </a:xfrm>
          <a:prstGeom prst="rect">
            <a:avLst/>
          </a:prstGeom>
        </p:spPr>
        <p:txBody>
          <a:bodyPr wrap="square" lIns="0" tIns="0" rIns="0" bIns="0" anchor="b">
            <a:spAutoFit/>
          </a:bodyPr>
          <a:lstStyle>
            <a:lvl1pPr>
              <a:defRPr b="0" i="0">
                <a:solidFill>
                  <a:srgbClr val="003A82"/>
                </a:solidFill>
              </a:defRPr>
            </a:lvl1pPr>
          </a:lstStyle>
          <a:p>
            <a:r>
              <a:rPr lang="en-US"/>
              <a:t>Presentation title</a:t>
            </a:r>
            <a:endParaRPr/>
          </a:p>
        </p:txBody>
      </p:sp>
      <p:sp>
        <p:nvSpPr>
          <p:cNvPr id="13" name="Text Placeholder 23"/>
          <p:cNvSpPr>
            <a:spLocks noGrp="1"/>
          </p:cNvSpPr>
          <p:nvPr>
            <p:ph type="body" sz="quarter" idx="10"/>
          </p:nvPr>
        </p:nvSpPr>
        <p:spPr>
          <a:xfrm>
            <a:off x="571846" y="1033846"/>
            <a:ext cx="3780000" cy="4502943"/>
          </a:xfrm>
          <a:prstGeom prst="rect">
            <a:avLst/>
          </a:prstGeom>
          <a:noFill/>
        </p:spPr>
        <p:txBody>
          <a:bodyPr>
            <a:noAutofit/>
          </a:bodyPr>
          <a:lstStyle>
            <a:lvl1pPr marL="10800" marR="3810" indent="0" algn="l" defTabSz="685800" rtl="0" eaLnBrk="1" latinLnBrk="0" hangingPunct="1">
              <a:lnSpc>
                <a:spcPts val="1950"/>
              </a:lnSpc>
              <a:spcBef>
                <a:spcPts val="315"/>
              </a:spcBef>
              <a:buFont typeface="Arial" panose="020B0604020202020204" pitchFamily="34" charset="0"/>
              <a:buNone/>
              <a:tabLst/>
              <a:defRPr lang="en-US" sz="1800" b="0" i="0" kern="1200" spc="-19" dirty="0" smtClean="0">
                <a:solidFill>
                  <a:srgbClr val="003A82"/>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a:t>Edit Master text styles</a:t>
            </a:r>
          </a:p>
        </p:txBody>
      </p:sp>
    </p:spTree>
    <p:extLst>
      <p:ext uri="{BB962C8B-B14F-4D97-AF65-F5344CB8AC3E}">
        <p14:creationId xmlns:p14="http://schemas.microsoft.com/office/powerpoint/2010/main" val="264295243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CB664"/>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2B493FC-AF18-6743-81D8-972968B6755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977" y="-185979"/>
            <a:ext cx="12189023" cy="6858000"/>
          </a:xfrm>
          <a:prstGeom prst="rect">
            <a:avLst/>
          </a:prstGeom>
        </p:spPr>
      </p:pic>
      <p:sp>
        <p:nvSpPr>
          <p:cNvPr id="11" name="Holder 2">
            <a:extLst>
              <a:ext uri="{FF2B5EF4-FFF2-40B4-BE49-F238E27FC236}">
                <a16:creationId xmlns:a16="http://schemas.microsoft.com/office/drawing/2014/main" id="{C11F5228-50B4-9340-A6DC-663EE653E39F}"/>
              </a:ext>
            </a:extLst>
          </p:cNvPr>
          <p:cNvSpPr>
            <a:spLocks noGrp="1"/>
          </p:cNvSpPr>
          <p:nvPr>
            <p:ph type="ctrTitle" hasCustomPrompt="1"/>
          </p:nvPr>
        </p:nvSpPr>
        <p:spPr>
          <a:xfrm>
            <a:off x="769243" y="1402410"/>
            <a:ext cx="5750325" cy="1354217"/>
          </a:xfrm>
          <a:prstGeom prst="rect">
            <a:avLst/>
          </a:prstGeom>
        </p:spPr>
        <p:txBody>
          <a:bodyPr wrap="square" lIns="0" tIns="0" rIns="0" bIns="0" anchor="b">
            <a:spAutoFit/>
          </a:bodyPr>
          <a:lstStyle>
            <a:lvl1pPr>
              <a:defRPr sz="4400" b="1" i="0">
                <a:solidFill>
                  <a:srgbClr val="003A82"/>
                </a:solidFill>
                <a:latin typeface="Nunito Sans Black" pitchFamily="2" charset="77"/>
              </a:defRPr>
            </a:lvl1pPr>
          </a:lstStyle>
          <a:p>
            <a:r>
              <a:rPr lang="en-US"/>
              <a:t>Insert presentation title here</a:t>
            </a:r>
            <a:endParaRPr/>
          </a:p>
        </p:txBody>
      </p:sp>
    </p:spTree>
    <p:extLst>
      <p:ext uri="{BB962C8B-B14F-4D97-AF65-F5344CB8AC3E}">
        <p14:creationId xmlns:p14="http://schemas.microsoft.com/office/powerpoint/2010/main" val="4392295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Divider slide Blue">
    <p:bg>
      <p:bgPr>
        <a:solidFill>
          <a:schemeClr val="accent3"/>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6"/>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4" name="Rectangle 3">
            <a:extLst>
              <a:ext uri="{FF2B5EF4-FFF2-40B4-BE49-F238E27FC236}">
                <a16:creationId xmlns:a16="http://schemas.microsoft.com/office/drawing/2014/main" id="{4D38F6AE-7905-6EE8-A4E1-A4A45531AEEF}"/>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E9BFA3B-3EC6-EC38-28D6-443978259C2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6E4658D-3A40-6C43-0EE2-F22E5403F09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F681BDB-86A1-784C-6985-388BC8994BD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E05D711-9D85-6B4D-43A6-F7624155B62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7950700-8597-E876-2AC3-734CCFE8674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64E02D-F1AE-6AE5-1402-63C2DCC95EA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1BEF157-5967-A6CF-41E7-6D998E33A1D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7668DA8-D0A6-31EA-185C-B965C0553E3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BA0F99E-5607-CC7C-9F7B-8069729B518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8C66F6E-B0DB-75BA-9EDF-8A3315E17F2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5F3DD71E-A5F9-A05D-7D26-00A06F109F7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FCA8F2DC-ABCD-4717-89DF-6449A9A1EB9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7E072E0-34AD-C938-915E-375B43BEA05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842D3CD-8BAD-0027-1AA8-7F148B62C0F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D31A928-CBD9-4A61-A2B9-90AB557DBBA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BB33A49-9E94-5E7D-4760-D3D9BA16EBE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9711F5CF-BFB5-92F4-3643-216629873D6F}"/>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AF8AEB4-5B6B-11E1-1AA6-1906E025AAD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A7F086A-3D82-F7AF-5335-5A532D587B7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9645D062-2B74-76D9-E356-C219305719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310357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25254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C0F0CA8-EFD3-33F6-B05D-D2F40CCAAEC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A4B2E326-98FA-859C-1217-7A5DCB85595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CA6CD6-C2CB-0FEE-B85E-306E39D8DC4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E1DF6D37-9F29-4483-EEBD-DC845045665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77D459A-E6FA-61CA-C560-572A68040F0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3555F78-8A3A-1157-330C-063F27029675}"/>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318CB1-F604-B476-8880-EE1CDC5345A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1D159C2-7668-4F4B-9D6F-630F77532B8D}"/>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48DF37C-C39B-D71A-201B-9DD8443A9F5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D65344E-FCA8-DB8C-6DD0-DEBEE153AAF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bject 17">
            <a:extLst>
              <a:ext uri="{FF2B5EF4-FFF2-40B4-BE49-F238E27FC236}">
                <a16:creationId xmlns:a16="http://schemas.microsoft.com/office/drawing/2014/main" id="{3367DB71-BD5F-C0E0-A66E-427AC508D443}"/>
              </a:ext>
            </a:extLst>
          </p:cNvPr>
          <p:cNvSpPr txBox="1"/>
          <p:nvPr userDrawn="1"/>
        </p:nvSpPr>
        <p:spPr>
          <a:xfrm>
            <a:off x="345675" y="313809"/>
            <a:ext cx="325254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18" name="Rectangle 17">
            <a:extLst>
              <a:ext uri="{FF2B5EF4-FFF2-40B4-BE49-F238E27FC236}">
                <a16:creationId xmlns:a16="http://schemas.microsoft.com/office/drawing/2014/main" id="{6DAB8BE3-1AE5-A6AE-214C-A86436C7415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EB9A6EB-09D1-0BAD-BE67-85B1686A299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C189C8C-4208-D653-E50F-E63FFC3528F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B7B5C88-2890-3D0A-857D-6EC3B3E19BF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DA62D59-E417-2FDD-0581-1A77F6D76F8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9D9BD81-AEEE-59F4-D6CC-88B1DA65AE9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0F41C33-5470-84A2-C6BF-6DB9F43B711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8267786-7800-27FF-9627-C39B73E0EA3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7B61529-CF58-E67F-AC89-80C79745461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33F940FF-F550-9823-A27F-7B3595FC342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descr="A black background with white text&#10;&#10;AI-generated content may be incorrect.">
            <a:extLst>
              <a:ext uri="{FF2B5EF4-FFF2-40B4-BE49-F238E27FC236}">
                <a16:creationId xmlns:a16="http://schemas.microsoft.com/office/drawing/2014/main" id="{ACF3C9F8-0CE9-5E31-1A12-0826603971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7192172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311925"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0D20F2C0-543C-7D61-040C-3657BF40A36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2D541043-8CCD-59A9-1F0C-933FAD0793E7}"/>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BB8934-2951-9BED-B526-A178C82387B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73E6BF2-D77C-4D98-C41E-FFC92CF0E01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8AF8A68-054F-44C3-7BCE-B3795F63D74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B94D819-DABD-06C7-E988-D2A08BE618D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AEE4953-4F0F-3C8C-C22A-8CC273538244}"/>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342856D-EDB4-3536-705A-3495FF51E45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F16056F-A9AF-D96C-5E55-47A295B23071}"/>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D3EA012-F8F8-D23C-524A-03A5C650F14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bject 17">
            <a:extLst>
              <a:ext uri="{FF2B5EF4-FFF2-40B4-BE49-F238E27FC236}">
                <a16:creationId xmlns:a16="http://schemas.microsoft.com/office/drawing/2014/main" id="{431EB0D4-A0E7-8E31-6357-D49BB4A29D63}"/>
              </a:ext>
            </a:extLst>
          </p:cNvPr>
          <p:cNvSpPr txBox="1"/>
          <p:nvPr userDrawn="1"/>
        </p:nvSpPr>
        <p:spPr>
          <a:xfrm>
            <a:off x="345675" y="313809"/>
            <a:ext cx="3311925"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18" name="Rectangle 17">
            <a:extLst>
              <a:ext uri="{FF2B5EF4-FFF2-40B4-BE49-F238E27FC236}">
                <a16:creationId xmlns:a16="http://schemas.microsoft.com/office/drawing/2014/main" id="{9BB5AD81-A976-78AA-1051-5CE08CD04A6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5C805E4-FBC4-0EC1-D036-D087D2BE304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44796A5-F04B-4F70-714B-4275F4CCEA2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064D45A3-3F93-6961-3A52-3D720ADDFFA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4E67F87-DE4C-D1AC-E63F-D53C00F563A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1A6DA6A-99CA-AE26-5FC2-5776AC00B08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3525AB8C-7DEE-0A96-85A1-75CFF306C33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8CB601C-4CE6-A8BE-4171-0FD0DA657DC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0401151E-31CB-F281-2115-3748A954478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EA02CD5D-ECB0-6FCD-7BF9-16E00A8D367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0DDE408D-6861-FE91-0539-9B0DFF06E9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7983393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algn="ctr">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40692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tx1"/>
                </a:solidFill>
                <a:latin typeface="Nunito Sans Black" charset="0"/>
                <a:ea typeface="Nunito Sans Black" charset="0"/>
                <a:cs typeface="Nunito Sans Black" charset="0"/>
              </a:rPr>
              <a:t>Do </a:t>
            </a:r>
            <a:r>
              <a:rPr sz="1350" b="0" i="0" spc="0" dirty="0">
                <a:solidFill>
                  <a:schemeClr val="tx1"/>
                </a:solidFill>
                <a:latin typeface="Nunito Sans Black" charset="0"/>
                <a:ea typeface="Nunito Sans Black" charset="0"/>
                <a:cs typeface="Nunito Sans Black" charset="0"/>
              </a:rPr>
              <a:t>more. </a:t>
            </a:r>
            <a:r>
              <a:rPr sz="1350" b="0" i="0" dirty="0">
                <a:solidFill>
                  <a:schemeClr val="tx1"/>
                </a:solidFill>
                <a:latin typeface="Nunito Sans Black" charset="0"/>
                <a:ea typeface="Nunito Sans Black" charset="0"/>
                <a:cs typeface="Nunito Sans Black" charset="0"/>
              </a:rPr>
              <a:t>Share </a:t>
            </a:r>
            <a:r>
              <a:rPr sz="1350" b="0" i="0" spc="0" dirty="0">
                <a:solidFill>
                  <a:schemeClr val="tx1"/>
                </a:solidFill>
                <a:latin typeface="Nunito Sans Black" charset="0"/>
                <a:ea typeface="Nunito Sans Black" charset="0"/>
                <a:cs typeface="Nunito Sans Black" charset="0"/>
              </a:rPr>
              <a:t>more. </a:t>
            </a:r>
            <a:r>
              <a:rPr sz="1350" b="0" i="0" spc="-34" dirty="0">
                <a:solidFill>
                  <a:schemeClr val="tx1"/>
                </a:solidFill>
                <a:latin typeface="Nunito Sans Black" charset="0"/>
                <a:ea typeface="Nunito Sans Black" charset="0"/>
                <a:cs typeface="Nunito Sans Black" charset="0"/>
              </a:rPr>
              <a:t>Be</a:t>
            </a:r>
            <a:r>
              <a:rPr sz="1350" b="0" i="0" spc="-11" dirty="0">
                <a:solidFill>
                  <a:schemeClr val="tx1"/>
                </a:solidFill>
                <a:latin typeface="Nunito Sans Black" charset="0"/>
                <a:ea typeface="Nunito Sans Black" charset="0"/>
                <a:cs typeface="Nunito Sans Black" charset="0"/>
              </a:rPr>
              <a:t> </a:t>
            </a:r>
            <a:r>
              <a:rPr sz="1350" b="0" i="0" spc="0" dirty="0">
                <a:solidFill>
                  <a:schemeClr val="tx1"/>
                </a:solidFill>
                <a:latin typeface="Nunito Sans Black" charset="0"/>
                <a:ea typeface="Nunito Sans Black" charset="0"/>
                <a:cs typeface="Nunito Sans Black" charset="0"/>
              </a:rPr>
              <a:t>more.</a:t>
            </a:r>
            <a:endParaRPr sz="1350" b="0" i="0" dirty="0">
              <a:solidFill>
                <a:schemeClr val="tx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741496C8-4FA6-4C05-21B9-0D21D4C52C0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7A6765DB-5C58-9835-8008-1005239268F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984EFFE0-A970-B48A-AD64-C5B9EAB16FC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8D6E75D-5EDC-241B-D226-26FA099F5112}"/>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80360F30-7686-32BB-06ED-B28437802D20}"/>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AC66F18-CB23-539E-3546-AF807DCF3D0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5821D6A-1FC3-7471-65DE-6CF1C5EE37CE}"/>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4C03DC-58FE-2A82-CDB6-2BB89134703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79602D9-F2E8-5A1D-788D-1E9AB35C7109}"/>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5430070-33AC-2A32-9622-DE80160F5CA9}"/>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bject 17">
            <a:extLst>
              <a:ext uri="{FF2B5EF4-FFF2-40B4-BE49-F238E27FC236}">
                <a16:creationId xmlns:a16="http://schemas.microsoft.com/office/drawing/2014/main" id="{6C8D22D9-3F5E-9DC6-CCB9-EBD66E536B5B}"/>
              </a:ext>
            </a:extLst>
          </p:cNvPr>
          <p:cNvSpPr txBox="1"/>
          <p:nvPr userDrawn="1"/>
        </p:nvSpPr>
        <p:spPr>
          <a:xfrm>
            <a:off x="345675" y="313809"/>
            <a:ext cx="340692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17" name="Rectangle 16">
            <a:extLst>
              <a:ext uri="{FF2B5EF4-FFF2-40B4-BE49-F238E27FC236}">
                <a16:creationId xmlns:a16="http://schemas.microsoft.com/office/drawing/2014/main" id="{590440EA-923B-46AD-BC51-C5607EDE06D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F3E89C1F-F52E-89F2-FCDA-7E662C20FB8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DCD33DA-E5BB-B1CE-7887-7A30795FF66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EF20A1D0-E818-6D89-FA1C-9C0BF177FB1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8317D3F-0BA9-D436-05C7-C828A77781B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9FC4273-9A1A-9562-E323-129AF7CCFAB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583A7E6-EC94-8D08-CBE7-12FD3A93FA6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826875E-98C8-5438-F85A-5E82DDD8A62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F95D024-62F4-4CC4-C827-5E51DD351B5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3265C00E-1988-5DC0-29D0-EB0CDB7B448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42C9F7DF-54A9-BCED-0F46-793BAD77FE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9279796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p:nvSpPr>
        <p:spPr>
          <a:xfrm>
            <a:off x="345675" y="313809"/>
            <a:ext cx="3121920"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tx1"/>
                </a:solidFill>
                <a:latin typeface="Nunito Sans Black" charset="0"/>
                <a:ea typeface="Nunito Sans Black" charset="0"/>
                <a:cs typeface="Nunito Sans Black" charset="0"/>
              </a:rPr>
              <a:t>Do </a:t>
            </a:r>
            <a:r>
              <a:rPr sz="1350" b="0" i="0" spc="0" dirty="0">
                <a:solidFill>
                  <a:schemeClr val="tx1"/>
                </a:solidFill>
                <a:latin typeface="Nunito Sans Black" charset="0"/>
                <a:ea typeface="Nunito Sans Black" charset="0"/>
                <a:cs typeface="Nunito Sans Black" charset="0"/>
              </a:rPr>
              <a:t>more. </a:t>
            </a:r>
            <a:r>
              <a:rPr sz="1350" b="0" i="0" dirty="0">
                <a:solidFill>
                  <a:schemeClr val="tx1"/>
                </a:solidFill>
                <a:latin typeface="Nunito Sans Black" charset="0"/>
                <a:ea typeface="Nunito Sans Black" charset="0"/>
                <a:cs typeface="Nunito Sans Black" charset="0"/>
              </a:rPr>
              <a:t>Share </a:t>
            </a:r>
            <a:r>
              <a:rPr sz="1350" b="0" i="0" spc="0" dirty="0">
                <a:solidFill>
                  <a:schemeClr val="tx1"/>
                </a:solidFill>
                <a:latin typeface="Nunito Sans Black" charset="0"/>
                <a:ea typeface="Nunito Sans Black" charset="0"/>
                <a:cs typeface="Nunito Sans Black" charset="0"/>
              </a:rPr>
              <a:t>more. </a:t>
            </a:r>
            <a:r>
              <a:rPr sz="1350" b="0" i="0" spc="-34" dirty="0">
                <a:solidFill>
                  <a:schemeClr val="tx1"/>
                </a:solidFill>
                <a:latin typeface="Nunito Sans Black" charset="0"/>
                <a:ea typeface="Nunito Sans Black" charset="0"/>
                <a:cs typeface="Nunito Sans Black" charset="0"/>
              </a:rPr>
              <a:t>Be</a:t>
            </a:r>
            <a:r>
              <a:rPr sz="1350" b="0" i="0" spc="-11" dirty="0">
                <a:solidFill>
                  <a:schemeClr val="tx1"/>
                </a:solidFill>
                <a:latin typeface="Nunito Sans Black" charset="0"/>
                <a:ea typeface="Nunito Sans Black" charset="0"/>
                <a:cs typeface="Nunito Sans Black" charset="0"/>
              </a:rPr>
              <a:t> </a:t>
            </a:r>
            <a:r>
              <a:rPr sz="1350" b="0" i="0" spc="0" dirty="0">
                <a:solidFill>
                  <a:schemeClr val="tx1"/>
                </a:solidFill>
                <a:latin typeface="Nunito Sans Black" charset="0"/>
                <a:ea typeface="Nunito Sans Black" charset="0"/>
                <a:cs typeface="Nunito Sans Black" charset="0"/>
              </a:rPr>
              <a:t>more.</a:t>
            </a:r>
            <a:endParaRPr sz="1350" b="0" i="0" dirty="0">
              <a:solidFill>
                <a:schemeClr val="tx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1763" marR="3810" indent="-122238"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7B536AC-C9A0-D1DD-CD76-F480234A329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218E519-ECC2-4856-EB5D-4C94A5C60A4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D16E7939-9494-04BE-96E3-F56A595C260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50FE27-EEE8-1A06-7585-3BAB683718A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BB8F89B-EA49-7CC4-1049-FA770A88C9F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C271492-F111-E610-07C2-EBB78D05614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7753C1-A75C-9EB4-0EA3-733EA4A9E9B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DF94100-79AE-2E8B-58C3-4C84F6FFDE4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7D9B9D2-2450-3676-082C-32415D6D9F0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63AD55C-A557-387E-8AF3-60EBE0D0BA9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bject 17">
            <a:extLst>
              <a:ext uri="{FF2B5EF4-FFF2-40B4-BE49-F238E27FC236}">
                <a16:creationId xmlns:a16="http://schemas.microsoft.com/office/drawing/2014/main" id="{686B46AF-FDB4-6F0E-FAD0-DEE0B9996E59}"/>
              </a:ext>
            </a:extLst>
          </p:cNvPr>
          <p:cNvSpPr txBox="1"/>
          <p:nvPr userDrawn="1"/>
        </p:nvSpPr>
        <p:spPr>
          <a:xfrm>
            <a:off x="345675" y="313809"/>
            <a:ext cx="3121920"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17" name="Rectangle 16">
            <a:extLst>
              <a:ext uri="{FF2B5EF4-FFF2-40B4-BE49-F238E27FC236}">
                <a16:creationId xmlns:a16="http://schemas.microsoft.com/office/drawing/2014/main" id="{BEE38FCC-3447-02EB-A086-CF2D41F8B32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AF769C4A-C623-BF09-AF42-0E86676BC0B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315680F-7BF7-CA1B-3272-D9F0A4342C4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E473646-2158-841E-2910-54BE492DDB6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CB2B66F9-DB86-3012-64EE-5E763E01692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5BA6A07C-CED9-0118-1918-AACA242B6BD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A8A9C638-33DB-FEFF-7381-83182C9EFB4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BEE064B-C5D2-88B7-07BE-FD752BB3EB6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612F8F02-E21A-707A-E274-371667F5592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431D865E-ACF6-534A-451F-32302847D959}"/>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259E2DEF-05DF-FBAE-2AA4-213820FBAA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6307325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B7CD01B6-6FE3-13E1-02D0-3CEB578EB5C4}"/>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B2A8BAB-19CC-BA83-5708-81BB0D9B5F55}"/>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530A4B6C-5E30-D22F-29C5-634E34288ED2}"/>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C590C7E7-DA75-1969-812C-AA0F9B1892BF}"/>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8B5C31E-39B5-7FB2-F2AF-2E67F2873FB1}"/>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B7B6727-BA27-F9D2-532C-F74E0DF0141A}"/>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5DDF326-6B82-2EB6-3CA3-6B6767EA288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7D0839D-EF5C-F2AE-C139-6E072974E099}"/>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C23A200-6204-20DE-958B-DBF56F9CD3D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FAE336-1C4E-D460-A74A-319326FFB7CD}"/>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CAACBE5-65E0-7A4C-EDB6-6BB3A2482D8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0F2D27C-5334-6A82-CF5E-C46C4ADF333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5FFE64A-55B4-60DF-3342-EBE516B1526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83276D1-A869-FD66-E356-9B30A7DDD66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F8B2B5-9285-ABBE-A8D3-023FCDD1C73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8327BD6-B710-E0A5-32E4-A35DBF284F4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93217FBD-C8E7-E8C5-AB4E-15E48A23EBD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539CF40-8A99-0BF4-B202-BF111A70B7B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294250B-5F60-9119-65E2-23C7DD65A08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02C82A32-FC3E-601A-8CD5-158FCCDCC67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418F93CB-AD51-C606-51F5-F4DF450495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062266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EA5DFD6A-68CE-DF5D-E4FD-6BCD2E3F117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45E33FA-4D3A-091D-23BD-8C9B9607BE9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D744BF3-D062-803E-B0BE-4B865D59A73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BCBA641-C4E3-D024-36F8-A3A80444D9E4}"/>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2F950A8-1071-FC97-E5F4-36E0E3DFE63D}"/>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446A61-078B-844C-58BE-3F3BCA2D5D6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F38AA0A-2049-3803-AFB9-1B4D5D61079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1D415C6-9D6A-3DEF-B60D-E7B3444C0BAD}"/>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057FD76-4A1C-28CA-B6B1-F682D21DA6E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5D7536A-F4FC-A71C-B4CE-3E02C514679D}"/>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939771B4-10EE-1E41-409D-F5676150149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8EC6D53-0CAE-99A7-7EA3-9F4F39BDA9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14830AE3-831F-33B0-008E-DC2805B6B68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F4B12D3C-08B1-F3FD-B0CB-D5BB2B7D300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EDCF5D3-3C2F-2340-D5E4-35C768DFE27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ACC089F-5627-4984-4B49-46C4933ABA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B8CDF91-00BF-5AC8-B93C-58D8B58F564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C86F308-2B23-E237-849B-7E668A7E405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56D6857-EB6A-5E1E-C306-D9894C46C5F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66A6D63E-B3B7-2438-E8DA-06A9E9E371E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F91D1CBB-DDC9-5825-1D8C-3C86318B02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25185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nam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8" name="Text Placeholder 7">
            <a:extLst>
              <a:ext uri="{FF2B5EF4-FFF2-40B4-BE49-F238E27FC236}">
                <a16:creationId xmlns:a16="http://schemas.microsoft.com/office/drawing/2014/main" id="{B9BF7824-4379-834E-86BB-B51DDD0B2DAC}"/>
              </a:ext>
            </a:extLst>
          </p:cNvPr>
          <p:cNvSpPr>
            <a:spLocks noGrp="1"/>
          </p:cNvSpPr>
          <p:nvPr>
            <p:ph type="body" sz="quarter" idx="10" hasCustomPrompt="1"/>
          </p:nvPr>
        </p:nvSpPr>
        <p:spPr>
          <a:xfrm>
            <a:off x="1981338" y="4569517"/>
            <a:ext cx="8229325" cy="1019175"/>
          </a:xfrm>
        </p:spPr>
        <p:txBody>
          <a:bodyPr>
            <a:noAutofit/>
          </a:bodyPr>
          <a:lstStyle>
            <a:lvl1pPr marL="0" indent="0" algn="ctr" defTabSz="685800" rtl="0" eaLnBrk="1" latinLnBrk="0" hangingPunct="1">
              <a:buNone/>
              <a:defRPr lang="en-US" sz="4050" b="0" kern="1200" dirty="0" smtClean="0">
                <a:solidFill>
                  <a:schemeClr val="bg1"/>
                </a:solidFill>
                <a:latin typeface="Nunito Sans Black" panose="00000A00000000000000" pitchFamily="2" charset="0"/>
                <a:ea typeface="+mn-ea"/>
                <a:cs typeface="+mn-cs"/>
              </a:defRPr>
            </a:lvl1pPr>
          </a:lstStyle>
          <a:p>
            <a:pPr lvl="0"/>
            <a:r>
              <a:rPr lang="en-US" dirty="0"/>
              <a:t>Insert name here</a:t>
            </a:r>
          </a:p>
        </p:txBody>
      </p:sp>
      <p:pic>
        <p:nvPicPr>
          <p:cNvPr id="32" name="Picture 3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02191" y="1581152"/>
            <a:ext cx="3787619" cy="2766176"/>
          </a:xfrm>
          <a:prstGeom prst="rect">
            <a:avLst/>
          </a:prstGeom>
        </p:spPr>
      </p:pic>
      <p:sp>
        <p:nvSpPr>
          <p:cNvPr id="7" name="Rectangle 6">
            <a:extLst>
              <a:ext uri="{FF2B5EF4-FFF2-40B4-BE49-F238E27FC236}">
                <a16:creationId xmlns:a16="http://schemas.microsoft.com/office/drawing/2014/main" id="{A84445CF-55A0-4DAD-0246-D27FF3D5888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A5F802D-E58B-4EA0-7C71-2B0FEBB66B7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F4A5744-FEAF-84CC-ECAC-99D5C081F718}"/>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882C046-F155-9CF7-9C5A-546925DCDFE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ED66E24E-01E5-553C-1BE1-A42C8DC290A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855FBD-4C8B-40B6-B80A-EDB228346EF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48EFCF5-8032-03FA-435F-68ADAD8AA705}"/>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7D6CC77-371E-AE81-02A6-5EAA1E11EF6A}"/>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9EA4525-3C38-CD9A-74B5-8622E00FC59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600BDC1-07E8-2128-7224-37958630FE1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BF19730-3089-7BD4-EC85-679A2C1AFF4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3AB9ED4B-A2B2-8E57-BF98-C5921E7EA6A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C0660842-0F53-51F4-B8AC-4706A496995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66EA7FA-A629-516B-2AD8-2B2C9C912D9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8FFC5C51-8EDE-CDB3-7617-2BCEB2170C3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E4D40AE7-C53E-933D-BC07-4DE44BC2BB7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A7D4578-A9E3-9072-C8A0-F66DD73F9C7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D9E407E-2784-E0C9-4BE8-2A669A08AB0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B40C08A-9B4F-7D15-7B72-40E3E7ED483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E56FAE3-F791-4918-50DD-84E37911E0C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41621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05539428-4A69-423C-B2CA-161A41BAEE1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B54065D-0896-0787-A5D7-D9511C2FAA8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84E74A9-E84E-E153-BD2F-AB88060C5B4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441313F-FBDC-C624-EE41-117306DE646F}"/>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618FC7C-0175-7847-E9A7-9804EBF3B60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89E0F64-3D9F-B95B-0121-B34AA0A39C0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A7031E3-873C-0894-34B0-2EFE7F800E62}"/>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0FD36C5-8B3E-3996-D098-042D1B93212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9D7960E-8FC0-CE22-F394-47F090ADF8A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0EE4528-0203-1D1D-E21A-DDE20462AFE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F2B36D5A-0E1E-9A98-B88A-14169B8EEA5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1B4674E-B0B4-71A7-86BB-8F5234CC020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04DF9F3-6143-7742-5C16-D1D77A801AC7}"/>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DCC9753-2620-D73B-77F3-A67E068C5A5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F76834B-89E8-C093-641D-1826C0A2179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799BC9D-E530-7150-1298-5C27F4AF7B2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645310E-9E2F-65C6-769A-BE1531E412C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4F4E787-3C79-E425-83DE-BED76587C63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D7AE180-FCB5-A476-7555-C28195FDB081}"/>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11A0940A-4971-FAB3-E98F-99DF6633C71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DC28E3B1-5F2E-8DEA-BF51-8FB4CD037C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35767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41D06F9B-F865-2527-9023-249192A3A50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4683356-CE5F-611D-7CDB-1A790FFC4FB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CF6F774-44DE-D6D8-36D2-31E91F3EFB3F}"/>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44E191D-5202-669C-408B-701DADD28C4C}"/>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D67683B-D5CD-E614-0F90-6737B1F8717D}"/>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BDC940F-096F-0C8A-0B01-BAE6DFE77FE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78B3D9-C667-9F05-8EFC-AB5F17936F3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9BE126A-FE93-DAEF-B693-A48EE9B82E11}"/>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73727A0-A9DE-F26A-CB9E-66B8642040E8}"/>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E9159A7-7ECF-0BD7-1550-F233BD9A0E62}"/>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B7FB098-D3F1-58CE-346F-27A38D23558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8779989-D03F-D7CC-D890-F9D9D158E9F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0DC762C-37D6-F555-F876-7AB46B0B9AF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9401FE75-C385-39D7-430E-9885A1A524C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132540F8-D917-50F6-D85B-78F28E1A746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052402D-14C6-D1F7-462E-2E8C45BEB8E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83110F4-8876-4ADD-361A-2107C6E9C26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AD47642B-7E38-7095-6C39-5575698644A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0670EC1B-58E3-1F71-A268-C88079735C8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C9E07787-BA6E-B765-BD57-B91CE4E1A70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74D787B7-251C-19AF-F528-F0594D0B10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5851062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Light Image right 2">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C6731A7-22FD-3F4B-8004-0761A1B6D52C}"/>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p:nvPr>
        </p:nvSpPr>
        <p:spPr>
          <a:xfrm>
            <a:off x="1158000" y="1620000"/>
            <a:ext cx="3780000" cy="4502943"/>
          </a:xfrm>
          <a:prstGeom prst="rect">
            <a:avLst/>
          </a:prstGeom>
        </p:spPr>
        <p:txBody>
          <a:bodyPr>
            <a:noAutofit/>
          </a:bodyPr>
          <a:lstStyle>
            <a:lvl1pPr marL="10800" marR="3810" indent="0" algn="l" defTabSz="685800" rtl="0" eaLnBrk="1" latinLnBrk="0" hangingPunct="1">
              <a:lnSpc>
                <a:spcPts val="1950"/>
              </a:lnSpc>
              <a:spcBef>
                <a:spcPts val="315"/>
              </a:spcBef>
              <a:buFont typeface="Arial" panose="020B0604020202020204" pitchFamily="34" charset="0"/>
              <a:buNone/>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a:t>Click to edit Master text styles</a:t>
            </a:r>
          </a:p>
        </p:txBody>
      </p:sp>
      <p:grpSp>
        <p:nvGrpSpPr>
          <p:cNvPr id="14" name="Group 13"/>
          <p:cNvGrpSpPr/>
          <p:nvPr/>
        </p:nvGrpSpPr>
        <p:grpSpPr>
          <a:xfrm>
            <a:off x="10077450" y="359569"/>
            <a:ext cx="1752622" cy="493120"/>
            <a:chOff x="228240" y="2152440"/>
            <a:chExt cx="10101600" cy="2842200"/>
          </a:xfrm>
          <a:solidFill>
            <a:schemeClr val="bg1"/>
          </a:solidFill>
        </p:grpSpPr>
        <p:sp>
          <p:nvSpPr>
            <p:cNvPr id="15"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6"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7"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8"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9"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0"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1"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2"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3"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4"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5"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Rectangle 6">
            <a:extLst>
              <a:ext uri="{FF2B5EF4-FFF2-40B4-BE49-F238E27FC236}">
                <a16:creationId xmlns:a16="http://schemas.microsoft.com/office/drawing/2014/main" id="{3672F035-1273-B604-F65F-C43C06457F3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D62A18F-1D74-B873-4B7F-58C36382C9F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1D1DCBA-185A-8410-A533-FB279674064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9437E2F-04ED-CFDB-355B-DED5B9C3D48E}"/>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C8DAA9E-5BE6-F2B5-8F8C-1A602FE947D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E7455F9-39B1-6762-E9E7-15B20850A42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09641E6-FA56-DC9C-39E9-3E152DE2C5E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37C346E-B824-5618-A144-9BEB23782F9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0C673C7-2974-AC80-CC93-D076FD9B16F8}"/>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ABEF1F70-98BB-9025-CB7C-654EA2F63800}"/>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EC440E6F-B59B-E4EA-AD87-FC32338AA91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A74223EC-06A0-5CA9-302F-4AE8F8BC39D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DAF0E58E-57D4-3BB4-30C4-27A9CF63058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CC6FD521-515D-3D63-F5C4-A2AE6D3AF53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F9D8C406-1EA4-A0FE-809B-799E590AFD7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CEB18145-C85D-4A53-A317-626573A0B7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ED2D491D-DCA3-2B53-A48F-70BD2BA00A7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94C28F51-EAB0-62DB-87B4-DF59639D950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4406D52F-D05C-72DE-BC13-2ADF248C24E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DA98A3A4-BB0F-5668-091B-CFDC2CB6343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5" name="Picture 54">
            <a:extLst>
              <a:ext uri="{FF2B5EF4-FFF2-40B4-BE49-F238E27FC236}">
                <a16:creationId xmlns:a16="http://schemas.microsoft.com/office/drawing/2014/main" id="{7F388974-F5BC-85E1-F5F6-D2270D7BDCCF}"/>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8203411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Light Image right 2">
    <p:bg>
      <p:bgPr>
        <a:solidFill>
          <a:schemeClr val="bg1"/>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0F57CD9A-2D1D-7A4C-BF76-1884EF4102F3}"/>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hasCustomPrompt="1"/>
          </p:nvPr>
        </p:nvSpPr>
        <p:spPr>
          <a:xfrm>
            <a:off x="1158000" y="1620000"/>
            <a:ext cx="3780000" cy="4502943"/>
          </a:xfrm>
          <a:prstGeom prst="rect">
            <a:avLst/>
          </a:prstGeom>
        </p:spPr>
        <p:txBody>
          <a:bodyPr>
            <a:noAutofit/>
          </a:bodyPr>
          <a:lstStyle>
            <a:lvl1pPr marL="133200" marR="3810" indent="-122400" algn="l" defTabSz="685800" rtl="0" eaLnBrk="1" latinLnBrk="0" hangingPunct="1">
              <a:lnSpc>
                <a:spcPts val="1950"/>
              </a:lnSpc>
              <a:spcBef>
                <a:spcPts val="315"/>
              </a:spcBef>
              <a:buFont typeface="Arial" panose="020B0604020202020204" pitchFamily="34" charset="0"/>
              <a:buChar char="•"/>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dirty="0"/>
              <a:t>Set the bullets</a:t>
            </a:r>
          </a:p>
        </p:txBody>
      </p:sp>
      <p:sp>
        <p:nvSpPr>
          <p:cNvPr id="7" name="Rectangle 6">
            <a:extLst>
              <a:ext uri="{FF2B5EF4-FFF2-40B4-BE49-F238E27FC236}">
                <a16:creationId xmlns:a16="http://schemas.microsoft.com/office/drawing/2014/main" id="{4C4D8074-9DA4-8B54-2710-6D930BECC99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1CC5489-FFBF-9457-5A20-68427346ECF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27CC4AC-490E-C30A-9766-CAFF50B4B6F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55F45BF-EAE9-15BC-7961-240A2174F74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2917F9D-2A45-F42C-715F-B6B67BD1CF47}"/>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3254799-1431-6DF0-AC8A-CC324AB1755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A08F72B-1E4B-CA02-83AA-03F9DEBD1AE2}"/>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6B5174B-E57D-00AE-FB40-5DAD5F234C2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F3C7A55D-BAD4-752F-0AE8-F04CE8AAFC89}"/>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2E2FC63-C30E-1EB3-EF85-664441BE102E}"/>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0DF1231-8FC7-A2BB-398E-5ECA94FF1D2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8BD69C1E-A45E-210D-4E8C-7682F56A3DB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E00AEEA-CEC0-E2CE-0B1D-4BC82CB6C53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CBFBC7-56FA-9C47-3AA3-A67ABD03DEA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5C97C2E-E709-7D32-E2AD-B8C6DC1AEF4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BA4450C-AA7F-A8CA-FCD7-EDA739C5A71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7328B906-4C5C-360D-ADB7-2B6AF6E3588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6359B4E-2FC2-34F2-F860-FF82F9A0A4D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3822BCE9-A34F-0F3C-60EB-4452805B10A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E5A6F4A8-2717-8539-330F-80F608A4936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a:extLst>
              <a:ext uri="{FF2B5EF4-FFF2-40B4-BE49-F238E27FC236}">
                <a16:creationId xmlns:a16="http://schemas.microsoft.com/office/drawing/2014/main" id="{C3F29D92-F3B9-28AD-AEE8-932B16195510}"/>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4620513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9661C454-DBDE-1788-BCCE-F089A849EE8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080927B-73DB-5E65-A744-2B532396FDC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BC38DBD3-F31C-559D-6627-D07097CE653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4392D17-89A5-65F5-374F-00457EADEC4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D65EAC-3617-6A3C-8535-D7FECF95437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CFC4A22-B231-8CCF-3BF5-F4CC645A53A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5CE91E6-4C56-75A0-68DF-BA39F778B57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98E63EB-C424-0701-9969-1534D1AA540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452070-EE0D-1575-C244-9B504F4E3D8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908CDD20-B7E8-87F0-25EB-5FC0CF0F2D42}"/>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98D9BF7-02F3-612F-4572-73ADE5E16BB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92106C8A-0055-D06C-83A5-4B41658320A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243476E8-C98B-C414-FE3C-525FC54CE2B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78128CA-546B-FA9E-1F22-8DDEABCB46A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27D099C-9A7D-70F3-9837-453281061C6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A316E977-6A06-9999-7FAC-93F173B520F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CC5F5A6-670E-8D92-0DB6-7FEA6879D31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E7ADE79C-832A-3448-9B07-16C418DF4DD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033D03D7-9936-B7B0-99E5-C701D676014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C38041A5-FA47-7765-EDEB-31AA291E2FF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a:extLst>
              <a:ext uri="{FF2B5EF4-FFF2-40B4-BE49-F238E27FC236}">
                <a16:creationId xmlns:a16="http://schemas.microsoft.com/office/drawing/2014/main" id="{B7FC0463-A205-4585-3663-684CD9E7533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06385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1EA22FEA-CD6A-91B3-E4D0-10D659E416F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810ED9D-63AC-C842-DEF3-2719564B61E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0D686415-B3E0-9FF0-62CB-2625DD4DC04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40F7F56-76A3-7C8B-BB62-8F50B3E273EF}"/>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FE7369B-9B45-F32C-7546-61C025AE2D3A}"/>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C8F18CD-F581-8FDA-1F27-D5CEB4BA835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F33AE9E-3944-D501-F1CC-95A9436115F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D7E9E9D-0DED-A9A6-EF38-EB3C28E550D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C0A0FE5-8506-78C0-17E4-FC2970D6CB9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9D420FC-5FF9-9B3D-42F9-D9669418D668}"/>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954C0C1-8169-D25D-7C69-BBCBA189F41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5AA2A8A-28FC-E521-1486-843D8EE52A6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5CFFFB57-753D-CCE3-AC77-B4E223DC488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D5595480-646A-F17C-7EEA-730CD3F22F1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A9CC83A-608C-03F3-C232-52CF84C89F9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400D39A-B4E0-9F64-5F7C-76DDE3AC95E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4E56153-807D-2005-B303-CA97BE52483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E10137E1-1DB0-C723-4034-1ABAE0BC121F}"/>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4CCF010-F37B-9F1A-7712-17656A9610A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93731991-6B0C-FC88-9631-7516E015313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097029F9-B593-0D03-1810-32634F1E0CB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9826078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Font typeface="Arial" panose="020B0604020202020204" pitchFamily="34" charset="0"/>
              <a:buNone/>
              <a:tabLst/>
              <a:defRPr sz="2550"/>
            </a:lvl1pPr>
            <a:lvl2pPr marL="18000" indent="0">
              <a:lnSpc>
                <a:spcPts val="2700"/>
              </a:lnSpc>
              <a:buFont typeface="Arial" panose="020B0604020202020204" pitchFamily="34" charset="0"/>
              <a:buNone/>
              <a:tabLst/>
              <a:defRPr sz="2550"/>
            </a:lvl2pPr>
            <a:lvl3pPr marL="18000" indent="0">
              <a:lnSpc>
                <a:spcPts val="2700"/>
              </a:lnSpc>
              <a:buFont typeface="Arial" panose="020B0604020202020204" pitchFamily="34" charset="0"/>
              <a:buNone/>
              <a:tabLst/>
              <a:defRPr sz="2550"/>
            </a:lvl3pPr>
            <a:lvl4pPr marL="18000" indent="0">
              <a:lnSpc>
                <a:spcPts val="2700"/>
              </a:lnSpc>
              <a:buFont typeface="Arial" panose="020B0604020202020204" pitchFamily="34" charset="0"/>
              <a:buNone/>
              <a:tabLst/>
              <a:defRPr sz="2550"/>
            </a:lvl4pPr>
            <a:lvl5pPr marL="180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C9B9230-9466-25E6-445B-A79B74035062}"/>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C59F859-14A0-59A3-D9BC-84D9E959557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558F0DE3-E7F4-0E3C-D3EC-01CB7B9A195E}"/>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9FB70D-3DF2-6CC4-4631-8CB77FF50455}"/>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D02F615-62A4-75C9-8D83-102B83682188}"/>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720FC8A-E20A-3F59-86F6-E3D30CA30EDF}"/>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BB41F5E-5CA0-0E44-C76D-C7A24461963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39135DE-FDAC-6325-583A-28ADA353FBE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AFD3F57-95F4-4235-ADB4-A50BE3C6DC8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14F9044-5DE6-F2C9-166E-3C2E6B8368A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0DF7C95-CA35-D79F-5358-A89381BFED2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8AE0DDB9-1362-A670-AC24-D4651253603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30BBEBC-1C22-2955-82DD-0C2CE197D61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3A5CCFA2-6DC1-DB93-EFCB-9518011E7E8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B07D80D-1458-DDFF-1AA6-1BCBFE5395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65B2470-42D4-5A09-AC8A-F1C5DD6FBC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F33624B-51A3-4576-A2D6-B41BBF06E38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C02EF21-9DFE-DB03-61CA-F08890726F1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ECA5D52-AC3F-4060-6378-9C470FF7DB8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4445B639-25C7-887F-0797-83520A39B79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60D7A8B3-04C9-EA0E-03BF-9E3949E6C7D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2739723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 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69875">
              <a:lnSpc>
                <a:spcPts val="2700"/>
              </a:lnSpc>
              <a:buFont typeface="Arial" panose="020B0604020202020204" pitchFamily="34" charset="0"/>
              <a:buChar char="•"/>
              <a:tabLst/>
              <a:defRPr sz="2550"/>
            </a:lvl1pPr>
            <a:lvl2pPr marL="270000" indent="-269875">
              <a:lnSpc>
                <a:spcPts val="2700"/>
              </a:lnSpc>
              <a:buFont typeface="Arial" panose="020B0604020202020204" pitchFamily="34" charset="0"/>
              <a:buChar char="•"/>
              <a:tabLst/>
              <a:defRPr sz="2550"/>
            </a:lvl2pPr>
            <a:lvl3pPr marL="270000" indent="-269875">
              <a:lnSpc>
                <a:spcPts val="2700"/>
              </a:lnSpc>
              <a:buFont typeface="Arial" panose="020B0604020202020204" pitchFamily="34" charset="0"/>
              <a:buChar char="•"/>
              <a:tabLst/>
              <a:defRPr sz="2550"/>
            </a:lvl3pPr>
            <a:lvl4pPr marL="270000" indent="-269875">
              <a:lnSpc>
                <a:spcPts val="2700"/>
              </a:lnSpc>
              <a:buFont typeface="Arial" panose="020B0604020202020204" pitchFamily="34" charset="0"/>
              <a:buChar char="•"/>
              <a:tabLst/>
              <a:defRPr sz="2550"/>
            </a:lvl4pPr>
            <a:lvl5pPr marL="270000" indent="-269875">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32253A4-7D42-3C73-F154-9E54E6D588CF}"/>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2635148-108B-24FB-EBFC-5D7575E7946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D4318DB-2614-818A-59CC-A25436467002}"/>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7EA1996-3CB3-83C3-B668-F6F53B6035B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720AC8C-19FB-038E-373D-FFE6E58D27CB}"/>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2E43275-DFC3-9ADE-5911-5E886E616D0F}"/>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B8B9F12-68C5-2C75-9AEC-51484AA86D7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045E78A-FA4C-A636-6E84-5ED4C72129C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A2D3A68-5240-1A3B-0244-A151A73D62B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A99B510-91C0-0D4F-84E8-77210D9AE52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15D38AA-DE7E-F4DB-210F-96DDD23EA8A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41D3318-81EC-D97D-07B0-0E2850EC6CA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44443E8-DEC7-9412-E313-3806F34470E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8223D1A-10FE-012E-4605-06C887F50BC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2594111-A57D-E5C2-63C8-239C49E30FC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F332258-0AE0-EBE0-B278-A456E0DD9DE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2F4A780-A67B-3C81-AD5F-1F32D2EE7BA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29F8A0E-E302-B55A-B941-52390432DC4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81B05924-3E22-8B7B-CAA7-9E3EE70C3B5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8C5E0D70-2968-F806-C5A1-B0BB6786BF3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5FCEE80E-A40C-34F5-D46B-F824637EA22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1625685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Clr>
                <a:schemeClr val="bg1"/>
              </a:buClr>
              <a:buFont typeface="Arial" panose="020B0604020202020204" pitchFamily="34" charset="0"/>
              <a:buNone/>
              <a:tabLst/>
              <a:defRPr sz="2550">
                <a:solidFill>
                  <a:schemeClr val="bg1"/>
                </a:solidFill>
              </a:defRPr>
            </a:lvl1pPr>
            <a:lvl2pPr marL="18000" indent="0">
              <a:lnSpc>
                <a:spcPts val="2700"/>
              </a:lnSpc>
              <a:buClr>
                <a:schemeClr val="bg1"/>
              </a:buClr>
              <a:buFont typeface="Arial" panose="020B0604020202020204" pitchFamily="34" charset="0"/>
              <a:buNone/>
              <a:tabLst/>
              <a:defRPr sz="2550">
                <a:solidFill>
                  <a:schemeClr val="bg1"/>
                </a:solidFill>
              </a:defRPr>
            </a:lvl2pPr>
            <a:lvl3pPr marL="18000" indent="0">
              <a:lnSpc>
                <a:spcPts val="2700"/>
              </a:lnSpc>
              <a:buClr>
                <a:schemeClr val="bg1"/>
              </a:buClr>
              <a:buFont typeface="Arial" panose="020B0604020202020204" pitchFamily="34" charset="0"/>
              <a:buNone/>
              <a:tabLst/>
              <a:defRPr sz="2550">
                <a:solidFill>
                  <a:schemeClr val="bg1"/>
                </a:solidFill>
              </a:defRPr>
            </a:lvl3pPr>
            <a:lvl4pPr marL="18000" indent="0">
              <a:lnSpc>
                <a:spcPts val="2700"/>
              </a:lnSpc>
              <a:buClr>
                <a:schemeClr val="bg1"/>
              </a:buClr>
              <a:buFont typeface="Arial" panose="020B0604020202020204" pitchFamily="34" charset="0"/>
              <a:buNone/>
              <a:tabLst/>
              <a:defRPr sz="2550">
                <a:solidFill>
                  <a:schemeClr val="bg1"/>
                </a:solidFill>
              </a:defRPr>
            </a:lvl4pPr>
            <a:lvl5pPr marL="18000" indent="0">
              <a:lnSpc>
                <a:spcPts val="2700"/>
              </a:lnSpc>
              <a:buClr>
                <a:schemeClr val="bg1"/>
              </a:buClr>
              <a:buFont typeface="Arial" panose="020B0604020202020204" pitchFamily="34" charset="0"/>
              <a:buNone/>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9F7CE78-5AD0-3C8A-13ED-5742948DED4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F340FC1-0A1E-57C3-DCDC-739CEB7EC1E3}"/>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C9FC49-AA1E-7E8C-1B92-4339842AE27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D4346E-A4A0-2460-DF0A-25953FDEACE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0810555-7345-D6FC-9F28-1DA6E8653D40}"/>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3EBB479-DD33-8836-C14E-FE2D6A3FE43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E219B34-76AA-7FBF-BE19-1D2CE76D85D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B9B7091-D804-C602-1938-E4ADB8F8DCD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83910DC-435F-C8CF-90AF-6519034E3AC2}"/>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799F725-B8D4-D3FD-E263-A077050F0528}"/>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D524BD0-D148-854E-B5F9-990F76C1E97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074A6DA-255F-5984-E00D-946DADD9C89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0F3E9C8-53E9-437F-A924-9B07BF4864E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7F51C95-58F4-1BB4-7F92-A3FBA3FF4F5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963C4C5-E2D8-9C5E-01D8-E7CB4562CA7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6917E040-26E3-43B1-1426-C53E0E6AA36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1AC9222-3024-B424-F5DE-6168AC9B593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3F9E361-4285-7E98-83BF-883FA87D73A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E2DD72E-CA5B-73CC-885F-E0CA742E763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B3CA047-2882-2776-AAFC-6C4B282F724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descr="A black background with white text&#10;&#10;AI-generated content may be incorrect.">
            <a:extLst>
              <a:ext uri="{FF2B5EF4-FFF2-40B4-BE49-F238E27FC236}">
                <a16:creationId xmlns:a16="http://schemas.microsoft.com/office/drawing/2014/main" id="{2090ED8F-D9A4-062E-1D21-98EC5DA49D5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240034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 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70000">
              <a:lnSpc>
                <a:spcPts val="2700"/>
              </a:lnSpc>
              <a:buClr>
                <a:schemeClr val="bg1"/>
              </a:buClr>
              <a:buFont typeface="Arial" panose="020B0604020202020204" pitchFamily="34" charset="0"/>
              <a:buChar char="•"/>
              <a:tabLst/>
              <a:defRPr sz="2550">
                <a:solidFill>
                  <a:schemeClr val="bg1"/>
                </a:solidFill>
              </a:defRPr>
            </a:lvl1pPr>
            <a:lvl2pPr marL="270000" indent="-270000">
              <a:lnSpc>
                <a:spcPts val="2700"/>
              </a:lnSpc>
              <a:buClr>
                <a:schemeClr val="bg1"/>
              </a:buClr>
              <a:buFont typeface="Arial" panose="020B0604020202020204" pitchFamily="34" charset="0"/>
              <a:buChar char="•"/>
              <a:tabLst/>
              <a:defRPr sz="2550">
                <a:solidFill>
                  <a:schemeClr val="bg1"/>
                </a:solidFill>
              </a:defRPr>
            </a:lvl2pPr>
            <a:lvl3pPr marL="270000" indent="-270000">
              <a:lnSpc>
                <a:spcPts val="2700"/>
              </a:lnSpc>
              <a:buClr>
                <a:schemeClr val="bg1"/>
              </a:buClr>
              <a:buFont typeface="Arial" panose="020B0604020202020204" pitchFamily="34" charset="0"/>
              <a:buChar char="•"/>
              <a:tabLst/>
              <a:defRPr sz="2550">
                <a:solidFill>
                  <a:schemeClr val="bg1"/>
                </a:solidFill>
              </a:defRPr>
            </a:lvl3pPr>
            <a:lvl4pPr marL="270000" indent="-270000">
              <a:lnSpc>
                <a:spcPts val="2700"/>
              </a:lnSpc>
              <a:buClr>
                <a:schemeClr val="bg1"/>
              </a:buClr>
              <a:buFont typeface="Arial" panose="020B0604020202020204" pitchFamily="34" charset="0"/>
              <a:buChar char="•"/>
              <a:tabLst/>
              <a:defRPr sz="2550">
                <a:solidFill>
                  <a:schemeClr val="bg1"/>
                </a:solidFill>
              </a:defRPr>
            </a:lvl4pPr>
            <a:lvl5pPr marL="270000" indent="-270000">
              <a:lnSpc>
                <a:spcPts val="2700"/>
              </a:lnSpc>
              <a:buClr>
                <a:schemeClr val="bg1"/>
              </a:buClr>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0BD1A5D-A5FF-1018-10AE-B0299ECED9AF}"/>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5739D3E-3891-B42E-6507-CAFE4E0CDC6E}"/>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EAE429B-1A2E-B3EE-240C-C201FEB4B9E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60BD658-E012-8211-0D97-476C7795D28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B4AD853-7291-93E0-F5D8-B65530A34871}"/>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FFB21A9-CB90-E5C5-1A28-E43B44531CA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FF6A6B5-88B8-5F37-4D9B-BE60B18F3848}"/>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41F2149-9BDE-568B-3754-739C54334A09}"/>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E86CBAC-2FD4-E8EF-84BA-028BF0D3324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B05E362-63BE-FC8B-D179-9CB91E5FFD02}"/>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CE71A50-043A-EB79-38AB-681BC5D8C41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7AD8277-3CB4-4DB2-D686-F8A4402B36F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DC4B109-EC4E-0165-D512-285EBFE6DFA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510A427-D306-9923-DEB7-B1944A6EFB2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C56ACB69-A754-905F-F8B7-76E5509F393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BED3480-46A7-7C05-2218-82E8BDF0C0B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014C6A6-3940-D3E7-EAB4-D241DB30990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7E46073-2B46-35AC-0808-6E49B648AA1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9F8A4923-FA7D-7201-D77D-46F14E1B13F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E8F53BFB-6830-980C-F958-BA9C5D97618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FDBE751C-4174-125B-AB6A-917231A128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36132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hank you">
    <p:bg>
      <p:bgPr>
        <a:solidFill>
          <a:schemeClr val="tx2"/>
        </a:solidFill>
        <a:effectLst/>
      </p:bgPr>
    </p:bg>
    <p:spTree>
      <p:nvGrpSpPr>
        <p:cNvPr id="1" name=""/>
        <p:cNvGrpSpPr/>
        <p:nvPr/>
      </p:nvGrpSpPr>
      <p:grpSpPr>
        <a:xfrm>
          <a:off x="0" y="0"/>
          <a:ext cx="0" cy="0"/>
          <a:chOff x="0" y="0"/>
          <a:chExt cx="0" cy="0"/>
        </a:xfrm>
      </p:grpSpPr>
      <p:pic>
        <p:nvPicPr>
          <p:cNvPr id="54" name="Picture 53" descr="A black background with white text&#10;&#10;AI-generated content may be incorrect.">
            <a:extLst>
              <a:ext uri="{FF2B5EF4-FFF2-40B4-BE49-F238E27FC236}">
                <a16:creationId xmlns:a16="http://schemas.microsoft.com/office/drawing/2014/main" id="{144C60B2-BF73-A12E-9677-64DEDF46F7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9" name="object 2"/>
          <p:cNvSpPr txBox="1"/>
          <p:nvPr/>
        </p:nvSpPr>
        <p:spPr>
          <a:xfrm>
            <a:off x="2266950" y="4034726"/>
            <a:ext cx="2558415" cy="632866"/>
          </a:xfrm>
          <a:prstGeom prst="rect">
            <a:avLst/>
          </a:prstGeom>
        </p:spPr>
        <p:txBody>
          <a:bodyPr vert="horz" wrap="square" lIns="0" tIns="9525" rIns="0" bIns="0" rtlCol="0">
            <a:spAutoFit/>
          </a:bodyPr>
          <a:lstStyle/>
          <a:p>
            <a:pPr marL="9525">
              <a:lnSpc>
                <a:spcPct val="100000"/>
              </a:lnSpc>
              <a:spcBef>
                <a:spcPts val="75"/>
              </a:spcBef>
            </a:pPr>
            <a:r>
              <a:rPr sz="4050" b="0" i="0" spc="-4" dirty="0">
                <a:solidFill>
                  <a:srgbClr val="FFFFFF"/>
                </a:solidFill>
                <a:latin typeface="Nunito Sans Black" pitchFamily="2" charset="77"/>
                <a:ea typeface="Nunito Sans Black" charset="0"/>
                <a:cs typeface="Nunito Sans Black" charset="0"/>
              </a:rPr>
              <a:t>Thank</a:t>
            </a:r>
            <a:r>
              <a:rPr sz="4050" b="0" i="0" spc="-30" dirty="0">
                <a:solidFill>
                  <a:srgbClr val="FFFFFF"/>
                </a:solidFill>
                <a:latin typeface="Nunito Sans Black" pitchFamily="2" charset="77"/>
                <a:ea typeface="Nunito Sans Black" charset="0"/>
                <a:cs typeface="Nunito Sans Black" charset="0"/>
              </a:rPr>
              <a:t> </a:t>
            </a:r>
            <a:r>
              <a:rPr sz="4050" b="0" i="0" spc="-98" dirty="0">
                <a:solidFill>
                  <a:srgbClr val="FFFFFF"/>
                </a:solidFill>
                <a:latin typeface="Nunito Sans Black" pitchFamily="2" charset="77"/>
                <a:ea typeface="Nunito Sans Black" charset="0"/>
                <a:cs typeface="Nunito Sans Black" charset="0"/>
              </a:rPr>
              <a:t>you</a:t>
            </a:r>
            <a:endParaRPr sz="4050" b="0" i="0" dirty="0">
              <a:latin typeface="Nunito Sans Black" pitchFamily="2" charset="77"/>
              <a:ea typeface="Nunito Sans Black" charset="0"/>
              <a:cs typeface="Nunito Sans Black" charset="0"/>
            </a:endParaRPr>
          </a:p>
        </p:txBody>
      </p:sp>
      <p:sp>
        <p:nvSpPr>
          <p:cNvPr id="7" name="Rectangle 6">
            <a:extLst>
              <a:ext uri="{FF2B5EF4-FFF2-40B4-BE49-F238E27FC236}">
                <a16:creationId xmlns:a16="http://schemas.microsoft.com/office/drawing/2014/main" id="{AD134C30-3902-1BB2-4669-3A8428BDB55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389881C-2BE4-6A47-78EC-49B277DF6CC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C0E492E-FAB2-18B9-4D11-8F6005A75F4B}"/>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AE0C5BF-77B7-FFA4-6DCB-024EA10BD3F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9071663-755B-2950-B8A7-FB01D25635C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ACD8F46-12A9-FD4A-EAB6-DB9E53CA69E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9C4FF50-FF15-7182-B746-8438DE4B952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269AD2-F799-C6FD-46FF-DC882C93C79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853598B-8297-2AB7-B806-FDC478D1E011}"/>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EDB42C2-2A94-DADB-2DCD-407674A55535}"/>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bject 2">
            <a:extLst>
              <a:ext uri="{FF2B5EF4-FFF2-40B4-BE49-F238E27FC236}">
                <a16:creationId xmlns:a16="http://schemas.microsoft.com/office/drawing/2014/main" id="{7A0DC8C0-91F7-9FF0-F794-6035AE0C0421}"/>
              </a:ext>
            </a:extLst>
          </p:cNvPr>
          <p:cNvSpPr txBox="1"/>
          <p:nvPr userDrawn="1"/>
        </p:nvSpPr>
        <p:spPr>
          <a:xfrm>
            <a:off x="2266950" y="4034726"/>
            <a:ext cx="2558415" cy="632866"/>
          </a:xfrm>
          <a:prstGeom prst="rect">
            <a:avLst/>
          </a:prstGeom>
        </p:spPr>
        <p:txBody>
          <a:bodyPr vert="horz" wrap="square" lIns="0" tIns="9525" rIns="0" bIns="0" rtlCol="0">
            <a:spAutoFit/>
          </a:bodyPr>
          <a:lstStyle/>
          <a:p>
            <a:pPr marL="9525">
              <a:lnSpc>
                <a:spcPct val="100000"/>
              </a:lnSpc>
              <a:spcBef>
                <a:spcPts val="75"/>
              </a:spcBef>
            </a:pPr>
            <a:r>
              <a:rPr sz="4050" b="0" i="0" spc="-4" dirty="0">
                <a:solidFill>
                  <a:srgbClr val="FFFFFF"/>
                </a:solidFill>
                <a:latin typeface="Nunito Sans Black" pitchFamily="2" charset="77"/>
                <a:ea typeface="Nunito Sans Black" charset="0"/>
                <a:cs typeface="Nunito Sans Black" charset="0"/>
              </a:rPr>
              <a:t>Thank</a:t>
            </a:r>
            <a:r>
              <a:rPr sz="4050" b="0" i="0" spc="-30" dirty="0">
                <a:solidFill>
                  <a:srgbClr val="FFFFFF"/>
                </a:solidFill>
                <a:latin typeface="Nunito Sans Black" pitchFamily="2" charset="77"/>
                <a:ea typeface="Nunito Sans Black" charset="0"/>
                <a:cs typeface="Nunito Sans Black" charset="0"/>
              </a:rPr>
              <a:t> </a:t>
            </a:r>
            <a:r>
              <a:rPr sz="4050" b="0" i="0" spc="-98" dirty="0">
                <a:solidFill>
                  <a:srgbClr val="FFFFFF"/>
                </a:solidFill>
                <a:latin typeface="Nunito Sans Black" pitchFamily="2" charset="77"/>
                <a:ea typeface="Nunito Sans Black" charset="0"/>
                <a:cs typeface="Nunito Sans Black" charset="0"/>
              </a:rPr>
              <a:t>you</a:t>
            </a:r>
            <a:endParaRPr sz="4050" b="0" i="0" dirty="0">
              <a:latin typeface="Nunito Sans Black" pitchFamily="2" charset="77"/>
              <a:ea typeface="Nunito Sans Black" charset="0"/>
              <a:cs typeface="Nunito Sans Black" charset="0"/>
            </a:endParaRPr>
          </a:p>
        </p:txBody>
      </p:sp>
      <p:sp>
        <p:nvSpPr>
          <p:cNvPr id="43" name="Rectangle 42">
            <a:extLst>
              <a:ext uri="{FF2B5EF4-FFF2-40B4-BE49-F238E27FC236}">
                <a16:creationId xmlns:a16="http://schemas.microsoft.com/office/drawing/2014/main" id="{E63F7737-8D89-082D-E6F9-05B4A9E1E8C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DEB0A874-13CC-5A65-D1E9-63A57EBFA39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E6FE1792-93E3-1468-EA09-2FE3C01E736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F29F19B3-419E-CA26-B789-F78B76CE309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5495C764-DEE9-4C5B-4C52-D5D03BA205B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1882CFD0-F030-C979-53F5-188FE4274D7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D3D740CC-914A-AC21-0DFD-DE3AE95B011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9397AE1C-BCC0-45B8-FBAA-EB3BF82BE66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7014C57B-93F1-1124-1601-846392DB057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84F9EFAF-2993-C47E-CA83-DBA473FE604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880237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0800" indent="0">
              <a:lnSpc>
                <a:spcPts val="2700"/>
              </a:lnSpc>
              <a:buFont typeface="Arial" panose="020B0604020202020204" pitchFamily="34" charset="0"/>
              <a:buNone/>
              <a:tabLst/>
              <a:defRPr sz="2550"/>
            </a:lvl1pPr>
            <a:lvl2pPr marL="15875" indent="0">
              <a:lnSpc>
                <a:spcPts val="5100"/>
              </a:lnSpc>
              <a:buFont typeface="Arial" panose="020B0604020202020204" pitchFamily="34" charset="0"/>
              <a:buNone/>
              <a:tabLst/>
              <a:defRPr sz="4800"/>
            </a:lvl2pPr>
            <a:lvl3pPr marL="10800" indent="0">
              <a:lnSpc>
                <a:spcPts val="2700"/>
              </a:lnSpc>
              <a:buFont typeface="Arial" panose="020B0604020202020204" pitchFamily="34" charset="0"/>
              <a:buNone/>
              <a:tabLst/>
              <a:defRPr sz="2550"/>
            </a:lvl3pPr>
            <a:lvl4pPr marL="18000" indent="0">
              <a:lnSpc>
                <a:spcPts val="5100"/>
              </a:lnSpc>
              <a:buFont typeface="Arial" panose="020B0604020202020204" pitchFamily="34" charset="0"/>
              <a:buNone/>
              <a:tabLst/>
              <a:defRPr sz="4800"/>
            </a:lvl4pPr>
            <a:lvl5pPr marL="108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C363364-9955-C57A-DD6C-743988DEE2E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5858D1E-EF6B-6F65-662B-DE3A91B4995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714F3F1-43DC-AC8A-3407-A17F91B2C857}"/>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D9B8BF-FF90-8480-B54E-D8FDC1D486B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55DD80D-0250-A46B-2340-A65B9FA10C92}"/>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23A67E2-1523-516A-3450-8FE1AE01BA23}"/>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3BE32CA-2DB6-05F6-8DB8-9E8B56567D2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ABFB8F-F3A4-9A78-81C5-3BEC5DB4307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FC0BA76-23CE-AD6B-E65F-7775F5CFA98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C2F7F0C-3E9D-0429-536E-F8C9379F1877}"/>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83CB14D-A887-A31F-1849-52AA1D7CFA69}"/>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05D32D8E-C514-B6D6-460A-F713B032D79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0F702F5-30F7-48AE-0581-6B9F609CC7D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48CE202-9AFD-A6AF-A6F1-AE470CCDF3B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35E668D-DFAD-F619-48A6-74B07BED4B9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43D31AE-9B3C-6AE1-C124-700B088B022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868D0D2-581C-494B-FC5B-B9B8DC0869A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AB71FD5-832D-6F0E-BF21-A1C4BEA2806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D85ED99C-3833-4249-067F-BBE84430582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FF9BE85-F65D-A146-DC75-AD39DA3B4A3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6FE9B67F-D640-BB1E-CF65-410CB4BA74F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5228061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Font typeface="Arial" panose="020B0604020202020204" pitchFamily="34" charset="0"/>
              <a:buChar char="•"/>
              <a:tabLst/>
              <a:defRPr sz="2550"/>
            </a:lvl1pPr>
            <a:lvl2pPr marL="358775" indent="-360000">
              <a:lnSpc>
                <a:spcPts val="5100"/>
              </a:lnSpc>
              <a:buFont typeface="Arial" panose="020B0604020202020204" pitchFamily="34" charset="0"/>
              <a:buChar char="•"/>
              <a:tabLst/>
              <a:defRPr sz="4800"/>
            </a:lvl2pPr>
            <a:lvl3pPr marL="360000" indent="-342000">
              <a:lnSpc>
                <a:spcPts val="2700"/>
              </a:lnSpc>
              <a:buFont typeface="Arial" panose="020B0604020202020204" pitchFamily="34" charset="0"/>
              <a:buChar char="•"/>
              <a:tabLst/>
              <a:defRPr sz="2550"/>
            </a:lvl3pPr>
            <a:lvl4pPr marL="358775" indent="-360000">
              <a:lnSpc>
                <a:spcPts val="5100"/>
              </a:lnSpc>
              <a:buFont typeface="Arial" panose="020B0604020202020204" pitchFamily="34" charset="0"/>
              <a:buChar char="•"/>
              <a:tabLst/>
              <a:defRPr sz="4800"/>
            </a:lvl4pPr>
            <a:lvl5pPr marL="360000" indent="-342000">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F38B3F3E-DB10-A14F-A7F1-D435A40A21D4}"/>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181C8D1-5EC9-D6B1-8A90-A4D20E66945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FD67C8D-23F0-1D64-A55C-038E620E0CF1}"/>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A01E6D6-E379-F409-D087-2CB5E78FCFB7}"/>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CF92C1B-D011-9635-25CA-3B0E82405F7D}"/>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8726171-043C-2E2E-F3E1-7F736D5DD3A9}"/>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DB9C4D9-D836-5F11-2F83-8A95FA367351}"/>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C6565C4-740C-98D5-306B-4D3042761916}"/>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7E7E222D-4FEC-2CD3-AD17-2C35DDADCA7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76223C5-CACE-24E0-2993-F1BDE812D279}"/>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8F2201A-1CAD-B19A-C46E-B4AEB877F4C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9E596C2E-BF20-7F39-08F4-AB77E0F8010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AEBD7D6-03E6-D908-2F4F-891C6744825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EE09DDC-1449-4189-CA48-C36F01F5484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1A24BD5-AB97-0015-3E77-73A798CE932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75212F5-ED97-2994-2AAA-0D22C9A9BA05}"/>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04339138-EB29-D500-2522-2E647327866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8F5893C0-9590-E0A0-046F-AC5BA3722E7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6391CEB0-A86C-65AD-06DF-F4CAB094162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35FEA777-611B-E1D4-0F22-3811BA59A7B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097DF483-A097-3F67-45D9-D235B0AF70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6437929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9757726-47A7-820B-1786-F0BDF444C88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78B8E81-A744-57D8-50C1-F103064B218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ADD08AC-13E0-0715-F3E2-0D625EAE9EC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DEA755F-4636-618C-CDDF-4118274A4F6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146D83C-C6B6-9CAE-1F1F-27DE568FE47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DC2D10A2-9200-D54D-395D-B2EBBEA724F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30727ECE-ACBA-BAA1-4537-FDE3741AA51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E30311A-95A6-A2CF-454E-5566AB9F027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E609E78-C927-438D-CECF-F6857D7236C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B20A719-4C6D-2C56-1632-D28591541CB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8FCE7255-0AAE-8125-872D-00C18757DA4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4DF5827D-4FEF-77CE-E47E-6740A0B58D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7791929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ClrTx/>
              <a:buFont typeface="Arial" panose="020B0604020202020204" pitchFamily="34" charset="0"/>
              <a:buChar char="•"/>
              <a:tabLst/>
              <a:defRPr sz="2550">
                <a:solidFill>
                  <a:schemeClr val="bg1"/>
                </a:solidFill>
              </a:defRPr>
            </a:lvl1pPr>
            <a:lvl2pPr marL="358775" indent="-360000">
              <a:lnSpc>
                <a:spcPts val="5100"/>
              </a:lnSpc>
              <a:buClrTx/>
              <a:buFont typeface="Arial" panose="020B0604020202020204" pitchFamily="34" charset="0"/>
              <a:buChar char="•"/>
              <a:tabLst/>
              <a:defRPr sz="4800">
                <a:solidFill>
                  <a:schemeClr val="bg1"/>
                </a:solidFill>
              </a:defRPr>
            </a:lvl2pPr>
            <a:lvl3pPr marL="360000" indent="-342000">
              <a:lnSpc>
                <a:spcPts val="2700"/>
              </a:lnSpc>
              <a:buClrTx/>
              <a:buFont typeface="Arial" panose="020B0604020202020204" pitchFamily="34" charset="0"/>
              <a:buChar char="•"/>
              <a:tabLst/>
              <a:defRPr sz="2550">
                <a:solidFill>
                  <a:schemeClr val="bg1"/>
                </a:solidFill>
              </a:defRPr>
            </a:lvl3pPr>
            <a:lvl4pPr marL="358775" indent="-360000">
              <a:lnSpc>
                <a:spcPts val="5100"/>
              </a:lnSpc>
              <a:buClrTx/>
              <a:buFont typeface="Arial" panose="020B0604020202020204" pitchFamily="34" charset="0"/>
              <a:buChar char="•"/>
              <a:tabLst/>
              <a:defRPr sz="4800">
                <a:solidFill>
                  <a:schemeClr val="bg1"/>
                </a:solidFill>
              </a:defRPr>
            </a:lvl4pPr>
            <a:lvl5pPr marL="360000" indent="-342000">
              <a:lnSpc>
                <a:spcPts val="2700"/>
              </a:lnSpc>
              <a:buClrTx/>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B9835F71-11BF-D2FB-C5C3-0AACE4FDD1D6}"/>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AC9BA02-440D-29ED-3903-6410650BBE5E}"/>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7EDEE32-F35E-D930-E4D3-6C53036E45F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6228858-079B-99D6-B3F4-E42E6004956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5BC90C-6477-1025-2704-6722B668226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00298CA-6EA2-E98A-CED5-F17F69C36AD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1501234-256A-B1D0-3E6B-8549E8292CA2}"/>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3575E6C-80FF-9EC8-E539-1E505F4B287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DC642B6-6504-7ECA-27B9-71BE02D1C44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C35C552-B697-8B4A-0094-FE7FA48E0A3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618D510-03AA-2B18-6EA2-45A1F7B80AF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9A273B3-9AB5-E8A5-E6A8-FE84DE44C91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A28529A-AF93-408E-38A0-95921E14CB2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D31FD67-B705-84BD-A103-90D4723767D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234E9D2A-ACB0-468F-16B3-DA4DA8F753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A287E22-DB05-ED5E-1B86-F08A8B03C13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9C5ECF9-EF45-F4C5-EEC9-9A741B85B10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812A123-9959-B314-3457-230AB87AD37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658B639-6F0C-E518-6CF0-3B5EA476657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E1C2F106-BA5E-31BB-5E76-3FE6F08B931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descr="A black background with white text&#10;&#10;AI-generated content may be incorrect.">
            <a:extLst>
              <a:ext uri="{FF2B5EF4-FFF2-40B4-BE49-F238E27FC236}">
                <a16:creationId xmlns:a16="http://schemas.microsoft.com/office/drawing/2014/main" id="{56230399-F2D6-7A5B-0BED-B97E0826D5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548406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331D118-8C3C-3754-074D-F061F5EC8C32}"/>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07F0509-59D1-6DCC-F36C-9B72C3AF73B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173B835-1E13-42F1-9F37-F21A173EEAF4}"/>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68D11A2-B221-1C06-353A-28CDE8CEAA0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1DC94F1-B677-A05D-3F96-94BE1EB7024B}"/>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8738D1-0653-1824-7FA6-D7D4303A4BF3}"/>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FE8FAB5F-12BD-4537-6E38-B8758F69D45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3D0290E-3EB4-D2C8-28AC-754A7AB13645}"/>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6F00BAC-D10E-8FFA-7663-5F94730B325A}"/>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FEA7165-9FD6-D07F-098E-579E66B2A5F3}"/>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A279A4D-BC5D-5305-8595-A623CA065FF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C25AC28C-F19F-DE2A-9A40-CE4950BA9DF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F074B71-53AA-2287-9CE2-B6F3478FB14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B59D9A2-41A3-B317-81EA-DD918DE7C39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6A672AFB-6B6E-6783-907D-21737415B2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FFDC484-40E7-059B-026D-44EE5319E86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C04B67D-1703-F7B4-33CB-B6EF47F75A0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218B8DB8-3BC0-E645-595D-E1A8DE229CE1}"/>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B799005-2631-2ED5-54AE-A6D37E5BCD5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C5CE4852-7BBF-79CA-91A8-D5CF2DDA1CD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3FE32E2B-0D3F-38FD-63EC-63410B777AE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8600123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634B1FE-9DE1-D965-BF76-F2BC6DE9AC8D}"/>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21074F6-ECD5-49B2-CC5C-C8DFD7F47510}"/>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981C566-E411-6116-2C9A-C123C3CB127F}"/>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042E5B0-3562-7CA1-A16E-A5C6D7F473A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E78C0FF-C4C4-A7B0-493E-7F403C13AD1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03546FE-6EBB-0946-13DD-C821244CED2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CD52622-D644-BDC4-8554-A00EB6D989A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80B66A-777E-74E6-7500-055158CC324A}"/>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2CECED-0145-1BF0-42CE-44C2C9C7113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33A65A4-E5F0-1EE4-D6EE-EF17B933039C}"/>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5042BFE-25E3-320B-1CEF-C8EF041E105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ADE6177-38F9-5584-EF9B-16F2335D2C3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A3888A1-6B5E-C28E-48EA-9859DB2A350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AD8E19D-38FA-D8FD-6664-7EC814599D5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4DA974B4-73D3-3FDE-4CFE-E3E3ED8FBC4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8990F60F-2410-1957-98E1-3E7C3819F0B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C0ADE3E-C04C-06A9-9043-665BBF29C0C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DCFA744E-EE99-4E99-7955-07EDCE71537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86FC198D-9117-D359-15A8-89BA4A47A8F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266931A8-8959-D060-6F53-9734A15583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2081F4C3-C2D3-7835-220C-46ECE20729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550612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ClrTx/>
              <a:buFont typeface="Arial" panose="020B0604020202020204" pitchFamily="34" charset="0"/>
              <a:buNone/>
              <a:tabLst/>
              <a:defRPr>
                <a:solidFill>
                  <a:schemeClr val="bg1"/>
                </a:solidFill>
              </a:defRPr>
            </a:lvl1pPr>
            <a:lvl2pPr marL="10800" indent="0">
              <a:buClrTx/>
              <a:buFont typeface="Arial" panose="020B0604020202020204" pitchFamily="34" charset="0"/>
              <a:buNone/>
              <a:tabLst/>
              <a:defRPr>
                <a:solidFill>
                  <a:schemeClr val="bg1"/>
                </a:solidFill>
              </a:defRPr>
            </a:lvl2pPr>
            <a:lvl3pPr marL="10800" indent="0">
              <a:buClrTx/>
              <a:buFont typeface="Arial" panose="020B0604020202020204" pitchFamily="34" charset="0"/>
              <a:buNone/>
              <a:tabLst/>
              <a:defRPr>
                <a:solidFill>
                  <a:schemeClr val="bg1"/>
                </a:solidFill>
              </a:defRPr>
            </a:lvl3pPr>
            <a:lvl4pPr marL="10800" indent="0">
              <a:buClrTx/>
              <a:buFont typeface="Arial" panose="020B0604020202020204" pitchFamily="34" charset="0"/>
              <a:buNone/>
              <a:tabLst/>
              <a:defRPr>
                <a:solidFill>
                  <a:schemeClr val="bg1"/>
                </a:solidFill>
              </a:defRPr>
            </a:lvl4pPr>
            <a:lvl5pPr marL="10800" indent="0">
              <a:buClrTx/>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3F11E31-F363-7B02-3D9A-51311438071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04B240-45D6-BF7C-BE2A-3177B76EC57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27B46F8-3088-35CD-0C84-CBAEB89C418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02286AA-8AED-D089-0826-36DB272A54D6}"/>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FD1BEA-1471-D50D-87BB-02F609E35455}"/>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90C1A8-1FA7-878A-1E8B-39CBEB626FD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066516B-34BC-7157-1A28-8C80A3E137C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9AB458B-F38A-63D0-1ED7-2186DFC2B541}"/>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C4FB61A-B5BF-95DF-4EE5-A33AA92879CB}"/>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4F5027F-90F8-9616-B638-57109941D03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47C7E2F3-E36D-F781-1819-3A6BF6678E4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D215D86-DDEA-530E-070C-A1C3DE14179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F2B46B0-BC04-4C0F-8ED4-E576910E6D2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04C24AC-3C12-5ED0-EF20-79034FAAB4F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0F060AC-A8A9-897C-36CD-4DBD65D6575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59FED7D-59B7-DF6F-EEB6-9E504FC330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65537CD4-1F68-0947-C8D1-D6F9D70F8BF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3343805-CCB5-6220-24DC-F23D0F7DD84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F6D016A9-DE33-15BB-7FBD-9139D0297F4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CB7835D5-C49A-ADA8-FEA1-5E86DDFBAFD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C914F453-45EE-70D1-71A9-9BF2EFF477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8952853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ClrTx/>
              <a:buFont typeface="Arial" panose="020B0604020202020204" pitchFamily="34" charset="0"/>
              <a:buChar char="•"/>
              <a:tabLst/>
              <a:defRPr>
                <a:solidFill>
                  <a:schemeClr val="bg1"/>
                </a:solidFill>
              </a:defRPr>
            </a:lvl1pPr>
            <a:lvl2pPr marL="133200" indent="-122400">
              <a:buClrTx/>
              <a:buFont typeface="Arial" panose="020B0604020202020204" pitchFamily="34" charset="0"/>
              <a:buChar char="•"/>
              <a:tabLst/>
              <a:defRPr>
                <a:solidFill>
                  <a:schemeClr val="bg1"/>
                </a:solidFill>
              </a:defRPr>
            </a:lvl2pPr>
            <a:lvl3pPr marL="133200" indent="-122400">
              <a:buClrTx/>
              <a:buFont typeface="Arial" panose="020B0604020202020204" pitchFamily="34" charset="0"/>
              <a:buChar char="•"/>
              <a:tabLst/>
              <a:defRPr>
                <a:solidFill>
                  <a:schemeClr val="bg1"/>
                </a:solidFill>
              </a:defRPr>
            </a:lvl3pPr>
            <a:lvl4pPr marL="133200" indent="-122400">
              <a:buClrTx/>
              <a:buFont typeface="Arial" panose="020B0604020202020204" pitchFamily="34" charset="0"/>
              <a:buChar char="•"/>
              <a:tabLst/>
              <a:defRPr>
                <a:solidFill>
                  <a:schemeClr val="bg1"/>
                </a:solidFill>
              </a:defRPr>
            </a:lvl4pPr>
            <a:lvl5pPr marL="133200" indent="-122400">
              <a:buClrTx/>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3405DCCB-873F-AAB6-F718-20F1DC345603}"/>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55E013C-13AA-ACA5-5369-C71463AB1A8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90752D33-FC99-7E09-DEBE-C9C310E6C84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5E8772F-BB7B-F364-1C8E-944F329790B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7EF121F-AA5B-D4A1-B4C8-043219BE3D0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E23C21-A3F5-1822-326E-628860DF1D5B}"/>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CC9DE4B-5C93-2F71-024B-5091CC5B891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A884360-FCCA-926E-F9C4-105452F855BD}"/>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5BA1FFA-358B-1E55-8F13-5F0BFB9788C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06F36F6-1422-ADEA-89A5-333909E96331}"/>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8C6CE54-54B3-EE55-A641-10CA09BCE3D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602B3D5-C43A-B887-890A-565FA3DCC4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0DFEDA9-3EEE-1FC4-3303-4B1F48327B7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C004412F-4249-411E-D41B-20789984183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9473253-116E-690F-64D8-D33A3357E3B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3F9FB68-8DB5-6D2C-51C7-9791545AF1B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C61F154-1F14-468C-BCFC-DC1D1A90DCE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EDFC142-A42C-FC4D-6269-3294661C949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7092B01-AD73-20B0-657B-FE3F9D4F191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1DA4EF9-1714-9363-8F04-F033C2CED5E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6DB55558-FA6A-3C06-261E-A5FDDB5D7E4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70915632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Font typeface="Arial" panose="020B0604020202020204" pitchFamily="34" charset="0"/>
              <a:buNone/>
              <a:tabLst/>
              <a:defRPr/>
            </a:lvl1pPr>
            <a:lvl2pPr marL="10800" indent="0">
              <a:lnSpc>
                <a:spcPts val="1500"/>
              </a:lnSpc>
              <a:buFont typeface="Arial" panose="020B0604020202020204" pitchFamily="34" charset="0"/>
              <a:buNone/>
              <a:tabLst/>
              <a:defRPr sz="1350" b="0" i="0">
                <a:latin typeface="Nunito Sans" pitchFamily="2" charset="77"/>
              </a:defRPr>
            </a:lvl2pPr>
            <a:lvl3pPr marL="10800" indent="0">
              <a:lnSpc>
                <a:spcPts val="1500"/>
              </a:lnSpc>
              <a:buFont typeface="Arial" panose="020B0604020202020204" pitchFamily="34" charset="0"/>
              <a:buNone/>
              <a:tabLst/>
              <a:defRPr sz="1350"/>
            </a:lvl3pPr>
            <a:lvl4pPr marL="10800" indent="0">
              <a:buFont typeface="Arial" panose="020B0604020202020204" pitchFamily="34" charset="0"/>
              <a:buNone/>
              <a:tabLst/>
              <a:defRPr b="1" i="0">
                <a:latin typeface="Nunito Sans" pitchFamily="2" charset="77"/>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0FE7BF39-F788-11FD-7023-AD44FF7BC93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A9E27E2-B325-2986-6AEA-693192767D0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E2B1F4D-DB53-D186-514F-7E2B52E06F7B}"/>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D47E9BE-1330-C9FC-D7C7-48629F05A9EA}"/>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1A7AC57-5F92-C45B-8319-8C38D3981FC7}"/>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2DBD5A2E-3374-6B23-7E1C-14C6C9F89E16}"/>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1BC6EFF-0904-D481-90B7-411C2083FC6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89B48CC-A498-A1AE-5C81-C3D64555EED9}"/>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EF7101D-009B-18B6-6F20-604DF5BF2A9A}"/>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B9F10B7-F34C-DADB-2E75-AB97E7918E8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BDF9B7D-2B17-7557-D8C7-77102E14FA15}"/>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6A59AAB3-963B-C930-92A6-DD0F1D72DAB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2EF1F67-561C-92DD-3464-9E3C9A7A516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9934E25-DF71-59BE-AA26-C546CF14F9E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974A9DF-0BF3-F4D8-9B91-9624A26C472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C34B06A-BEBD-028B-A761-88042A3212D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9F1EF5B-2BAB-CBB7-D008-10D80B8E836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7781AFC7-43D8-D805-2171-76DB78A22BD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20A5E9B-62D7-58C3-3B0F-375B6BCB739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5B09A28E-2467-018F-7DB1-CC9719A300F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FEA01B98-24AE-8042-7CA9-AF84E406298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23170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Font typeface="Arial" panose="020B0604020202020204" pitchFamily="34" charset="0"/>
              <a:buChar char="•"/>
              <a:tabLst/>
              <a:defRPr/>
            </a:lvl1pPr>
            <a:lvl2pPr marL="133200" indent="-122400">
              <a:lnSpc>
                <a:spcPts val="1500"/>
              </a:lnSpc>
              <a:buFont typeface="Arial" panose="020B0604020202020204" pitchFamily="34" charset="0"/>
              <a:buChar char="•"/>
              <a:tabLst/>
              <a:defRPr sz="1350" b="0" i="0">
                <a:latin typeface="Nunito Sans" pitchFamily="2" charset="77"/>
              </a:defRPr>
            </a:lvl2pPr>
            <a:lvl3pPr marL="133200" indent="-122400">
              <a:lnSpc>
                <a:spcPts val="1500"/>
              </a:lnSpc>
              <a:buFont typeface="Arial" panose="020B0604020202020204" pitchFamily="34" charset="0"/>
              <a:buChar char="•"/>
              <a:tabLst/>
              <a:defRPr sz="1350"/>
            </a:lvl3pPr>
            <a:lvl4pPr marL="133200" indent="-122400">
              <a:buFont typeface="Arial" panose="020B0604020202020204" pitchFamily="34" charset="0"/>
              <a:buChar char="•"/>
              <a:tabLst/>
              <a:defRPr b="1" i="0">
                <a:latin typeface="Nunito Sans" pitchFamily="2" charset="77"/>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F163722-80A6-29B0-BD1C-BBF5B84ADBD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8C4BDD7-F772-3D59-7B58-8197F1C1F41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A38BCA-698D-1842-73EB-F93530142299}"/>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BA5C2F7-642E-8BA2-F0B8-ED1915965561}"/>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89ECCE-6420-8F83-BDDA-DC736AFA3E3E}"/>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469D25A-3187-A0AB-5E75-CF28C2C2B135}"/>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35C8A18-BF64-86CE-539A-1C9D2E4255F3}"/>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757038-8C36-DAF3-D752-C9229BBF926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40FE34A-789E-F355-5B72-AE1E02E027F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B5A2D49-2601-D69B-ABB0-048053A9881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8C3B53D-3A47-EBF3-3DE3-399366CBB83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2865B14-EAF0-3EF1-C34E-E18E04D5E92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FC97041-05C5-8952-3E15-A663F7E1EDA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58A6E32E-36FC-9C47-12F7-864F37D2378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B40FB704-BF72-7D91-2735-B5AAECE0337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1E71E97-B520-803A-AE10-ABFD1394480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E41E4219-9DEA-3D27-6D2C-BA212457047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D3274E1-8632-1D48-51FE-2DB74409C82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3A83656-631A-2D4B-6CB2-CB2B05E18CB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536B7FA5-7C81-E30C-2AE3-20334C49D13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75DAD71A-D14A-2E55-1F91-153E47C8EB5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916470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Slide 2">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26" name="Picture 25"/>
          <p:cNvPicPr>
            <a:picLocks noChangeAspect="1"/>
          </p:cNvPicPr>
          <p:nvPr/>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0D9E13A5-2175-9D1F-E4C9-10567A8B487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90E7AC8-9F30-37C0-FE64-0DEFCE4EE2D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E39A8B3-99BB-7091-5F1F-F01380D3B5E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193D374-0E9D-E2FB-665F-B58244815A34}"/>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309804D-3235-55CF-2563-B16AB6AC76A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90C7B74-ED4D-96B8-C8B9-41AB59C085D2}"/>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11719F1-F05E-8860-6EA0-20E0629A22AD}"/>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81BFA38-6B0A-606B-9544-3E4F2A93A8BE}"/>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E466D32-0FBA-8E7E-501F-8AD59AA57EE2}"/>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1F5C111-504B-0AC1-D141-78224079EBB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E4C517ED-ADFF-6A4C-4989-0E910FECF02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31" name="Rectangle 30">
            <a:extLst>
              <a:ext uri="{FF2B5EF4-FFF2-40B4-BE49-F238E27FC236}">
                <a16:creationId xmlns:a16="http://schemas.microsoft.com/office/drawing/2014/main" id="{DB000A8E-AB47-ADEB-E25B-DC554C4BA34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86C13626-E22A-89B9-D95E-26534C42ED5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B4F3F907-9F6A-01DB-E799-D692002B52E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9AFE52C9-99CB-9D54-A32B-3CDA0C71BA2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657A0B50-3004-A714-F291-72088FE11FF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2B1CCF87-1884-7861-18A2-11BCD6363B2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E4C03AA7-4083-E409-7334-4A70F8F487C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F3E0B582-7E2C-DC04-750C-C92FD616614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CA31EB2B-16DA-72A8-E26B-0E5C088915A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6C5C9B87-2963-CE11-D381-B92C1142258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4" name="Picture 53" descr="A black background with white text&#10;&#10;AI-generated content may be incorrect.">
            <a:extLst>
              <a:ext uri="{FF2B5EF4-FFF2-40B4-BE49-F238E27FC236}">
                <a16:creationId xmlns:a16="http://schemas.microsoft.com/office/drawing/2014/main" id="{115F26C2-C75D-38C7-B436-E2B0BD4588B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1847137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Quote pag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tx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tx2"/>
                </a:solidFill>
                <a:latin typeface="+mj-lt"/>
              </a:defRPr>
            </a:lvl1pPr>
            <a:lvl2pPr marL="0" indent="0">
              <a:lnSpc>
                <a:spcPct val="100000"/>
              </a:lnSpc>
              <a:spcBef>
                <a:spcPts val="0"/>
              </a:spcBef>
              <a:buFont typeface="Arial" panose="020B0604020202020204" pitchFamily="34" charset="0"/>
              <a:buNone/>
              <a:tabLst/>
              <a:defRPr sz="1800" b="1" i="0">
                <a:solidFill>
                  <a:schemeClr val="tx2"/>
                </a:solidFill>
                <a:latin typeface="+mj-lt"/>
              </a:defRPr>
            </a:lvl2pPr>
            <a:lvl3pPr marL="0" indent="0">
              <a:lnSpc>
                <a:spcPct val="100000"/>
              </a:lnSpc>
              <a:spcBef>
                <a:spcPts val="0"/>
              </a:spcBef>
              <a:buFont typeface="Arial" panose="020B0604020202020204" pitchFamily="34" charset="0"/>
              <a:buNone/>
              <a:tabLst/>
              <a:defRPr sz="1800" b="1">
                <a:solidFill>
                  <a:schemeClr val="tx2"/>
                </a:solidFill>
                <a:latin typeface="+mj-lt"/>
              </a:defRPr>
            </a:lvl3pPr>
            <a:lvl4pPr marL="0" indent="0">
              <a:spcBef>
                <a:spcPts val="0"/>
              </a:spcBef>
              <a:buFont typeface="Arial" panose="020B0604020202020204" pitchFamily="34" charset="0"/>
              <a:buNone/>
              <a:tabLst/>
              <a:defRPr sz="1800" b="1" i="0">
                <a:solidFill>
                  <a:schemeClr val="tx2"/>
                </a:solidFill>
                <a:latin typeface="+mj-lt"/>
              </a:defRPr>
            </a:lvl4pPr>
            <a:lvl5pPr marL="0" indent="0">
              <a:spcBef>
                <a:spcPts val="0"/>
              </a:spcBef>
              <a:buFont typeface="Arial" panose="020B0604020202020204" pitchFamily="34" charset="0"/>
              <a:buNone/>
              <a:tabLst/>
              <a:defRPr sz="1800" b="1">
                <a:solidFill>
                  <a:schemeClr val="tx2"/>
                </a:solidFill>
                <a:latin typeface="+mj-lt"/>
              </a:defRPr>
            </a:lvl5pPr>
          </a:lstStyle>
          <a:p>
            <a:pPr lvl="0"/>
            <a:r>
              <a:rPr lang="en-US"/>
              <a:t>Click to edit Master text styles</a:t>
            </a:r>
          </a:p>
        </p:txBody>
      </p:sp>
      <p:cxnSp>
        <p:nvCxnSpPr>
          <p:cNvPr id="7" name="Straight Connector 6"/>
          <p:cNvCxnSpPr/>
          <p:nvPr/>
        </p:nvCxnSpPr>
        <p:spPr>
          <a:xfrm>
            <a:off x="2293949" y="1801909"/>
            <a:ext cx="75953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E7D64334-27F0-7237-E39F-64E11443557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B7DE78C-B989-F000-34A4-9BBDA99CB7F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BB2BF10-7C3A-AD34-108E-5709EB21A891}"/>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111AD9D-057B-22BC-CB1C-A3BE52A987F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EC66735-8DD5-2A08-40C6-4707ED6D554E}"/>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396CEC7-5678-3E3A-DF01-9C9832C1C1F8}"/>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C214A55-D647-9001-02E8-61D0915D6AEE}"/>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CC844FA-E8DF-3EE5-EB42-BCF2BAFC1F9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82F04EA-9DF1-1A4A-F63A-2405AED76715}"/>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8587B4E8-BA44-F513-8964-564B258E63F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Connector 20">
            <a:extLst>
              <a:ext uri="{FF2B5EF4-FFF2-40B4-BE49-F238E27FC236}">
                <a16:creationId xmlns:a16="http://schemas.microsoft.com/office/drawing/2014/main" id="{7614F0C2-7A96-33EE-5833-BD28FBF4FFED}"/>
              </a:ext>
            </a:extLst>
          </p:cNvPr>
          <p:cNvCxnSpPr/>
          <p:nvPr userDrawn="1"/>
        </p:nvCxnSpPr>
        <p:spPr>
          <a:xfrm>
            <a:off x="2293949" y="1801909"/>
            <a:ext cx="7595382"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13A818BA-B7BB-0FEF-01B2-506A41BE57E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CDAB7C7-900B-3F76-6A81-D41F0CA0E9E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7F03DAB-10DF-391D-2154-3968CC5336C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0CE876F-42AB-0CF8-4465-9AD8D779210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F2C6AC8-1AF5-5B75-E050-2A18A8A304F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DC34A47-AD9F-9994-A1D7-BEAE5498C58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1E0032E-792C-97E0-0DEE-69B8708D063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E9713A6-4B3F-04F7-D380-1369BC418FC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C8FEA111-7C4C-E37B-3B66-BE59EBB2C12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2AE94B88-FD31-A66F-2D4D-16165A78E05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a:extLst>
              <a:ext uri="{FF2B5EF4-FFF2-40B4-BE49-F238E27FC236}">
                <a16:creationId xmlns:a16="http://schemas.microsoft.com/office/drawing/2014/main" id="{7AC4CC8B-5311-E4AF-F43E-3A3AEAE0415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4152160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Purple Quote pag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327891"/>
          </a:xfrm>
          <a:prstGeom prst="callout1">
            <a:avLst>
              <a:gd name="adj1" fmla="val 100048"/>
              <a:gd name="adj2" fmla="val 27"/>
              <a:gd name="adj3" fmla="val 100032"/>
              <a:gd name="adj4" fmla="val 99974"/>
            </a:avLst>
          </a:prstGeom>
          <a:ln w="3175">
            <a:solidFill>
              <a:schemeClr val="bg1"/>
            </a:solidFill>
          </a:ln>
        </p:spPr>
        <p:txBody>
          <a:bodyPr tIns="43200" numCol="1" spcCol="252000" anchor="t" anchorCtr="0">
            <a:spAutoFit/>
          </a:bodyPr>
          <a:lstStyle>
            <a:lvl1pPr marL="0" indent="0">
              <a:spcBef>
                <a:spcPts val="0"/>
              </a:spcBef>
              <a:buFont typeface="Arial" panose="020B0604020202020204" pitchFamily="34" charset="0"/>
              <a:buNone/>
              <a:tabLst/>
              <a:defRPr sz="1800" b="1">
                <a:solidFill>
                  <a:schemeClr val="bg1"/>
                </a:solidFill>
                <a:latin typeface="+mj-lt"/>
              </a:defRPr>
            </a:lvl1pPr>
            <a:lvl2pPr marL="0" indent="0">
              <a:lnSpc>
                <a:spcPct val="100000"/>
              </a:lnSpc>
              <a:spcBef>
                <a:spcPts val="0"/>
              </a:spcBef>
              <a:buFont typeface="Arial" panose="020B0604020202020204" pitchFamily="34" charset="0"/>
              <a:buNone/>
              <a:tabLst/>
              <a:defRPr sz="1800" b="1" i="0">
                <a:solidFill>
                  <a:schemeClr val="bg1"/>
                </a:solidFill>
                <a:latin typeface="+mj-lt"/>
              </a:defRPr>
            </a:lvl2pPr>
            <a:lvl3pPr marL="0" indent="0">
              <a:lnSpc>
                <a:spcPct val="100000"/>
              </a:lnSpc>
              <a:spcBef>
                <a:spcPts val="0"/>
              </a:spcBef>
              <a:buFont typeface="Arial" panose="020B0604020202020204" pitchFamily="34" charset="0"/>
              <a:buNone/>
              <a:tabLst/>
              <a:defRPr sz="1800" b="1">
                <a:solidFill>
                  <a:schemeClr val="bg1"/>
                </a:solidFill>
                <a:latin typeface="+mj-lt"/>
              </a:defRPr>
            </a:lvl3pPr>
            <a:lvl4pPr marL="0" indent="0">
              <a:spcBef>
                <a:spcPts val="0"/>
              </a:spcBef>
              <a:buFont typeface="Arial" panose="020B0604020202020204" pitchFamily="34" charset="0"/>
              <a:buNone/>
              <a:tabLst/>
              <a:defRPr sz="1800" b="1" i="0">
                <a:solidFill>
                  <a:schemeClr val="bg1"/>
                </a:solidFill>
                <a:latin typeface="+mj-lt"/>
              </a:defRPr>
            </a:lvl4pPr>
            <a:lvl5pPr marL="0" indent="0">
              <a:spcBef>
                <a:spcPts val="0"/>
              </a:spcBef>
              <a:buFont typeface="Arial" panose="020B0604020202020204" pitchFamily="34" charset="0"/>
              <a:buNone/>
              <a:tabLst/>
              <a:defRPr sz="1800" b="1">
                <a:solidFill>
                  <a:schemeClr val="bg1"/>
                </a:solidFill>
                <a:latin typeface="+mj-lt"/>
              </a:defRPr>
            </a:lvl5pPr>
          </a:lstStyle>
          <a:p>
            <a:pPr lvl="0"/>
            <a:r>
              <a:rPr lang="en-US"/>
              <a:t>Click to edit Master text styles</a:t>
            </a:r>
          </a:p>
        </p:txBody>
      </p:sp>
      <p:cxnSp>
        <p:nvCxnSpPr>
          <p:cNvPr id="7" name="Straight Connector 6"/>
          <p:cNvCxnSpPr/>
          <p:nvPr/>
        </p:nvCxnSpPr>
        <p:spPr>
          <a:xfrm>
            <a:off x="2293949" y="1801909"/>
            <a:ext cx="759538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F23E35AE-5420-C309-3478-6B458F231F4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02B065-D2BF-0792-9DB8-2D43AC0F5593}"/>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EDDC04D-D6FC-5D5A-C9FF-837B231887A9}"/>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F59E32-439C-41BD-29D0-65163A0A2DAE}"/>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F386A80-3A04-41C0-2DAD-ECFB3B5B363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951ADB1-CC7E-E266-54B3-3A3755CCEDC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9BE8621-6D6E-DCA6-30EA-72FDC99D82C7}"/>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96F0FE0-33F1-0D4C-9AC6-6918FA9C46D2}"/>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FA48EDE-6F40-1E65-7762-5F0DCDDA80A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C386C6E6-2B4C-68D9-9B0E-7CC278D5A9A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Straight Connector 20">
            <a:extLst>
              <a:ext uri="{FF2B5EF4-FFF2-40B4-BE49-F238E27FC236}">
                <a16:creationId xmlns:a16="http://schemas.microsoft.com/office/drawing/2014/main" id="{FFED96CE-8A7D-47C5-A00B-7F12353D0FE2}"/>
              </a:ext>
            </a:extLst>
          </p:cNvPr>
          <p:cNvCxnSpPr/>
          <p:nvPr userDrawn="1"/>
        </p:nvCxnSpPr>
        <p:spPr>
          <a:xfrm>
            <a:off x="2293949" y="1801909"/>
            <a:ext cx="759538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CC7ECF62-45F5-3B1A-4C3B-BE21703FE53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890C5CDB-1661-0F20-95DA-4FF88FD9225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0C0DA9D-16C0-E28C-272A-E2FAA26CA7E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C9E57BD9-D1D6-B5FF-ACE2-D555B23EF99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C48F6404-9819-6081-1AED-D6A1791F8DB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C197D1B-5BC7-69B7-FF62-EB90D4DFF1F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7638C20-BE12-EDA3-EB1D-60C046379D9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7CBE26A-ADA3-CA34-33E8-81DE30FAFA1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DF701BEF-27BF-AD0C-A5FC-8E45D990FB9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638534BC-11FF-E957-55C7-32644F9D025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2" name="Picture 31" descr="A black background with white text&#10;&#10;AI-generated content may be incorrect.">
            <a:extLst>
              <a:ext uri="{FF2B5EF4-FFF2-40B4-BE49-F238E27FC236}">
                <a16:creationId xmlns:a16="http://schemas.microsoft.com/office/drawing/2014/main" id="{A686D40A-4A4E-D800-818E-68A9B0F1EA5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2712729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Clr>
                <a:schemeClr val="bg1"/>
              </a:buClr>
              <a:buFont typeface="Arial" panose="020B0604020202020204" pitchFamily="34" charset="0"/>
              <a:buNone/>
              <a:tabLst/>
              <a:defRPr>
                <a:solidFill>
                  <a:schemeClr val="bg1"/>
                </a:solidFill>
              </a:defRPr>
            </a:lvl1pPr>
            <a:lvl2pPr marL="10800" indent="0">
              <a:lnSpc>
                <a:spcPts val="1500"/>
              </a:lnSpc>
              <a:buClr>
                <a:schemeClr val="bg1"/>
              </a:buClr>
              <a:buFont typeface="Arial" panose="020B0604020202020204" pitchFamily="34" charset="0"/>
              <a:buNone/>
              <a:tabLst/>
              <a:defRPr sz="1350" b="0" i="0">
                <a:solidFill>
                  <a:schemeClr val="bg1"/>
                </a:solidFill>
                <a:latin typeface="Nunito Sans" pitchFamily="2" charset="77"/>
              </a:defRPr>
            </a:lvl2pPr>
            <a:lvl3pPr marL="10800" indent="0">
              <a:lnSpc>
                <a:spcPts val="1500"/>
              </a:lnSpc>
              <a:buClr>
                <a:schemeClr val="bg1"/>
              </a:buClr>
              <a:buFont typeface="Arial" panose="020B0604020202020204" pitchFamily="34" charset="0"/>
              <a:buNone/>
              <a:tabLst/>
              <a:defRPr sz="1350">
                <a:solidFill>
                  <a:schemeClr val="bg1"/>
                </a:solidFill>
              </a:defRPr>
            </a:lvl3pPr>
            <a:lvl4pPr marL="10800" indent="0">
              <a:buClr>
                <a:schemeClr val="bg1"/>
              </a:buClr>
              <a:buFont typeface="Arial" panose="020B0604020202020204" pitchFamily="34" charset="0"/>
              <a:buNone/>
              <a:tabLst/>
              <a:defRPr b="1" i="0">
                <a:solidFill>
                  <a:schemeClr val="bg1"/>
                </a:solidFill>
                <a:latin typeface="Nunito Sans" pitchFamily="2" charset="77"/>
              </a:defRPr>
            </a:lvl4pPr>
            <a:lvl5pPr marL="10800" indent="0">
              <a:buClr>
                <a:schemeClr val="bg1"/>
              </a:buClr>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00A4E69-FBA4-854D-E0CC-CB5D18A9A72C}"/>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24E729D-2F0B-76BD-F16C-6687BD3B729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5A581E3-194C-B848-A903-92F51B03D56A}"/>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294BBE4-E268-FBEF-0FAE-4AC2EFADAEA2}"/>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E1B09AA-232B-7B1D-BC11-FDE67A342C88}"/>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1006A9-ACE7-57A1-675C-A4CC1882E8F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8071B10-1111-82AA-4367-CB4C4E77692A}"/>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D00F4F8-BA84-8267-CFC0-B1516B6D3B6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751472-7664-F426-2109-7C9848747A0F}"/>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658A8B8-F607-2854-BC84-BA3940B669E4}"/>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311BA9D-35DD-548D-6770-D9415DAB60D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554B270-AA8B-66F2-A012-192F060400D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C763DC7-8DC7-2615-7E07-6834EA8E73C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B39F2380-30FB-EA08-5ADB-8E9AA4C8105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DB81FD3-3769-5B43-3133-E71E25EA848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DE7C887-CFC8-4AB3-B3F2-6296542BBB6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DBA9555C-9437-3FC7-97B4-EC05D349E9E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58BD5AE8-ADC4-0BBA-B916-10E849CC8E0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103E3B0-BF17-29DD-365D-CFF157BE98B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811DE2F-0172-3F1B-E174-7880970D3DE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9DF4DD9F-979F-B563-F542-9D679600B7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5990935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Title and text content 3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Clr>
                <a:schemeClr val="bg1"/>
              </a:buClr>
              <a:buFont typeface="Arial" panose="020B0604020202020204" pitchFamily="34" charset="0"/>
              <a:buChar char="•"/>
              <a:tabLst/>
              <a:defRPr>
                <a:solidFill>
                  <a:schemeClr val="bg1"/>
                </a:solidFill>
              </a:defRPr>
            </a:lvl1pPr>
            <a:lvl2pPr marL="133200" indent="-122400">
              <a:lnSpc>
                <a:spcPts val="1500"/>
              </a:lnSpc>
              <a:buClr>
                <a:schemeClr val="bg1"/>
              </a:buClr>
              <a:buFont typeface="Arial" panose="020B0604020202020204" pitchFamily="34" charset="0"/>
              <a:buChar char="•"/>
              <a:tabLst/>
              <a:defRPr sz="1350" b="0" i="0">
                <a:solidFill>
                  <a:schemeClr val="bg1"/>
                </a:solidFill>
                <a:latin typeface="Nunito Sans" pitchFamily="2" charset="77"/>
              </a:defRPr>
            </a:lvl2pPr>
            <a:lvl3pPr marL="133200" indent="-122400">
              <a:lnSpc>
                <a:spcPts val="1500"/>
              </a:lnSpc>
              <a:buClr>
                <a:schemeClr val="bg1"/>
              </a:buClr>
              <a:buFont typeface="Arial" panose="020B0604020202020204" pitchFamily="34" charset="0"/>
              <a:buChar char="•"/>
              <a:tabLst/>
              <a:defRPr sz="1350">
                <a:solidFill>
                  <a:schemeClr val="bg1"/>
                </a:solidFill>
              </a:defRPr>
            </a:lvl3pPr>
            <a:lvl4pPr marL="133200" indent="-122400">
              <a:buClr>
                <a:schemeClr val="bg1"/>
              </a:buClr>
              <a:buFont typeface="Arial" panose="020B0604020202020204" pitchFamily="34" charset="0"/>
              <a:buChar char="•"/>
              <a:tabLst/>
              <a:defRPr b="1" i="0">
                <a:solidFill>
                  <a:schemeClr val="bg1"/>
                </a:solidFill>
                <a:latin typeface="Nunito Sans" pitchFamily="2" charset="77"/>
              </a:defRPr>
            </a:lvl4pPr>
            <a:lvl5pPr marL="133200" indent="-122400">
              <a:buClr>
                <a:schemeClr val="bg1"/>
              </a:buClr>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7" name="Picture 6" descr="A black background with white text&#10;&#10;AI-generated content may be incorrect.">
            <a:extLst>
              <a:ext uri="{FF2B5EF4-FFF2-40B4-BE49-F238E27FC236}">
                <a16:creationId xmlns:a16="http://schemas.microsoft.com/office/drawing/2014/main" id="{6C11E7E4-5C59-52E1-CCA1-D7CD2237F0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9110977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Title and media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bg1"/>
                </a:solidFill>
              </a:defRPr>
            </a:lvl1pPr>
          </a:lstStyle>
          <a:p>
            <a:r>
              <a:rPr lang="en-GB" dirty="0"/>
              <a:t>Click to add media</a:t>
            </a:r>
          </a:p>
        </p:txBody>
      </p:sp>
      <p:sp>
        <p:nvSpPr>
          <p:cNvPr id="4" name="Rectangle 3">
            <a:extLst>
              <a:ext uri="{FF2B5EF4-FFF2-40B4-BE49-F238E27FC236}">
                <a16:creationId xmlns:a16="http://schemas.microsoft.com/office/drawing/2014/main" id="{245D1AA6-A71C-1E78-BBA8-63F439F8AC2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1E8B544-3982-DBA4-41F1-BC3565D3C28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54454C6-B8CC-0982-05C2-89A6A79D155F}"/>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358FED7-2965-0ED9-B319-64AB4B9BC5BB}"/>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6A0CBEF-BC4B-E1F1-4065-F9C59D61F19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19EF077-5BAE-7104-8335-2E56640D39B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811B53F-849E-FB8C-7BE2-956485430324}"/>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4A1E7BF-B5FE-DA76-F26C-34C952FD2B2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E21B265-FEBE-7AEF-2B6C-324A11BD7058}"/>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01443F0-34F0-DBB7-4C2D-64C6C51E0E37}"/>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A59A5B8-B314-C974-C111-D5B567D1041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BE9F97CF-B993-E24F-BEE5-2977E0C4BDB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9DCD8A1-4B2B-EBE0-B06F-201A7D3D4AC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5FC17573-3033-FC82-6513-ACAD8135BF5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A861754-DCFC-3FFB-0B16-BC8261F3F22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9589413-B3EF-B620-69DA-09A5DDC07B8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368A7212-7CA6-6BE6-13D4-B58B262D434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6E69FB4-6D18-97D3-10FD-2CDB45835F6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3E929CE-23E3-8D26-D3F1-0A5040F3177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66BD8A8-CEA8-DFFC-ED99-F527A7B3C39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8644C083-71DC-B554-9225-247F7513053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539048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Title and media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Media Placeholder 6">
            <a:extLst>
              <a:ext uri="{FF2B5EF4-FFF2-40B4-BE49-F238E27FC236}">
                <a16:creationId xmlns:a16="http://schemas.microsoft.com/office/drawing/2014/main" id="{1CBB7120-4083-9A47-A4B6-A745CE94B22B}"/>
              </a:ext>
            </a:extLst>
          </p:cNvPr>
          <p:cNvSpPr>
            <a:spLocks noGrp="1"/>
          </p:cNvSpPr>
          <p:nvPr>
            <p:ph type="media" sz="quarter" idx="13" hasCustomPrompt="1"/>
          </p:nvPr>
        </p:nvSpPr>
        <p:spPr>
          <a:xfrm>
            <a:off x="360363" y="1231899"/>
            <a:ext cx="11491396" cy="4882727"/>
          </a:xfrm>
        </p:spPr>
        <p:txBody>
          <a:bodyPr anchor="ctr"/>
          <a:lstStyle>
            <a:lvl1pPr marL="10800" indent="0" algn="ctr">
              <a:buNone/>
              <a:defRPr b="0">
                <a:solidFill>
                  <a:schemeClr val="tx1"/>
                </a:solidFill>
              </a:defRPr>
            </a:lvl1pPr>
          </a:lstStyle>
          <a:p>
            <a:r>
              <a:rPr lang="en-GB" dirty="0"/>
              <a:t>Click to add media</a:t>
            </a:r>
          </a:p>
        </p:txBody>
      </p:sp>
      <p:sp>
        <p:nvSpPr>
          <p:cNvPr id="4" name="Rectangle 3">
            <a:extLst>
              <a:ext uri="{FF2B5EF4-FFF2-40B4-BE49-F238E27FC236}">
                <a16:creationId xmlns:a16="http://schemas.microsoft.com/office/drawing/2014/main" id="{61402DA3-A9F9-40A0-AADC-46E0BB57D8DB}"/>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EBC56016-721E-09C6-EA04-F0123B9A6B47}"/>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B769660-52C0-D356-3D8E-8E8F1B5722BD}"/>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05C7CB3-A36F-E1ED-4557-F29DC44D3B6A}"/>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5734144-14F8-C0C4-907D-7E98C88B2D6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9B3FAC6-3A43-EE7D-25B6-917397B4CC88}"/>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2CAB1AE8-0421-2391-90FB-5F27668A9D0A}"/>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298F006-F8BD-9CD3-FDB9-0B47A69142FF}"/>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E0D9A31-D9F3-2C9C-45D9-405815FA6C42}"/>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BD2967C-E419-4904-F70D-E5EA50F218CC}"/>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98E20AED-3AD1-1B91-2412-9E29B1DF16D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399EB59A-9F57-FE5E-B81D-BFC8FC6341C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C3B859D-8537-3EDF-AE90-18789F6C50D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AAC85941-F918-32EB-812F-B001DCF8A85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E13601B9-F98C-D254-B548-EE3E0512232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C070217-0336-0F03-880A-0B3847F971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75E50F27-ABAA-6162-EF99-84FCCA2DFDBA}"/>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BC312D7-238D-1BC3-E10D-BA4992F9A3C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DA6E9CD-3CB2-7515-B11E-865B582D116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981ECAF-2EF0-D79F-0554-B45F7EB47EB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E36E0136-0307-674A-5C40-D051267528E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1612626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Bio 1">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Dwayne Fields</a:t>
            </a:r>
          </a:p>
          <a:p>
            <a:pPr lvl="0"/>
            <a:r>
              <a:rPr lang="en-US" dirty="0"/>
              <a:t>Scout Ambassador</a:t>
            </a:r>
          </a:p>
          <a:p>
            <a:pPr lvl="1"/>
            <a:r>
              <a:rPr lang="en-US" dirty="0"/>
              <a:t>Dwayne is a polar explorer and speaker. He is the first black Briton to reach the North Pole, and only the second black man in the world to achieve this feat. Born in Jamaica, he grew up in Hackney, London.</a:t>
            </a:r>
          </a:p>
        </p:txBody>
      </p:sp>
      <p:pic>
        <p:nvPicPr>
          <p:cNvPr id="33" name="Picture 32">
            <a:extLst>
              <a:ext uri="{FF2B5EF4-FFF2-40B4-BE49-F238E27FC236}">
                <a16:creationId xmlns:a16="http://schemas.microsoft.com/office/drawing/2014/main" id="{397BA9CF-B7BA-1C48-BA57-1847D2222F9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92641" y="1800225"/>
            <a:ext cx="1524000" cy="1171575"/>
          </a:xfrm>
          <a:prstGeom prst="rect">
            <a:avLst/>
          </a:prstGeom>
        </p:spPr>
      </p:pic>
      <p:sp>
        <p:nvSpPr>
          <p:cNvPr id="34" name="Text Placeholder 10">
            <a:extLst>
              <a:ext uri="{FF2B5EF4-FFF2-40B4-BE49-F238E27FC236}">
                <a16:creationId xmlns:a16="http://schemas.microsoft.com/office/drawing/2014/main" id="{2C0A3E69-8B38-884A-AB9D-67441AD40A96}"/>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Helen Glover</a:t>
            </a:r>
          </a:p>
          <a:p>
            <a:pPr lvl="0"/>
            <a:r>
              <a:rPr lang="en-US" dirty="0"/>
              <a:t>Scout Ambassador</a:t>
            </a:r>
          </a:p>
          <a:p>
            <a:pPr lvl="1"/>
            <a:r>
              <a:rPr lang="en-US" dirty="0"/>
              <a:t>Helen is a two-time Olympic champion and triple World Champion, winning British women’s rowing’s first ever gold medal at London 2012.</a:t>
            </a:r>
          </a:p>
        </p:txBody>
      </p:sp>
      <p:sp>
        <p:nvSpPr>
          <p:cNvPr id="35" name="Text Placeholder 10">
            <a:extLst>
              <a:ext uri="{FF2B5EF4-FFF2-40B4-BE49-F238E27FC236}">
                <a16:creationId xmlns:a16="http://schemas.microsoft.com/office/drawing/2014/main" id="{1AB2C926-69E1-B34B-855C-B82661E2EA48}"/>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Tim Peake</a:t>
            </a:r>
          </a:p>
          <a:p>
            <a:pPr lvl="0"/>
            <a:r>
              <a:rPr lang="en-US" dirty="0"/>
              <a:t>Scout Ambassador </a:t>
            </a:r>
          </a:p>
          <a:p>
            <a:pPr lvl="1"/>
            <a:r>
              <a:rPr lang="en-US" dirty="0"/>
              <a:t>ESA Astronaut Major Tim Peake is also a former Cub Scout and an advocate of the power of Scouting to help young people develop skills for life.</a:t>
            </a:r>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Bear </a:t>
            </a:r>
            <a:r>
              <a:rPr lang="en-US" dirty="0" err="1"/>
              <a:t>Grylls</a:t>
            </a:r>
            <a:r>
              <a:rPr lang="en-US" dirty="0"/>
              <a:t> </a:t>
            </a:r>
          </a:p>
          <a:p>
            <a:pPr lvl="0"/>
            <a:r>
              <a:rPr lang="en-US" dirty="0"/>
              <a:t>Chief Scout </a:t>
            </a:r>
          </a:p>
          <a:p>
            <a:pPr lvl="1"/>
            <a:r>
              <a:rPr lang="en-US" dirty="0"/>
              <a:t>Bear was appointed in 2009 as the youngest ever Chief Scout of the United Kingdom. He has inspired hundreds of thousands of young people with his positivity, passion for adventure, courage and leadership. </a:t>
            </a:r>
          </a:p>
        </p:txBody>
      </p:sp>
      <p:sp>
        <p:nvSpPr>
          <p:cNvPr id="38" name="object 18">
            <a:extLst>
              <a:ext uri="{FF2B5EF4-FFF2-40B4-BE49-F238E27FC236}">
                <a16:creationId xmlns:a16="http://schemas.microsoft.com/office/drawing/2014/main" id="{B8A11A06-AD5C-3A46-B01B-ADFE26DCC3A7}"/>
              </a:ext>
            </a:extLst>
          </p:cNvPr>
          <p:cNvSpPr/>
          <p:nvPr/>
        </p:nvSpPr>
        <p:spPr>
          <a:xfrm>
            <a:off x="2447019" y="1809750"/>
            <a:ext cx="1523996" cy="116205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1" name="object 19">
            <a:extLst>
              <a:ext uri="{FF2B5EF4-FFF2-40B4-BE49-F238E27FC236}">
                <a16:creationId xmlns:a16="http://schemas.microsoft.com/office/drawing/2014/main" id="{E9DE9629-A022-FB4C-B643-21A4E670FD25}"/>
              </a:ext>
            </a:extLst>
          </p:cNvPr>
          <p:cNvSpPr/>
          <p:nvPr/>
        </p:nvSpPr>
        <p:spPr>
          <a:xfrm>
            <a:off x="4357957" y="1809750"/>
            <a:ext cx="1523990" cy="116205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2" name="object 21">
            <a:extLst>
              <a:ext uri="{FF2B5EF4-FFF2-40B4-BE49-F238E27FC236}">
                <a16:creationId xmlns:a16="http://schemas.microsoft.com/office/drawing/2014/main" id="{4A5F8DA1-C550-1A4A-BE4B-E2591CFF944A}"/>
              </a:ext>
            </a:extLst>
          </p:cNvPr>
          <p:cNvSpPr/>
          <p:nvPr/>
        </p:nvSpPr>
        <p:spPr>
          <a:xfrm>
            <a:off x="8198892" y="1809750"/>
            <a:ext cx="1524000" cy="116205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4" name="Rectangle 3">
            <a:extLst>
              <a:ext uri="{FF2B5EF4-FFF2-40B4-BE49-F238E27FC236}">
                <a16:creationId xmlns:a16="http://schemas.microsoft.com/office/drawing/2014/main" id="{EFAFAAFD-8CF2-374E-596B-735AB4144A3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06E5F0DE-A3C4-A3D4-FB3E-04BDF8FCBF3D}"/>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4852A16-79E5-88BC-FA61-06692603A96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79D2C81-02F3-1213-5099-A20AD095AD4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45B775-0AD6-5174-CB57-4AB16E324346}"/>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0FEE2BB-9542-75EA-44AD-01205E6EE078}"/>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EF447B0-4888-1E35-7379-27BAD6D464B1}"/>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30B9F4E-FA9A-CAE4-2BED-9F135711E65A}"/>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B017D0E-3BF2-E446-4505-689B89ABAAC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218CB96-2319-1029-8FD9-99B0CCD5051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7A773989-57D9-E69E-0E18-10A761E825F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92641" y="1800225"/>
            <a:ext cx="1524000" cy="1171575"/>
          </a:xfrm>
          <a:prstGeom prst="rect">
            <a:avLst/>
          </a:prstGeom>
        </p:spPr>
      </p:pic>
      <p:sp>
        <p:nvSpPr>
          <p:cNvPr id="18" name="Text Placeholder 10">
            <a:extLst>
              <a:ext uri="{FF2B5EF4-FFF2-40B4-BE49-F238E27FC236}">
                <a16:creationId xmlns:a16="http://schemas.microsoft.com/office/drawing/2014/main" id="{819EBE85-AA41-2603-0193-AE1BBA91A589}"/>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Helen Glover</a:t>
            </a:r>
          </a:p>
          <a:p>
            <a:pPr lvl="0"/>
            <a:r>
              <a:rPr lang="en-US" dirty="0"/>
              <a:t>Scout Ambassador</a:t>
            </a:r>
          </a:p>
          <a:p>
            <a:pPr lvl="1"/>
            <a:r>
              <a:rPr lang="en-US" dirty="0"/>
              <a:t>Helen is a two-time Olympic champion and triple World Champion, winning British women’s rowing’s first ever gold medal at London 2012.</a:t>
            </a:r>
          </a:p>
        </p:txBody>
      </p:sp>
      <p:sp>
        <p:nvSpPr>
          <p:cNvPr id="19" name="Text Placeholder 10">
            <a:extLst>
              <a:ext uri="{FF2B5EF4-FFF2-40B4-BE49-F238E27FC236}">
                <a16:creationId xmlns:a16="http://schemas.microsoft.com/office/drawing/2014/main" id="{83EBF340-0421-98CC-E72B-7F8435BB2268}"/>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charset="0"/>
              <a:buNone/>
              <a:tabLst/>
              <a:defRPr lang="en-US" sz="1050" b="0" i="0" kern="1200" spc="4" dirty="0">
                <a:solidFill>
                  <a:schemeClr val="tx1"/>
                </a:solidFill>
                <a:latin typeface="Nunito Sans" charset="0"/>
                <a:ea typeface="Nunito Sans" charset="0"/>
                <a:cs typeface="Nunito Sans" charset="0"/>
              </a:defRPr>
            </a:lvl2pPr>
            <a:lvl3pPr marL="5954" indent="0">
              <a:tabLst/>
              <a:defRPr sz="1050"/>
            </a:lvl3pPr>
            <a:lvl4pPr marL="5954" indent="0">
              <a:tabLst/>
              <a:defRPr sz="1050" b="1" i="0">
                <a:latin typeface="Nunito Sans" pitchFamily="2" charset="77"/>
              </a:defRPr>
            </a:lvl4pPr>
          </a:lstStyle>
          <a:p>
            <a:pPr lvl="0"/>
            <a:r>
              <a:rPr lang="en-US" dirty="0"/>
              <a:t>Tim Peake</a:t>
            </a:r>
          </a:p>
          <a:p>
            <a:pPr lvl="0"/>
            <a:r>
              <a:rPr lang="en-US" dirty="0"/>
              <a:t>Scout Ambassador </a:t>
            </a:r>
          </a:p>
          <a:p>
            <a:pPr lvl="1"/>
            <a:r>
              <a:rPr lang="en-US" dirty="0"/>
              <a:t>ESA Astronaut Major Tim Peake is also a former Cub Scout and an advocate of the power of Scouting to help young people develop skills for life.</a:t>
            </a:r>
          </a:p>
        </p:txBody>
      </p:sp>
      <p:sp>
        <p:nvSpPr>
          <p:cNvPr id="20" name="object 18">
            <a:extLst>
              <a:ext uri="{FF2B5EF4-FFF2-40B4-BE49-F238E27FC236}">
                <a16:creationId xmlns:a16="http://schemas.microsoft.com/office/drawing/2014/main" id="{7052C063-4B31-EA3A-752E-C201F09038C4}"/>
              </a:ext>
            </a:extLst>
          </p:cNvPr>
          <p:cNvSpPr/>
          <p:nvPr userDrawn="1"/>
        </p:nvSpPr>
        <p:spPr>
          <a:xfrm>
            <a:off x="2447019" y="1809750"/>
            <a:ext cx="1523996" cy="1162050"/>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21" name="object 19">
            <a:extLst>
              <a:ext uri="{FF2B5EF4-FFF2-40B4-BE49-F238E27FC236}">
                <a16:creationId xmlns:a16="http://schemas.microsoft.com/office/drawing/2014/main" id="{6DC62719-5B1A-B7C0-E697-724B003C15C7}"/>
              </a:ext>
            </a:extLst>
          </p:cNvPr>
          <p:cNvSpPr/>
          <p:nvPr userDrawn="1"/>
        </p:nvSpPr>
        <p:spPr>
          <a:xfrm>
            <a:off x="4357957" y="1809750"/>
            <a:ext cx="1523990" cy="116205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22" name="object 21">
            <a:extLst>
              <a:ext uri="{FF2B5EF4-FFF2-40B4-BE49-F238E27FC236}">
                <a16:creationId xmlns:a16="http://schemas.microsoft.com/office/drawing/2014/main" id="{FF309704-4671-2FCC-B7AE-21F6A40CDD8D}"/>
              </a:ext>
            </a:extLst>
          </p:cNvPr>
          <p:cNvSpPr/>
          <p:nvPr userDrawn="1"/>
        </p:nvSpPr>
        <p:spPr>
          <a:xfrm>
            <a:off x="8198892" y="1809750"/>
            <a:ext cx="1524000" cy="1162050"/>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sz="1013"/>
          </a:p>
        </p:txBody>
      </p:sp>
      <p:sp>
        <p:nvSpPr>
          <p:cNvPr id="24" name="Rectangle 23">
            <a:extLst>
              <a:ext uri="{FF2B5EF4-FFF2-40B4-BE49-F238E27FC236}">
                <a16:creationId xmlns:a16="http://schemas.microsoft.com/office/drawing/2014/main" id="{D6D56488-E17F-F5AD-48A3-28547408887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B3567D5-4CD0-2EFF-2EFC-C556DD903F1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D85841AF-0FBD-D8DB-487C-206DC842839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EB23F13-EA61-3BC6-5EB9-8AEFCED6536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1D725366-2A67-EE0F-9FE2-184A7BD489D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D66418E0-EBE4-86A2-FC20-00174512806C}"/>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0BD2CE47-0EA5-3C7D-41B0-45057715DF5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9D5515B8-5B76-D6D0-7769-2D01D12E563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2CA1B8D4-E28E-D1E1-DF81-93DCE177AF9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7264D2D1-B2DE-8548-7EAC-E3C67C0E304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9" name="Picture 38">
            <a:extLst>
              <a:ext uri="{FF2B5EF4-FFF2-40B4-BE49-F238E27FC236}">
                <a16:creationId xmlns:a16="http://schemas.microsoft.com/office/drawing/2014/main" id="{1A25A554-7086-14DB-8384-6A13EFB7696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55719546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Bio templa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3" name="Text Placeholder 10"/>
          <p:cNvSpPr>
            <a:spLocks noGrp="1"/>
          </p:cNvSpPr>
          <p:nvPr>
            <p:ph type="body" sz="quarter" idx="20" hasCustomPrompt="1"/>
          </p:nvPr>
        </p:nvSpPr>
        <p:spPr>
          <a:xfrm>
            <a:off x="2458064"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4" name="Text Placeholder 10">
            <a:extLst>
              <a:ext uri="{FF2B5EF4-FFF2-40B4-BE49-F238E27FC236}">
                <a16:creationId xmlns:a16="http://schemas.microsoft.com/office/drawing/2014/main" id="{2C0A3E69-8B38-884A-AB9D-67441AD40A96}"/>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5" name="Text Placeholder 10">
            <a:extLst>
              <a:ext uri="{FF2B5EF4-FFF2-40B4-BE49-F238E27FC236}">
                <a16:creationId xmlns:a16="http://schemas.microsoft.com/office/drawing/2014/main" id="{1AB2C926-69E1-B34B-855C-B82661E2EA48}"/>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40" name="Text Placeholder 10">
            <a:extLst>
              <a:ext uri="{FF2B5EF4-FFF2-40B4-BE49-F238E27FC236}">
                <a16:creationId xmlns:a16="http://schemas.microsoft.com/office/drawing/2014/main" id="{90E1326C-7080-BD44-8BB4-86175CE92D42}"/>
              </a:ext>
            </a:extLst>
          </p:cNvPr>
          <p:cNvSpPr>
            <a:spLocks noGrp="1"/>
          </p:cNvSpPr>
          <p:nvPr>
            <p:ph type="body" sz="quarter" idx="23" hasCustomPrompt="1"/>
          </p:nvPr>
        </p:nvSpPr>
        <p:spPr>
          <a:xfrm>
            <a:off x="8209938"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38" name="Picture Placeholder 5">
            <a:extLst>
              <a:ext uri="{FF2B5EF4-FFF2-40B4-BE49-F238E27FC236}">
                <a16:creationId xmlns:a16="http://schemas.microsoft.com/office/drawing/2014/main" id="{89C03A36-4CFB-5C47-9A67-BBF62C6EC655}"/>
              </a:ext>
            </a:extLst>
          </p:cNvPr>
          <p:cNvSpPr>
            <a:spLocks noGrp="1"/>
          </p:cNvSpPr>
          <p:nvPr>
            <p:ph type="pic" sz="quarter" idx="24" hasCustomPrompt="1"/>
          </p:nvPr>
        </p:nvSpPr>
        <p:spPr>
          <a:xfrm>
            <a:off x="2458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1" name="Picture Placeholder 5">
            <a:extLst>
              <a:ext uri="{FF2B5EF4-FFF2-40B4-BE49-F238E27FC236}">
                <a16:creationId xmlns:a16="http://schemas.microsoft.com/office/drawing/2014/main" id="{3F932ACE-377C-D547-A933-DB1A45FABE58}"/>
              </a:ext>
            </a:extLst>
          </p:cNvPr>
          <p:cNvSpPr>
            <a:spLocks noGrp="1"/>
          </p:cNvSpPr>
          <p:nvPr>
            <p:ph type="pic" sz="quarter" idx="25" hasCustomPrompt="1"/>
          </p:nvPr>
        </p:nvSpPr>
        <p:spPr>
          <a:xfrm>
            <a:off x="4375356"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2" name="Picture Placeholder 5">
            <a:extLst>
              <a:ext uri="{FF2B5EF4-FFF2-40B4-BE49-F238E27FC236}">
                <a16:creationId xmlns:a16="http://schemas.microsoft.com/office/drawing/2014/main" id="{24BCBACA-9B0E-464E-B58C-8DF5F332759E}"/>
              </a:ext>
            </a:extLst>
          </p:cNvPr>
          <p:cNvSpPr>
            <a:spLocks noGrp="1"/>
          </p:cNvSpPr>
          <p:nvPr>
            <p:ph type="pic" sz="quarter" idx="26" hasCustomPrompt="1"/>
          </p:nvPr>
        </p:nvSpPr>
        <p:spPr>
          <a:xfrm>
            <a:off x="6292641"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4" name="Picture Placeholder 5">
            <a:extLst>
              <a:ext uri="{FF2B5EF4-FFF2-40B4-BE49-F238E27FC236}">
                <a16:creationId xmlns:a16="http://schemas.microsoft.com/office/drawing/2014/main" id="{B2A63DBB-8B0B-2842-9A88-CA9E76CFDF7F}"/>
              </a:ext>
            </a:extLst>
          </p:cNvPr>
          <p:cNvSpPr>
            <a:spLocks noGrp="1"/>
          </p:cNvSpPr>
          <p:nvPr>
            <p:ph type="pic" sz="quarter" idx="27" hasCustomPrompt="1"/>
          </p:nvPr>
        </p:nvSpPr>
        <p:spPr>
          <a:xfrm>
            <a:off x="8209927" y="1829107"/>
            <a:ext cx="1512094" cy="1142693"/>
          </a:xfrm>
          <a:prstGeom prst="rect">
            <a:avLst/>
          </a:prstGeom>
        </p:spPr>
        <p:txBody>
          <a:bodyPr>
            <a:normAutofit/>
          </a:bodyPr>
          <a:lstStyle>
            <a:lvl1pPr marL="10800" indent="0">
              <a:buNone/>
              <a:defRPr sz="1200"/>
            </a:lvl1pPr>
          </a:lstStyle>
          <a:p>
            <a:r>
              <a:rPr lang="en-GB" dirty="0"/>
              <a:t>Click to insert image</a:t>
            </a:r>
          </a:p>
          <a:p>
            <a:r>
              <a:rPr lang="en-GB" dirty="0"/>
              <a:t>The optimum image size is 122 x 160 pixels at 96 dpi</a:t>
            </a:r>
          </a:p>
        </p:txBody>
      </p:sp>
      <p:sp>
        <p:nvSpPr>
          <p:cNvPr id="4" name="Rectangle 3">
            <a:extLst>
              <a:ext uri="{FF2B5EF4-FFF2-40B4-BE49-F238E27FC236}">
                <a16:creationId xmlns:a16="http://schemas.microsoft.com/office/drawing/2014/main" id="{F353AC79-D745-0E22-AA3C-54C9E8CB54B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C7A6C3BD-F428-8D4B-ED4D-E7D417F84C06}"/>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37C0067D-A2E9-8293-8ED7-59C50FAD9A6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0DAF43-9104-5619-4BB2-DB89A80A1141}"/>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C2A1AC0-F56A-54AC-31D3-A051E6332A7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0A8A166B-7EC2-282E-B841-CF22A5465DB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633EDAB9-0C61-E178-BFE9-789F992973CF}"/>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C498256-07F5-EA0A-5399-1A1012CBA2A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FEE2AF-1E32-F476-617C-1B7473897A5D}"/>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8409161-D6A5-BBD5-A29D-FDB36D468204}"/>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0">
            <a:extLst>
              <a:ext uri="{FF2B5EF4-FFF2-40B4-BE49-F238E27FC236}">
                <a16:creationId xmlns:a16="http://schemas.microsoft.com/office/drawing/2014/main" id="{AD83421A-12DF-460D-A0A0-41B4A8579537}"/>
              </a:ext>
            </a:extLst>
          </p:cNvPr>
          <p:cNvSpPr>
            <a:spLocks noGrp="1"/>
          </p:cNvSpPr>
          <p:nvPr>
            <p:ph type="body" sz="quarter" idx="21" hasCustomPrompt="1"/>
          </p:nvPr>
        </p:nvSpPr>
        <p:spPr>
          <a:xfrm>
            <a:off x="4375356"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18" name="Text Placeholder 10">
            <a:extLst>
              <a:ext uri="{FF2B5EF4-FFF2-40B4-BE49-F238E27FC236}">
                <a16:creationId xmlns:a16="http://schemas.microsoft.com/office/drawing/2014/main" id="{7EA8338D-6F7C-9C1D-B678-B805B5D25DE3}"/>
              </a:ext>
            </a:extLst>
          </p:cNvPr>
          <p:cNvSpPr>
            <a:spLocks noGrp="1"/>
          </p:cNvSpPr>
          <p:nvPr>
            <p:ph type="body" sz="quarter" idx="22" hasCustomPrompt="1"/>
          </p:nvPr>
        </p:nvSpPr>
        <p:spPr>
          <a:xfrm>
            <a:off x="6292642" y="3153966"/>
            <a:ext cx="1661783" cy="3168408"/>
          </a:xfrm>
          <a:prstGeom prst="rect">
            <a:avLst/>
          </a:prstGeom>
        </p:spPr>
        <p:txBody>
          <a:bodyPr>
            <a:noAutofit/>
          </a:bodyPr>
          <a:lstStyle>
            <a:lvl1pPr marL="10800" indent="0">
              <a:buNone/>
              <a:defRPr sz="1050" b="1" i="0">
                <a:latin typeface="Nunito Sans" pitchFamily="2" charset="77"/>
                <a:ea typeface="Nunito Sans" pitchFamily="2" charset="77"/>
                <a:cs typeface="Nunito Sans" pitchFamily="2" charset="77"/>
              </a:defRPr>
            </a:lvl1pPr>
            <a:lvl2pPr marL="9525" marR="3810" indent="0" algn="l" defTabSz="685800" rtl="0" eaLnBrk="1" fontAlgn="auto" latinLnBrk="0" hangingPunct="1">
              <a:lnSpc>
                <a:spcPts val="1500"/>
              </a:lnSpc>
              <a:spcBef>
                <a:spcPts val="1496"/>
              </a:spcBef>
              <a:spcAft>
                <a:spcPts val="0"/>
              </a:spcAft>
              <a:buClrTx/>
              <a:buSzTx/>
              <a:buFont typeface="Arial" panose="020B0604020202020204" pitchFamily="34" charset="0"/>
              <a:buNone/>
              <a:tabLst/>
              <a:defRPr lang="en-US" sz="1050" b="0" i="0" kern="1200" spc="4" dirty="0">
                <a:solidFill>
                  <a:schemeClr val="tx1"/>
                </a:solidFill>
                <a:latin typeface="Nunito Sans" charset="0"/>
                <a:ea typeface="Nunito Sans" charset="0"/>
                <a:cs typeface="Nunito Sans" charset="0"/>
              </a:defRPr>
            </a:lvl2pPr>
            <a:lvl3pPr marL="5954" indent="0">
              <a:buNone/>
              <a:tabLst/>
              <a:defRPr sz="1050"/>
            </a:lvl3pPr>
            <a:lvl4pPr marL="5954" indent="0">
              <a:buNone/>
              <a:tabLst/>
              <a:defRPr sz="1050" b="1" i="0">
                <a:latin typeface="Nunito Sans" pitchFamily="2" charset="77"/>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1"/>
            <a:endParaRPr lang="en-US" dirty="0"/>
          </a:p>
        </p:txBody>
      </p:sp>
      <p:sp>
        <p:nvSpPr>
          <p:cNvPr id="20" name="Rectangle 19">
            <a:extLst>
              <a:ext uri="{FF2B5EF4-FFF2-40B4-BE49-F238E27FC236}">
                <a16:creationId xmlns:a16="http://schemas.microsoft.com/office/drawing/2014/main" id="{7A5F78BD-B4B2-7BEF-FDD4-46B35ECCD4A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20E664D-EE64-B696-3A21-7F8F65D09FF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1B1D75D3-0276-0973-FC37-9E5446B290B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B1333086-A0BA-E25F-830D-E3E89482C2C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F1FFAD51-26D3-87C4-9FA0-275F3B8AE1C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A481232-5750-5901-4486-329DF245B9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21011AFC-7955-833B-ED41-1406FE6C7B4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8A2FBA1-B76B-C043-E66B-C21A8CB0019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9A7939B-0898-6A3A-1FBF-8958D1C938F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0EBA763-874E-D98F-D965-AE776BBBA03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84E09D1D-4157-D208-928B-AE9888A5065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03258363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Thank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4085906"/>
            <a:ext cx="7595382" cy="1914189"/>
          </a:xfrm>
        </p:spPr>
        <p:txBody>
          <a:bodyPr numCol="1" spcCol="252000">
            <a:noAutofit/>
          </a:bodyPr>
          <a:lstStyle>
            <a:lvl1pPr marL="10800" indent="0">
              <a:lnSpc>
                <a:spcPts val="4800"/>
              </a:lnSpc>
              <a:spcBef>
                <a:spcPts val="0"/>
              </a:spcBef>
              <a:buNone/>
              <a:defRPr sz="4050">
                <a:solidFill>
                  <a:schemeClr val="bg1"/>
                </a:solidFill>
              </a:defRPr>
            </a:lvl1pPr>
            <a:lvl2pPr marL="0" indent="0">
              <a:lnSpc>
                <a:spcPts val="4800"/>
              </a:lnSpc>
              <a:spcBef>
                <a:spcPts val="0"/>
              </a:spcBef>
              <a:buNone/>
              <a:defRPr sz="4050" b="0" i="0">
                <a:solidFill>
                  <a:schemeClr val="bg1"/>
                </a:solidFill>
                <a:latin typeface="Nunito Sans Black" pitchFamily="2" charset="77"/>
              </a:defRPr>
            </a:lvl2pPr>
            <a:lvl3pPr marL="0">
              <a:lnSpc>
                <a:spcPts val="4800"/>
              </a:lnSpc>
              <a:spcBef>
                <a:spcPts val="0"/>
              </a:spcBef>
              <a:defRPr sz="4050">
                <a:solidFill>
                  <a:schemeClr val="bg1"/>
                </a:solidFill>
              </a:defRPr>
            </a:lvl3pPr>
            <a:lvl4pPr>
              <a:lnSpc>
                <a:spcPts val="4800"/>
              </a:lnSpc>
              <a:spcBef>
                <a:spcPts val="0"/>
              </a:spcBef>
              <a:defRPr sz="4050" b="1" i="0">
                <a:solidFill>
                  <a:schemeClr val="bg1"/>
                </a:solidFill>
                <a:latin typeface="Nunito Sans" pitchFamily="2" charset="77"/>
              </a:defRPr>
            </a:lvl4pPr>
            <a:lvl5pPr>
              <a:lnSpc>
                <a:spcPts val="4800"/>
              </a:lnSpc>
              <a:spcBef>
                <a:spcPts val="0"/>
              </a:spcBef>
              <a:defRPr sz="4050">
                <a:solidFill>
                  <a:schemeClr val="bg1"/>
                </a:solidFill>
              </a:defRPr>
            </a:lvl5pPr>
          </a:lstStyle>
          <a:p>
            <a:pPr lvl="0"/>
            <a:r>
              <a:rPr lang="en-US"/>
              <a:t>Click to edit Master text styles</a:t>
            </a:r>
          </a:p>
          <a:p>
            <a:pPr lvl="1"/>
            <a:r>
              <a:rPr lang="en-US"/>
              <a:t>Second level</a:t>
            </a:r>
          </a:p>
        </p:txBody>
      </p:sp>
      <p:sp>
        <p:nvSpPr>
          <p:cNvPr id="4" name="Rectangle 3">
            <a:extLst>
              <a:ext uri="{FF2B5EF4-FFF2-40B4-BE49-F238E27FC236}">
                <a16:creationId xmlns:a16="http://schemas.microsoft.com/office/drawing/2014/main" id="{839469C2-6A6A-8119-3389-369613EF51A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2881D2-AF3D-B9BD-4FA9-C14A2789B0D9}"/>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31455C9-1586-1ACC-5D5D-40AB098574E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0545ADD-D9CD-B598-5EDB-D88A224681BD}"/>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B03750-10CE-3D22-463D-BB5B47CF3A9C}"/>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CC93309-07C3-C684-2B93-84844E16C76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F69971A-DA26-EC5F-05FA-795EDAE73A95}"/>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F03A829-5804-DD55-7BB2-EC4244D7A8B8}"/>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202BE30-6640-E502-9BC4-AB5841BA2EAD}"/>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57FA79E4-6AD2-10A8-636D-8FC6C25C1928}"/>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828BBFC2-E843-E7FE-4D86-8307F2D083D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1AC4D548-050B-E12A-2452-5A2C712E5BB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39CC8DE2-310A-2B55-5929-C866FE4D982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E96D7E4-065A-66C0-F306-6672AF59BF9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7D8574E-F352-BCAF-877B-A37E9D83730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224302DC-C988-A851-5E07-CE6A0D8202C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2DE95F0F-BA0B-1054-BDA9-5FAE03D5B29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3E71B46-80E3-135D-F557-66DAFC90C3C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BB4B8C7E-0058-0A9A-E079-80369150442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B676D1C9-1373-7AA0-A164-8ACEC7C1A09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A2FEFD0F-B454-0504-5FA1-C8C1119FD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7880854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Blank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2ECAF487-6484-0E43-874B-CCFB78DF716E}"/>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3386618-8A76-0152-D0CD-134773DA428A}"/>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364BB83-4453-F2EF-F0CD-FE2FBB7A5A6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FCB9E11-9896-EB3E-53B8-1BB0C012DF07}"/>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224931D-05B5-18ED-B825-8641F887E9A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42271D-6AF4-7537-5B82-8C215190374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68E87DC-8EB8-8760-B31A-171741A2811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59E7531-C873-1A31-ED0D-6D472B5130B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F1A638C-7A9E-0219-65C3-CCF1FA72068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5449A15-FE74-B85E-71A4-72E318009CBC}"/>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E61AE41-BB3D-D388-4C79-C2E82351E79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72A4992-40F6-94EF-3537-E0E2FFF9A34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A0D7F11-AB43-7710-A38A-D4F83EB1A2F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AA809E8E-135B-694F-5FDC-7D829138018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02219A5-BCF5-585A-E4BD-3CA73F314755}"/>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6FE57202-34A6-7867-61E1-093A227015A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7F2EEC6D-D357-149F-4305-ADF096C8515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DBC9BABE-FD3D-0377-6021-D32A9A4DE7A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341E9BB-9D43-96B8-40B0-B7E79FF7B42D}"/>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AB720A9-212F-F41E-B8E8-20BE42A6863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descr="A black background with white text&#10;&#10;AI-generated content may be incorrect.">
            <a:extLst>
              <a:ext uri="{FF2B5EF4-FFF2-40B4-BE49-F238E27FC236}">
                <a16:creationId xmlns:a16="http://schemas.microsoft.com/office/drawing/2014/main" id="{EDD796A1-34C8-C2F8-766C-1E20E76BCE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588844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3">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13" name="Picture 12"/>
          <p:cNvPicPr>
            <a:picLocks noChangeAspect="1"/>
          </p:cNvPicPr>
          <p:nvPr/>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B7F666C8-3C5F-D10C-E9AE-97AB8209DE6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5B592FB-C05C-D396-DB88-7FB1AB2A7122}"/>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9C16F8D-D71F-F682-388C-266321ACED1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4C98227-CCC9-1EDD-305D-4690FBFA3340}"/>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158C85-D13E-3A57-74AA-4FCA8655E383}"/>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F09EEE0-811B-CBF3-BC69-F774A47AF18E}"/>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977056-5B99-15D5-D916-A0912218980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58EA636-E334-8D45-D0EB-413BF2DD8EB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8820101-AC44-40FF-9977-764CEA6DAD9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4B7094F-2825-DF87-8126-7D158A3FF1B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FAF83E8E-AB2C-2814-43FE-EA874F172E0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19" name="Rectangle 18">
            <a:extLst>
              <a:ext uri="{FF2B5EF4-FFF2-40B4-BE49-F238E27FC236}">
                <a16:creationId xmlns:a16="http://schemas.microsoft.com/office/drawing/2014/main" id="{2DBA326E-C027-5184-D1AB-DB30425A53E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166AD39-C679-484A-147B-CCCEB848CFF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CB24DC39-7222-EB45-F933-BF95E84C261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5CE5D50-1FB3-AFCB-8BAC-12BACF18CE7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CFF1019-AB2D-236C-88BF-BAE7DAF1199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5E5E484D-85E4-3114-B130-D883788D6CB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123C556-2761-3C14-A220-EB40FA101FD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98C6CC7E-8CB4-F69E-1AAF-6ED659A45A6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146F68AE-25F6-1C0E-2CC5-6DC22112B87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E52E523-FF98-C664-F8A3-60ED10B6918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2477607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Blank white">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tx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4" name="Rectangle 3">
            <a:extLst>
              <a:ext uri="{FF2B5EF4-FFF2-40B4-BE49-F238E27FC236}">
                <a16:creationId xmlns:a16="http://schemas.microsoft.com/office/drawing/2014/main" id="{5D4679FF-7CA6-75A0-B36D-220E9519E67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DF24A70-3011-36F3-58C7-C0442626E028}"/>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40B64D7-87D2-7392-EA5B-4F001E2463F5}"/>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6D24975-7235-9E82-C442-082E8479C6F6}"/>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6853E8E-E19E-863E-7E0E-BAD8C7CE856E}"/>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7F31E0A-EF7A-F7A3-B9CE-22AFC8573493}"/>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5EFAB1B-A820-A383-59D9-DEA6AD2EBF26}"/>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3815CB-AA17-2721-D8B7-EC84FFBB57A4}"/>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6914F442-F72F-0E8B-692D-ACA7E310F02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F463F4E-ADD5-D163-30CE-1E77EF556FF7}"/>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B748AA1-1C43-F35E-394A-395E0CFA4A6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457772D3-1BBD-649A-EB7C-8D4A3A08215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B577960F-D265-0952-DBA2-04573BD8935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72FA4CE-BF05-84A3-6F17-68269794510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8AFD6E19-9B9E-DFF9-C0CB-A86DA581FF4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BE0B51A-84FE-3282-224B-EC539A97444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5BCAE51-1820-CFDD-A693-C7D18C59877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BD780F2-5B7B-47FC-53C5-F027327D996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75175E06-02F0-A810-4043-5E5381BE6B3F}"/>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48B0C89-E6DB-C5B6-BE67-3D868F0110F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7" name="Picture 26">
            <a:extLst>
              <a:ext uri="{FF2B5EF4-FFF2-40B4-BE49-F238E27FC236}">
                <a16:creationId xmlns:a16="http://schemas.microsoft.com/office/drawing/2014/main" id="{040C949E-3BA4-5294-CFD5-8737E5F2DC48}"/>
              </a:ext>
            </a:extLst>
          </p:cNvPr>
          <p:cNvPicPr>
            <a:picLocks noChangeAspect="1"/>
          </p:cNvPicPr>
          <p:nvPr userDrawn="1"/>
        </p:nvPicPr>
        <p:blipFill>
          <a:blip r:embed="rId2">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3055920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2_Divider slide Red">
    <p:bg>
      <p:bgPr>
        <a:solidFill>
          <a:schemeClr val="accent1"/>
        </a:solidFill>
        <a:effectLst/>
      </p:bgPr>
    </p:bg>
    <p:spTree>
      <p:nvGrpSpPr>
        <p:cNvPr id="1" name=""/>
        <p:cNvGrpSpPr/>
        <p:nvPr/>
      </p:nvGrpSpPr>
      <p:grpSpPr>
        <a:xfrm>
          <a:off x="0" y="0"/>
          <a:ext cx="0" cy="0"/>
          <a:chOff x="0" y="0"/>
          <a:chExt cx="0" cy="0"/>
        </a:xfrm>
      </p:grpSpPr>
      <p:pic>
        <p:nvPicPr>
          <p:cNvPr id="31" name="Graphic 30">
            <a:extLst>
              <a:ext uri="{FF2B5EF4-FFF2-40B4-BE49-F238E27FC236}">
                <a16:creationId xmlns:a16="http://schemas.microsoft.com/office/drawing/2014/main" id="{71CEC679-AD13-E982-FF26-3BF24C3B07C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accent5"/>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a:extLst>
              <a:ext uri="{FF2B5EF4-FFF2-40B4-BE49-F238E27FC236}">
                <a16:creationId xmlns:a16="http://schemas.microsoft.com/office/drawing/2014/main" id="{F6100E09-F56E-E198-E86A-B7FF8F7E572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0" y="360363"/>
            <a:ext cx="1745805" cy="492324"/>
          </a:xfrm>
          <a:prstGeom prst="rect">
            <a:avLst/>
          </a:prstGeom>
        </p:spPr>
      </p:pic>
      <p:pic>
        <p:nvPicPr>
          <p:cNvPr id="16" name="Graphic 15">
            <a:extLst>
              <a:ext uri="{FF2B5EF4-FFF2-40B4-BE49-F238E27FC236}">
                <a16:creationId xmlns:a16="http://schemas.microsoft.com/office/drawing/2014/main" id="{157D7776-91C7-3E58-DAC0-424B94F658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0AB09510-7B9C-5EED-589F-E23C4A1CBE6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4729B1D-DF90-1F9E-736C-4D013C2F4F2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775D742-1A30-30A2-BCAC-3D2B52B7FC8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75DF52E-8A64-046E-437D-B3629FC3124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1C803B9-8C0D-E4D0-6BDC-C29092BC4C5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307F5D2-17A5-DE0F-1DE5-5FBDE25E11F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8F5B8F1-7D27-AA2C-F2CB-0AAA864675E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12F7B9D-931F-752A-4B47-2734E688E75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B2400895-B4B4-AFCB-C12F-085289D97D0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0BA90E4C-1282-7679-D7F7-AE488D7E4C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8" name="Picture 27" descr="A black background with white text&#10;&#10;AI-generated content may be incorrect.">
            <a:extLst>
              <a:ext uri="{FF2B5EF4-FFF2-40B4-BE49-F238E27FC236}">
                <a16:creationId xmlns:a16="http://schemas.microsoft.com/office/drawing/2014/main" id="{CCCEA89B-7D6C-F198-3814-8FD08B53798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77565792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3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8AF21DA2-4F38-A0C0-512D-1B10F1271A3F}"/>
              </a:ext>
            </a:extLst>
          </p:cNvPr>
          <p:cNvSpPr/>
          <p:nvPr userDrawn="1"/>
        </p:nvSpPr>
        <p:spPr>
          <a:xfrm>
            <a:off x="-12" y="59"/>
            <a:ext cx="12193270" cy="6858000"/>
          </a:xfrm>
          <a:custGeom>
            <a:avLst/>
            <a:gdLst>
              <a:gd name="connsiteX0" fmla="*/ 0 w 12193270"/>
              <a:gd name="connsiteY0" fmla="*/ 0 h 6858000"/>
              <a:gd name="connsiteX1" fmla="*/ 12193270 w 12193270"/>
              <a:gd name="connsiteY1" fmla="*/ 0 h 6858000"/>
              <a:gd name="connsiteX2" fmla="*/ 12193270 w 12193270"/>
              <a:gd name="connsiteY2" fmla="*/ 6858000 h 6858000"/>
              <a:gd name="connsiteX3" fmla="*/ 0 w 1219327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0" h="6858000">
                <a:moveTo>
                  <a:pt x="0" y="0"/>
                </a:moveTo>
                <a:lnTo>
                  <a:pt x="12193270" y="0"/>
                </a:lnTo>
                <a:lnTo>
                  <a:pt x="12193270" y="6858000"/>
                </a:lnTo>
                <a:lnTo>
                  <a:pt x="0" y="6858000"/>
                </a:lnTo>
                <a:close/>
              </a:path>
            </a:pathLst>
          </a:custGeom>
          <a:solidFill>
            <a:srgbClr val="FF912A"/>
          </a:solidFill>
          <a:ln w="0" cap="flat">
            <a:noFill/>
            <a:prstDash val="solid"/>
            <a:miter/>
          </a:ln>
        </p:spPr>
        <p:txBody>
          <a:bodyPr rtlCol="0" anchor="ctr"/>
          <a:lstStyle/>
          <a:p>
            <a:endParaRPr lang="en-GB"/>
          </a:p>
        </p:txBody>
      </p:sp>
      <p:grpSp>
        <p:nvGrpSpPr>
          <p:cNvPr id="23" name="Group 22">
            <a:extLst>
              <a:ext uri="{FF2B5EF4-FFF2-40B4-BE49-F238E27FC236}">
                <a16:creationId xmlns:a16="http://schemas.microsoft.com/office/drawing/2014/main" id="{1ECBB4D2-613B-9CE9-6A66-42099ACD2D6C}"/>
              </a:ext>
            </a:extLst>
          </p:cNvPr>
          <p:cNvGrpSpPr/>
          <p:nvPr/>
        </p:nvGrpSpPr>
        <p:grpSpPr>
          <a:xfrm>
            <a:off x="9622656" y="850917"/>
            <a:ext cx="2570600" cy="5141095"/>
            <a:chOff x="9151988" y="387791"/>
            <a:chExt cx="3041268" cy="6082413"/>
          </a:xfrm>
        </p:grpSpPr>
        <p:sp>
          <p:nvSpPr>
            <p:cNvPr id="20" name="Freeform 19">
              <a:extLst>
                <a:ext uri="{FF2B5EF4-FFF2-40B4-BE49-F238E27FC236}">
                  <a16:creationId xmlns:a16="http://schemas.microsoft.com/office/drawing/2014/main" id="{17985B02-14E2-F6BC-BDA3-7DBA4791A446}"/>
                </a:ext>
              </a:extLst>
            </p:cNvPr>
            <p:cNvSpPr/>
            <p:nvPr/>
          </p:nvSpPr>
          <p:spPr>
            <a:xfrm>
              <a:off x="9151988" y="387791"/>
              <a:ext cx="3041268" cy="6082413"/>
            </a:xfrm>
            <a:custGeom>
              <a:avLst/>
              <a:gdLst>
                <a:gd name="connsiteX0" fmla="*/ 3041269 w 3041268"/>
                <a:gd name="connsiteY0" fmla="*/ 0 h 6082413"/>
                <a:gd name="connsiteX1" fmla="*/ 3041269 w 3041268"/>
                <a:gd name="connsiteY1" fmla="*/ 6082414 h 6082413"/>
                <a:gd name="connsiteX2" fmla="*/ 0 w 3041268"/>
                <a:gd name="connsiteY2" fmla="*/ 3041272 h 6082413"/>
                <a:gd name="connsiteX3" fmla="*/ 3041269 w 3041268"/>
                <a:gd name="connsiteY3" fmla="*/ 0 h 6082413"/>
              </a:gdLst>
              <a:ahLst/>
              <a:cxnLst>
                <a:cxn ang="0">
                  <a:pos x="connsiteX0" y="connsiteY0"/>
                </a:cxn>
                <a:cxn ang="0">
                  <a:pos x="connsiteX1" y="connsiteY1"/>
                </a:cxn>
                <a:cxn ang="0">
                  <a:pos x="connsiteX2" y="connsiteY2"/>
                </a:cxn>
                <a:cxn ang="0">
                  <a:pos x="connsiteX3" y="connsiteY3"/>
                </a:cxn>
              </a:cxnLst>
              <a:rect l="l" t="t" r="r" b="b"/>
              <a:pathLst>
                <a:path w="3041268" h="6082413">
                  <a:moveTo>
                    <a:pt x="3041269" y="0"/>
                  </a:moveTo>
                  <a:lnTo>
                    <a:pt x="3041269" y="6082414"/>
                  </a:lnTo>
                  <a:cubicBezTo>
                    <a:pt x="1361567" y="6082414"/>
                    <a:pt x="0" y="4720847"/>
                    <a:pt x="0" y="3041272"/>
                  </a:cubicBezTo>
                  <a:cubicBezTo>
                    <a:pt x="0" y="1361697"/>
                    <a:pt x="1361567" y="0"/>
                    <a:pt x="3041269" y="0"/>
                  </a:cubicBezTo>
                  <a:close/>
                </a:path>
              </a:pathLst>
            </a:custGeom>
            <a:solidFill>
              <a:srgbClr val="253883"/>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DEDD3378-0A47-F3AD-5C18-80B8417CBA7A}"/>
                </a:ext>
              </a:extLst>
            </p:cNvPr>
            <p:cNvSpPr/>
            <p:nvPr/>
          </p:nvSpPr>
          <p:spPr>
            <a:xfrm>
              <a:off x="9551657" y="4936769"/>
              <a:ext cx="2641473" cy="647992"/>
            </a:xfrm>
            <a:custGeom>
              <a:avLst/>
              <a:gdLst>
                <a:gd name="connsiteX0" fmla="*/ 0 w 2641473"/>
                <a:gd name="connsiteY0" fmla="*/ 0 h 647992"/>
                <a:gd name="connsiteX1" fmla="*/ 2641473 w 2641473"/>
                <a:gd name="connsiteY1" fmla="*/ 0 h 647992"/>
                <a:gd name="connsiteX2" fmla="*/ 2641473 w 2641473"/>
                <a:gd name="connsiteY2" fmla="*/ 647992 h 647992"/>
                <a:gd name="connsiteX3" fmla="*/ 0 w 2641473"/>
                <a:gd name="connsiteY3" fmla="*/ 647992 h 647992"/>
              </a:gdLst>
              <a:ahLst/>
              <a:cxnLst>
                <a:cxn ang="0">
                  <a:pos x="connsiteX0" y="connsiteY0"/>
                </a:cxn>
                <a:cxn ang="0">
                  <a:pos x="connsiteX1" y="connsiteY1"/>
                </a:cxn>
                <a:cxn ang="0">
                  <a:pos x="connsiteX2" y="connsiteY2"/>
                </a:cxn>
                <a:cxn ang="0">
                  <a:pos x="connsiteX3" y="connsiteY3"/>
                </a:cxn>
              </a:cxnLst>
              <a:rect l="l" t="t" r="r" b="b"/>
              <a:pathLst>
                <a:path w="2641473" h="647992">
                  <a:moveTo>
                    <a:pt x="0" y="0"/>
                  </a:moveTo>
                  <a:lnTo>
                    <a:pt x="2641473" y="0"/>
                  </a:lnTo>
                  <a:lnTo>
                    <a:pt x="2641473" y="647992"/>
                  </a:lnTo>
                  <a:lnTo>
                    <a:pt x="0" y="647992"/>
                  </a:lnTo>
                  <a:close/>
                </a:path>
              </a:pathLst>
            </a:custGeom>
            <a:solidFill>
              <a:srgbClr val="FFB4E5"/>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6C218407-DDBE-54AF-FDBC-C66E48F63D60}"/>
              </a:ext>
            </a:extLst>
          </p:cNvPr>
          <p:cNvGrpSpPr/>
          <p:nvPr userDrawn="1"/>
        </p:nvGrpSpPr>
        <p:grpSpPr>
          <a:xfrm>
            <a:off x="9622656" y="850917"/>
            <a:ext cx="2570600" cy="5141095"/>
            <a:chOff x="9151988" y="387791"/>
            <a:chExt cx="3041268" cy="6082413"/>
          </a:xfrm>
        </p:grpSpPr>
        <p:sp>
          <p:nvSpPr>
            <p:cNvPr id="18" name="Freeform 19">
              <a:extLst>
                <a:ext uri="{FF2B5EF4-FFF2-40B4-BE49-F238E27FC236}">
                  <a16:creationId xmlns:a16="http://schemas.microsoft.com/office/drawing/2014/main" id="{427EE87B-BA71-3839-9286-01952AA43E01}"/>
                </a:ext>
              </a:extLst>
            </p:cNvPr>
            <p:cNvSpPr/>
            <p:nvPr/>
          </p:nvSpPr>
          <p:spPr>
            <a:xfrm>
              <a:off x="9151988" y="387791"/>
              <a:ext cx="3041268" cy="6082413"/>
            </a:xfrm>
            <a:custGeom>
              <a:avLst/>
              <a:gdLst>
                <a:gd name="connsiteX0" fmla="*/ 3041269 w 3041268"/>
                <a:gd name="connsiteY0" fmla="*/ 0 h 6082413"/>
                <a:gd name="connsiteX1" fmla="*/ 3041269 w 3041268"/>
                <a:gd name="connsiteY1" fmla="*/ 6082414 h 6082413"/>
                <a:gd name="connsiteX2" fmla="*/ 0 w 3041268"/>
                <a:gd name="connsiteY2" fmla="*/ 3041272 h 6082413"/>
                <a:gd name="connsiteX3" fmla="*/ 3041269 w 3041268"/>
                <a:gd name="connsiteY3" fmla="*/ 0 h 6082413"/>
              </a:gdLst>
              <a:ahLst/>
              <a:cxnLst>
                <a:cxn ang="0">
                  <a:pos x="connsiteX0" y="connsiteY0"/>
                </a:cxn>
                <a:cxn ang="0">
                  <a:pos x="connsiteX1" y="connsiteY1"/>
                </a:cxn>
                <a:cxn ang="0">
                  <a:pos x="connsiteX2" y="connsiteY2"/>
                </a:cxn>
                <a:cxn ang="0">
                  <a:pos x="connsiteX3" y="connsiteY3"/>
                </a:cxn>
              </a:cxnLst>
              <a:rect l="l" t="t" r="r" b="b"/>
              <a:pathLst>
                <a:path w="3041268" h="6082413">
                  <a:moveTo>
                    <a:pt x="3041269" y="0"/>
                  </a:moveTo>
                  <a:lnTo>
                    <a:pt x="3041269" y="6082414"/>
                  </a:lnTo>
                  <a:cubicBezTo>
                    <a:pt x="1361567" y="6082414"/>
                    <a:pt x="0" y="4720847"/>
                    <a:pt x="0" y="3041272"/>
                  </a:cubicBezTo>
                  <a:cubicBezTo>
                    <a:pt x="0" y="1361697"/>
                    <a:pt x="1361567" y="0"/>
                    <a:pt x="3041269" y="0"/>
                  </a:cubicBezTo>
                  <a:close/>
                </a:path>
              </a:pathLst>
            </a:custGeom>
            <a:solidFill>
              <a:srgbClr val="253883"/>
            </a:solidFill>
            <a:ln w="0" cap="flat">
              <a:noFill/>
              <a:prstDash val="solid"/>
              <a:miter/>
            </a:ln>
          </p:spPr>
          <p:txBody>
            <a:bodyPr rtlCol="0" anchor="ctr"/>
            <a:lstStyle/>
            <a:p>
              <a:endParaRPr lang="en-GB"/>
            </a:p>
          </p:txBody>
        </p:sp>
        <p:sp>
          <p:nvSpPr>
            <p:cNvPr id="19" name="Freeform 21">
              <a:extLst>
                <a:ext uri="{FF2B5EF4-FFF2-40B4-BE49-F238E27FC236}">
                  <a16:creationId xmlns:a16="http://schemas.microsoft.com/office/drawing/2014/main" id="{5663C536-CD50-4397-2F5F-056D022C8C25}"/>
                </a:ext>
              </a:extLst>
            </p:cNvPr>
            <p:cNvSpPr/>
            <p:nvPr/>
          </p:nvSpPr>
          <p:spPr>
            <a:xfrm>
              <a:off x="9551657" y="4936769"/>
              <a:ext cx="2641473" cy="647992"/>
            </a:xfrm>
            <a:custGeom>
              <a:avLst/>
              <a:gdLst>
                <a:gd name="connsiteX0" fmla="*/ 0 w 2641473"/>
                <a:gd name="connsiteY0" fmla="*/ 0 h 647992"/>
                <a:gd name="connsiteX1" fmla="*/ 2641473 w 2641473"/>
                <a:gd name="connsiteY1" fmla="*/ 0 h 647992"/>
                <a:gd name="connsiteX2" fmla="*/ 2641473 w 2641473"/>
                <a:gd name="connsiteY2" fmla="*/ 647992 h 647992"/>
                <a:gd name="connsiteX3" fmla="*/ 0 w 2641473"/>
                <a:gd name="connsiteY3" fmla="*/ 647992 h 647992"/>
              </a:gdLst>
              <a:ahLst/>
              <a:cxnLst>
                <a:cxn ang="0">
                  <a:pos x="connsiteX0" y="connsiteY0"/>
                </a:cxn>
                <a:cxn ang="0">
                  <a:pos x="connsiteX1" y="connsiteY1"/>
                </a:cxn>
                <a:cxn ang="0">
                  <a:pos x="connsiteX2" y="connsiteY2"/>
                </a:cxn>
                <a:cxn ang="0">
                  <a:pos x="connsiteX3" y="connsiteY3"/>
                </a:cxn>
              </a:cxnLst>
              <a:rect l="l" t="t" r="r" b="b"/>
              <a:pathLst>
                <a:path w="2641473" h="647992">
                  <a:moveTo>
                    <a:pt x="0" y="0"/>
                  </a:moveTo>
                  <a:lnTo>
                    <a:pt x="2641473" y="0"/>
                  </a:lnTo>
                  <a:lnTo>
                    <a:pt x="2641473" y="647992"/>
                  </a:lnTo>
                  <a:lnTo>
                    <a:pt x="0" y="647992"/>
                  </a:lnTo>
                  <a:close/>
                </a:path>
              </a:pathLst>
            </a:custGeom>
            <a:solidFill>
              <a:srgbClr val="FFB4E5"/>
            </a:solidFill>
            <a:ln w="0" cap="flat">
              <a:noFill/>
              <a:prstDash val="solid"/>
              <a:miter/>
            </a:ln>
          </p:spPr>
          <p:txBody>
            <a:bodyPr rtlCol="0" anchor="ctr"/>
            <a:lstStyle/>
            <a:p>
              <a:endParaRPr lang="en-GB"/>
            </a:p>
          </p:txBody>
        </p:sp>
      </p:grpSp>
      <p:sp>
        <p:nvSpPr>
          <p:cNvPr id="21" name="Rectangle 20">
            <a:extLst>
              <a:ext uri="{FF2B5EF4-FFF2-40B4-BE49-F238E27FC236}">
                <a16:creationId xmlns:a16="http://schemas.microsoft.com/office/drawing/2014/main" id="{2EE3E9FB-8A6D-969F-B84E-A0EB9457045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ADCD548-CAEC-E3B6-17F8-A135A8DC212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375C50E-2BA2-372F-B196-702CD3EECF2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3F494DE-52A8-0709-7EA1-5110B45FFF8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9C71AF7-D6E0-0250-A21A-95B0B21071F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25C552EE-838E-B96A-DCDF-97476AADBBE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A73F71A1-FAA6-3F5D-2375-D292FC1E028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FC56591D-BED6-0FD4-CEB8-739CE4BEA47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48C15230-BB7A-0EA0-1852-B237114EA00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3575BF9-C2DD-40B9-BCC6-2674F932D82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descr="A black background with white text&#10;&#10;AI-generated content may be incorrect.">
            <a:extLst>
              <a:ext uri="{FF2B5EF4-FFF2-40B4-BE49-F238E27FC236}">
                <a16:creationId xmlns:a16="http://schemas.microsoft.com/office/drawing/2014/main" id="{2E033067-67E4-7CAB-F20D-03211EDFA6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4285167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1_Quotes purple">
    <p:bg>
      <p:bgPr>
        <a:solidFill>
          <a:schemeClr val="tx2"/>
        </a:solidFill>
        <a:effectLst/>
      </p:bgPr>
    </p:bg>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CEE7D44B-6B84-04C3-AFA4-6977E882A060}"/>
              </a:ext>
            </a:extLst>
          </p:cNvPr>
          <p:cNvGrpSpPr/>
          <p:nvPr/>
        </p:nvGrpSpPr>
        <p:grpSpPr>
          <a:xfrm>
            <a:off x="-25" y="-30"/>
            <a:ext cx="12193272" cy="6858030"/>
            <a:chOff x="-25" y="-30"/>
            <a:chExt cx="12193272" cy="6858030"/>
          </a:xfrm>
        </p:grpSpPr>
        <p:sp>
          <p:nvSpPr>
            <p:cNvPr id="19" name="Freeform 18">
              <a:extLst>
                <a:ext uri="{FF2B5EF4-FFF2-40B4-BE49-F238E27FC236}">
                  <a16:creationId xmlns:a16="http://schemas.microsoft.com/office/drawing/2014/main" id="{3B0F84D9-2461-148B-9DDD-33DAFEA7EBDC}"/>
                </a:ext>
              </a:extLst>
            </p:cNvPr>
            <p:cNvSpPr/>
            <p:nvPr/>
          </p:nvSpPr>
          <p:spPr>
            <a:xfrm>
              <a:off x="-25" y="-30"/>
              <a:ext cx="12193271" cy="6858000"/>
            </a:xfrm>
            <a:custGeom>
              <a:avLst/>
              <a:gdLst>
                <a:gd name="connsiteX0" fmla="*/ 0 w 12193271"/>
                <a:gd name="connsiteY0" fmla="*/ 0 h 6858000"/>
                <a:gd name="connsiteX1" fmla="*/ 12193271 w 12193271"/>
                <a:gd name="connsiteY1" fmla="*/ 0 h 6858000"/>
                <a:gd name="connsiteX2" fmla="*/ 12193271 w 12193271"/>
                <a:gd name="connsiteY2" fmla="*/ 6858000 h 6858000"/>
                <a:gd name="connsiteX3" fmla="*/ 0 w 121932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1" h="6858000">
                  <a:moveTo>
                    <a:pt x="0" y="0"/>
                  </a:moveTo>
                  <a:lnTo>
                    <a:pt x="12193271" y="0"/>
                  </a:lnTo>
                  <a:lnTo>
                    <a:pt x="12193271" y="6858000"/>
                  </a:lnTo>
                  <a:lnTo>
                    <a:pt x="0" y="6858000"/>
                  </a:lnTo>
                  <a:close/>
                </a:path>
              </a:pathLst>
            </a:custGeom>
            <a:solidFill>
              <a:srgbClr val="068486"/>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4696DC37-253A-D877-9C86-F9E785B189B4}"/>
                </a:ext>
              </a:extLst>
            </p:cNvPr>
            <p:cNvSpPr/>
            <p:nvPr/>
          </p:nvSpPr>
          <p:spPr>
            <a:xfrm>
              <a:off x="-24" y="6075682"/>
              <a:ext cx="12193271" cy="782318"/>
            </a:xfrm>
            <a:custGeom>
              <a:avLst/>
              <a:gdLst>
                <a:gd name="connsiteX0" fmla="*/ 12827 w 12193271"/>
                <a:gd name="connsiteY0" fmla="*/ 0 h 782318"/>
                <a:gd name="connsiteX1" fmla="*/ 0 w 12193271"/>
                <a:gd name="connsiteY1" fmla="*/ 10794 h 782318"/>
                <a:gd name="connsiteX2" fmla="*/ 0 w 12193271"/>
                <a:gd name="connsiteY2" fmla="*/ 782319 h 782318"/>
                <a:gd name="connsiteX3" fmla="*/ 109094 w 12193271"/>
                <a:gd name="connsiteY3" fmla="*/ 782319 h 782318"/>
                <a:gd name="connsiteX4" fmla="*/ 1041400 w 12193271"/>
                <a:gd name="connsiteY4" fmla="*/ 0 h 782318"/>
                <a:gd name="connsiteX5" fmla="*/ 12827 w 12193271"/>
                <a:gd name="connsiteY5" fmla="*/ 0 h 782318"/>
                <a:gd name="connsiteX6" fmla="*/ 11423269 w 12193271"/>
                <a:gd name="connsiteY6" fmla="*/ 782319 h 782318"/>
                <a:gd name="connsiteX7" fmla="*/ 12193271 w 12193271"/>
                <a:gd name="connsiteY7" fmla="*/ 782319 h 782318"/>
                <a:gd name="connsiteX8" fmla="*/ 12193271 w 12193271"/>
                <a:gd name="connsiteY8" fmla="*/ 136271 h 782318"/>
                <a:gd name="connsiteX9" fmla="*/ 11423269 w 12193271"/>
                <a:gd name="connsiteY9" fmla="*/ 782319 h 782318"/>
                <a:gd name="connsiteX10" fmla="*/ 10298558 w 12193271"/>
                <a:gd name="connsiteY10" fmla="*/ 0 h 782318"/>
                <a:gd name="connsiteX11" fmla="*/ 9366252 w 12193271"/>
                <a:gd name="connsiteY11" fmla="*/ 782319 h 782318"/>
                <a:gd name="connsiteX12" fmla="*/ 10394825 w 12193271"/>
                <a:gd name="connsiteY12" fmla="*/ 782319 h 782318"/>
                <a:gd name="connsiteX13" fmla="*/ 11327131 w 12193271"/>
                <a:gd name="connsiteY13" fmla="*/ 0 h 782318"/>
                <a:gd name="connsiteX14" fmla="*/ 10298558 w 12193271"/>
                <a:gd name="connsiteY14" fmla="*/ 0 h 782318"/>
                <a:gd name="connsiteX15" fmla="*/ 8241411 w 12193271"/>
                <a:gd name="connsiteY15" fmla="*/ 0 h 782318"/>
                <a:gd name="connsiteX16" fmla="*/ 7309105 w 12193271"/>
                <a:gd name="connsiteY16" fmla="*/ 782319 h 782318"/>
                <a:gd name="connsiteX17" fmla="*/ 8337678 w 12193271"/>
                <a:gd name="connsiteY17" fmla="*/ 782319 h 782318"/>
                <a:gd name="connsiteX18" fmla="*/ 9269985 w 12193271"/>
                <a:gd name="connsiteY18" fmla="*/ 0 h 782318"/>
                <a:gd name="connsiteX19" fmla="*/ 8241411 w 12193271"/>
                <a:gd name="connsiteY19" fmla="*/ 0 h 782318"/>
                <a:gd name="connsiteX20" fmla="*/ 6184265 w 12193271"/>
                <a:gd name="connsiteY20" fmla="*/ 0 h 782318"/>
                <a:gd name="connsiteX21" fmla="*/ 5251960 w 12193271"/>
                <a:gd name="connsiteY21" fmla="*/ 782319 h 782318"/>
                <a:gd name="connsiteX22" fmla="*/ 6280532 w 12193271"/>
                <a:gd name="connsiteY22" fmla="*/ 782319 h 782318"/>
                <a:gd name="connsiteX23" fmla="*/ 7212838 w 12193271"/>
                <a:gd name="connsiteY23" fmla="*/ 0 h 782318"/>
                <a:gd name="connsiteX24" fmla="*/ 6184265 w 12193271"/>
                <a:gd name="connsiteY24" fmla="*/ 0 h 782318"/>
                <a:gd name="connsiteX25" fmla="*/ 4127119 w 12193271"/>
                <a:gd name="connsiteY25" fmla="*/ 0 h 782318"/>
                <a:gd name="connsiteX26" fmla="*/ 3194813 w 12193271"/>
                <a:gd name="connsiteY26" fmla="*/ 782319 h 782318"/>
                <a:gd name="connsiteX27" fmla="*/ 4223386 w 12193271"/>
                <a:gd name="connsiteY27" fmla="*/ 782319 h 782318"/>
                <a:gd name="connsiteX28" fmla="*/ 5155692 w 12193271"/>
                <a:gd name="connsiteY28" fmla="*/ 0 h 782318"/>
                <a:gd name="connsiteX29" fmla="*/ 4127119 w 12193271"/>
                <a:gd name="connsiteY29" fmla="*/ 0 h 782318"/>
                <a:gd name="connsiteX30" fmla="*/ 2069973 w 12193271"/>
                <a:gd name="connsiteY30" fmla="*/ 0 h 782318"/>
                <a:gd name="connsiteX31" fmla="*/ 1137667 w 12193271"/>
                <a:gd name="connsiteY31" fmla="*/ 782319 h 782318"/>
                <a:gd name="connsiteX32" fmla="*/ 2166240 w 12193271"/>
                <a:gd name="connsiteY32" fmla="*/ 782319 h 782318"/>
                <a:gd name="connsiteX33" fmla="*/ 3098546 w 12193271"/>
                <a:gd name="connsiteY33" fmla="*/ 0 h 782318"/>
                <a:gd name="connsiteX34" fmla="*/ 2069973 w 12193271"/>
                <a:gd name="connsiteY34" fmla="*/ 0 h 7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3271" h="782318">
                  <a:moveTo>
                    <a:pt x="12827" y="0"/>
                  </a:moveTo>
                  <a:lnTo>
                    <a:pt x="0" y="10794"/>
                  </a:lnTo>
                  <a:lnTo>
                    <a:pt x="0" y="782319"/>
                  </a:lnTo>
                  <a:lnTo>
                    <a:pt x="109094" y="782319"/>
                  </a:lnTo>
                  <a:lnTo>
                    <a:pt x="1041400" y="0"/>
                  </a:lnTo>
                  <a:lnTo>
                    <a:pt x="12827" y="0"/>
                  </a:lnTo>
                  <a:close/>
                  <a:moveTo>
                    <a:pt x="11423269" y="782319"/>
                  </a:moveTo>
                  <a:lnTo>
                    <a:pt x="12193271" y="782319"/>
                  </a:lnTo>
                  <a:lnTo>
                    <a:pt x="12193271" y="136271"/>
                  </a:lnTo>
                  <a:lnTo>
                    <a:pt x="11423269" y="782319"/>
                  </a:lnTo>
                  <a:close/>
                  <a:moveTo>
                    <a:pt x="10298558" y="0"/>
                  </a:moveTo>
                  <a:lnTo>
                    <a:pt x="9366252" y="782319"/>
                  </a:lnTo>
                  <a:lnTo>
                    <a:pt x="10394825" y="782319"/>
                  </a:lnTo>
                  <a:lnTo>
                    <a:pt x="11327131" y="0"/>
                  </a:lnTo>
                  <a:lnTo>
                    <a:pt x="10298558" y="0"/>
                  </a:lnTo>
                  <a:close/>
                  <a:moveTo>
                    <a:pt x="8241411" y="0"/>
                  </a:moveTo>
                  <a:lnTo>
                    <a:pt x="7309105" y="782319"/>
                  </a:lnTo>
                  <a:lnTo>
                    <a:pt x="8337678" y="782319"/>
                  </a:lnTo>
                  <a:lnTo>
                    <a:pt x="9269985" y="0"/>
                  </a:lnTo>
                  <a:lnTo>
                    <a:pt x="8241411" y="0"/>
                  </a:lnTo>
                  <a:close/>
                  <a:moveTo>
                    <a:pt x="6184265" y="0"/>
                  </a:moveTo>
                  <a:lnTo>
                    <a:pt x="5251960" y="782319"/>
                  </a:lnTo>
                  <a:lnTo>
                    <a:pt x="6280532" y="782319"/>
                  </a:lnTo>
                  <a:lnTo>
                    <a:pt x="7212838" y="0"/>
                  </a:lnTo>
                  <a:lnTo>
                    <a:pt x="6184265" y="0"/>
                  </a:lnTo>
                  <a:close/>
                  <a:moveTo>
                    <a:pt x="4127119" y="0"/>
                  </a:moveTo>
                  <a:lnTo>
                    <a:pt x="3194813" y="782319"/>
                  </a:lnTo>
                  <a:lnTo>
                    <a:pt x="4223386" y="782319"/>
                  </a:lnTo>
                  <a:lnTo>
                    <a:pt x="5155692" y="0"/>
                  </a:lnTo>
                  <a:lnTo>
                    <a:pt x="4127119" y="0"/>
                  </a:lnTo>
                  <a:close/>
                  <a:moveTo>
                    <a:pt x="2069973" y="0"/>
                  </a:moveTo>
                  <a:lnTo>
                    <a:pt x="1137667" y="782319"/>
                  </a:lnTo>
                  <a:lnTo>
                    <a:pt x="2166240" y="782319"/>
                  </a:lnTo>
                  <a:lnTo>
                    <a:pt x="3098546" y="0"/>
                  </a:lnTo>
                  <a:lnTo>
                    <a:pt x="2069973" y="0"/>
                  </a:lnTo>
                  <a:close/>
                </a:path>
              </a:pathLst>
            </a:custGeom>
            <a:solidFill>
              <a:srgbClr val="FFE50D"/>
            </a:solidFill>
            <a:ln w="0" cap="flat">
              <a:noFill/>
              <a:prstDash val="solid"/>
              <a:miter/>
            </a:ln>
          </p:spPr>
          <p:txBody>
            <a:bodyPr rtlCol="0" anchor="ctr"/>
            <a:lstStyle/>
            <a:p>
              <a:endParaRPr lang="en-GB"/>
            </a:p>
          </p:txBody>
        </p:sp>
      </p:grpSp>
      <p:sp>
        <p:nvSpPr>
          <p:cNvPr id="23" name="Freeform 22">
            <a:extLst>
              <a:ext uri="{FF2B5EF4-FFF2-40B4-BE49-F238E27FC236}">
                <a16:creationId xmlns:a16="http://schemas.microsoft.com/office/drawing/2014/main" id="{20773996-3CB6-374A-3351-1F89428215B3}"/>
              </a:ext>
            </a:extLst>
          </p:cNvPr>
          <p:cNvSpPr/>
          <p:nvPr/>
        </p:nvSpPr>
        <p:spPr>
          <a:xfrm>
            <a:off x="1222111" y="1192842"/>
            <a:ext cx="1010170" cy="1010170"/>
          </a:xfrm>
          <a:custGeom>
            <a:avLst/>
            <a:gdLst>
              <a:gd name="connsiteX0" fmla="*/ 1010171 w 1010170"/>
              <a:gd name="connsiteY0" fmla="*/ 0 h 1010170"/>
              <a:gd name="connsiteX1" fmla="*/ 287998 w 1010170"/>
              <a:gd name="connsiteY1" fmla="*/ 0 h 1010170"/>
              <a:gd name="connsiteX2" fmla="*/ 0 w 1010170"/>
              <a:gd name="connsiteY2" fmla="*/ 0 h 1010170"/>
              <a:gd name="connsiteX3" fmla="*/ 0 w 1010170"/>
              <a:gd name="connsiteY3" fmla="*/ 287998 h 1010170"/>
              <a:gd name="connsiteX4" fmla="*/ 0 w 1010170"/>
              <a:gd name="connsiteY4" fmla="*/ 1010171 h 1010170"/>
              <a:gd name="connsiteX5" fmla="*/ 287998 w 1010170"/>
              <a:gd name="connsiteY5" fmla="*/ 1010171 h 1010170"/>
              <a:gd name="connsiteX6" fmla="*/ 287998 w 1010170"/>
              <a:gd name="connsiteY6" fmla="*/ 287998 h 1010170"/>
              <a:gd name="connsiteX7" fmla="*/ 1010171 w 1010170"/>
              <a:gd name="connsiteY7" fmla="*/ 287998 h 1010170"/>
              <a:gd name="connsiteX8" fmla="*/ 1010171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1010171" y="0"/>
                </a:moveTo>
                <a:lnTo>
                  <a:pt x="287998" y="0"/>
                </a:lnTo>
                <a:lnTo>
                  <a:pt x="0" y="0"/>
                </a:lnTo>
                <a:lnTo>
                  <a:pt x="0" y="287998"/>
                </a:lnTo>
                <a:lnTo>
                  <a:pt x="0" y="1010171"/>
                </a:lnTo>
                <a:lnTo>
                  <a:pt x="287998" y="1010171"/>
                </a:lnTo>
                <a:lnTo>
                  <a:pt x="287998" y="287998"/>
                </a:lnTo>
                <a:lnTo>
                  <a:pt x="1010171" y="287998"/>
                </a:lnTo>
                <a:lnTo>
                  <a:pt x="1010171" y="0"/>
                </a:lnTo>
                <a:close/>
              </a:path>
            </a:pathLst>
          </a:custGeom>
          <a:solidFill>
            <a:srgbClr val="253883"/>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79A08EF7-297B-276C-7F4F-F671469186E2}"/>
              </a:ext>
            </a:extLst>
          </p:cNvPr>
          <p:cNvSpPr/>
          <p:nvPr/>
        </p:nvSpPr>
        <p:spPr>
          <a:xfrm>
            <a:off x="9654919" y="4654974"/>
            <a:ext cx="1010170" cy="1010172"/>
          </a:xfrm>
          <a:custGeom>
            <a:avLst/>
            <a:gdLst>
              <a:gd name="connsiteX0" fmla="*/ 1010171 w 1010170"/>
              <a:gd name="connsiteY0" fmla="*/ 722162 h 1010172"/>
              <a:gd name="connsiteX1" fmla="*/ 1010157 w 1010170"/>
              <a:gd name="connsiteY1" fmla="*/ 722162 h 1010172"/>
              <a:gd name="connsiteX2" fmla="*/ 1010157 w 1010170"/>
              <a:gd name="connsiteY2" fmla="*/ 0 h 1010172"/>
              <a:gd name="connsiteX3" fmla="*/ 722159 w 1010170"/>
              <a:gd name="connsiteY3" fmla="*/ 0 h 1010172"/>
              <a:gd name="connsiteX4" fmla="*/ 722159 w 1010170"/>
              <a:gd name="connsiteY4" fmla="*/ 722162 h 1010172"/>
              <a:gd name="connsiteX5" fmla="*/ 0 w 1010170"/>
              <a:gd name="connsiteY5" fmla="*/ 722162 h 1010172"/>
              <a:gd name="connsiteX6" fmla="*/ 0 w 1010170"/>
              <a:gd name="connsiteY6" fmla="*/ 1010159 h 1010172"/>
              <a:gd name="connsiteX7" fmla="*/ 722159 w 1010170"/>
              <a:gd name="connsiteY7" fmla="*/ 1010159 h 1010172"/>
              <a:gd name="connsiteX8" fmla="*/ 722159 w 1010170"/>
              <a:gd name="connsiteY8" fmla="*/ 1010172 h 1010172"/>
              <a:gd name="connsiteX9" fmla="*/ 1010157 w 1010170"/>
              <a:gd name="connsiteY9" fmla="*/ 1010172 h 1010172"/>
              <a:gd name="connsiteX10" fmla="*/ 1010157 w 1010170"/>
              <a:gd name="connsiteY10" fmla="*/ 1010159 h 1010172"/>
              <a:gd name="connsiteX11" fmla="*/ 1010171 w 1010170"/>
              <a:gd name="connsiteY11" fmla="*/ 1010159 h 1010172"/>
              <a:gd name="connsiteX12" fmla="*/ 1010171 w 1010170"/>
              <a:gd name="connsiteY12" fmla="*/ 722162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10170" h="1010172">
                <a:moveTo>
                  <a:pt x="1010171" y="722162"/>
                </a:moveTo>
                <a:lnTo>
                  <a:pt x="1010157" y="722162"/>
                </a:lnTo>
                <a:lnTo>
                  <a:pt x="1010157" y="0"/>
                </a:lnTo>
                <a:lnTo>
                  <a:pt x="722159" y="0"/>
                </a:lnTo>
                <a:lnTo>
                  <a:pt x="722159" y="722162"/>
                </a:lnTo>
                <a:lnTo>
                  <a:pt x="0" y="722162"/>
                </a:lnTo>
                <a:lnTo>
                  <a:pt x="0" y="1010159"/>
                </a:lnTo>
                <a:lnTo>
                  <a:pt x="722159" y="1010159"/>
                </a:lnTo>
                <a:lnTo>
                  <a:pt x="722159" y="1010172"/>
                </a:lnTo>
                <a:lnTo>
                  <a:pt x="1010157" y="1010172"/>
                </a:lnTo>
                <a:lnTo>
                  <a:pt x="1010157" y="1010159"/>
                </a:lnTo>
                <a:lnTo>
                  <a:pt x="1010171" y="1010159"/>
                </a:lnTo>
                <a:lnTo>
                  <a:pt x="1010171" y="722162"/>
                </a:lnTo>
                <a:close/>
              </a:path>
            </a:pathLst>
          </a:custGeom>
          <a:solidFill>
            <a:srgbClr val="253883"/>
          </a:solidFill>
          <a:ln w="0" cap="flat">
            <a:noFill/>
            <a:prstDash val="solid"/>
            <a:miter/>
          </a:ln>
        </p:spPr>
        <p:txBody>
          <a:bodyPr rtlCol="0" anchor="ctr"/>
          <a:lstStyle/>
          <a:p>
            <a:endParaRPr lang="en-GB"/>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mr-IN"/>
              <a:t>18/02/2018</a:t>
            </a:r>
            <a:endParaRPr lang="mr-IN" dirty="0"/>
          </a:p>
        </p:txBody>
      </p:sp>
      <p:sp>
        <p:nvSpPr>
          <p:cNvPr id="9" name="Footer Placeholder 8"/>
          <p:cNvSpPr>
            <a:spLocks noGrp="1"/>
          </p:cNvSpPr>
          <p:nvPr>
            <p:ph type="ftr" sz="quarter" idx="11"/>
          </p:nvPr>
        </p:nvSpPr>
        <p:spPr>
          <a:xfrm>
            <a:off x="10067964" y="6390227"/>
            <a:ext cx="1136808" cy="115416"/>
          </a:xfrm>
          <a:prstGeom prst="rect">
            <a:avLst/>
          </a:prstGeom>
        </p:spPr>
        <p:txBody>
          <a:bodyPr/>
          <a:lstStyle>
            <a:lvl1pPr>
              <a:defRPr>
                <a:solidFill>
                  <a:schemeClr val="bg1"/>
                </a:solidFill>
              </a:defRPr>
            </a:lvl1pPr>
          </a:lstStyle>
          <a:p>
            <a:pPr marL="9525">
              <a:spcBef>
                <a:spcPts val="83"/>
              </a:spcBef>
            </a:pPr>
            <a:r>
              <a:rPr lang="en-US" spc="56"/>
              <a:t>© </a:t>
            </a:r>
            <a:r>
              <a:rPr lang="en-US" spc="-4"/>
              <a:t>The </a:t>
            </a:r>
            <a:r>
              <a:rPr lang="en-US" spc="-15"/>
              <a:t>Scout Association</a:t>
            </a:r>
            <a:endParaRPr lang="en-US" spc="-15"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130568"/>
            <a:ext cx="7944437" cy="2596865"/>
          </a:xfrm>
        </p:spPr>
        <p:txBody>
          <a:bodyPr wrap="square"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20" name="Picture 1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84683" y="360363"/>
            <a:ext cx="1745798" cy="492322"/>
          </a:xfrm>
          <a:prstGeom prst="rect">
            <a:avLst/>
          </a:prstGeom>
        </p:spPr>
      </p:pic>
      <p:sp>
        <p:nvSpPr>
          <p:cNvPr id="4" name="Rectangle 3">
            <a:extLst>
              <a:ext uri="{FF2B5EF4-FFF2-40B4-BE49-F238E27FC236}">
                <a16:creationId xmlns:a16="http://schemas.microsoft.com/office/drawing/2014/main" id="{69757726-47A7-820B-1786-F0BDF444C887}"/>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25">
            <a:extLst>
              <a:ext uri="{FF2B5EF4-FFF2-40B4-BE49-F238E27FC236}">
                <a16:creationId xmlns:a16="http://schemas.microsoft.com/office/drawing/2014/main" id="{FABB74BE-30B8-5F46-FC06-D6268BEDB0F9}"/>
              </a:ext>
            </a:extLst>
          </p:cNvPr>
          <p:cNvSpPr/>
          <p:nvPr/>
        </p:nvSpPr>
        <p:spPr>
          <a:xfrm>
            <a:off x="9807319" y="1345242"/>
            <a:ext cx="1010170" cy="1010170"/>
          </a:xfrm>
          <a:custGeom>
            <a:avLst/>
            <a:gdLst>
              <a:gd name="connsiteX0" fmla="*/ 722173 w 1010170"/>
              <a:gd name="connsiteY0" fmla="*/ 0 h 1010170"/>
              <a:gd name="connsiteX1" fmla="*/ 0 w 1010170"/>
              <a:gd name="connsiteY1" fmla="*/ 0 h 1010170"/>
              <a:gd name="connsiteX2" fmla="*/ 0 w 1010170"/>
              <a:gd name="connsiteY2" fmla="*/ 287998 h 1010170"/>
              <a:gd name="connsiteX3" fmla="*/ 722173 w 1010170"/>
              <a:gd name="connsiteY3" fmla="*/ 287998 h 1010170"/>
              <a:gd name="connsiteX4" fmla="*/ 722173 w 1010170"/>
              <a:gd name="connsiteY4" fmla="*/ 1010171 h 1010170"/>
              <a:gd name="connsiteX5" fmla="*/ 1010171 w 1010170"/>
              <a:gd name="connsiteY5" fmla="*/ 1010171 h 1010170"/>
              <a:gd name="connsiteX6" fmla="*/ 1010171 w 1010170"/>
              <a:gd name="connsiteY6" fmla="*/ 287998 h 1010170"/>
              <a:gd name="connsiteX7" fmla="*/ 1010171 w 1010170"/>
              <a:gd name="connsiteY7" fmla="*/ 0 h 1010170"/>
              <a:gd name="connsiteX8" fmla="*/ 722173 w 1010170"/>
              <a:gd name="connsiteY8" fmla="*/ 0 h 101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0">
                <a:moveTo>
                  <a:pt x="722173" y="0"/>
                </a:moveTo>
                <a:lnTo>
                  <a:pt x="0" y="0"/>
                </a:lnTo>
                <a:lnTo>
                  <a:pt x="0" y="287998"/>
                </a:lnTo>
                <a:lnTo>
                  <a:pt x="722173" y="287998"/>
                </a:lnTo>
                <a:lnTo>
                  <a:pt x="722173" y="1010171"/>
                </a:lnTo>
                <a:lnTo>
                  <a:pt x="1010171" y="1010171"/>
                </a:lnTo>
                <a:lnTo>
                  <a:pt x="1010171" y="287998"/>
                </a:lnTo>
                <a:lnTo>
                  <a:pt x="1010171" y="0"/>
                </a:lnTo>
                <a:lnTo>
                  <a:pt x="722173" y="0"/>
                </a:lnTo>
                <a:close/>
              </a:path>
            </a:pathLst>
          </a:custGeom>
          <a:solidFill>
            <a:srgbClr val="FFE50D"/>
          </a:solidFill>
          <a:ln w="0" cap="flat">
            <a:noFill/>
            <a:prstDash val="solid"/>
            <a:miter/>
          </a:ln>
        </p:spPr>
        <p:txBody>
          <a:bodyPr rtlCol="0" anchor="ctr"/>
          <a:lstStyle/>
          <a:p>
            <a:endParaRPr lang="en-GB"/>
          </a:p>
        </p:txBody>
      </p:sp>
      <p:sp>
        <p:nvSpPr>
          <p:cNvPr id="27" name="Freeform 26">
            <a:extLst>
              <a:ext uri="{FF2B5EF4-FFF2-40B4-BE49-F238E27FC236}">
                <a16:creationId xmlns:a16="http://schemas.microsoft.com/office/drawing/2014/main" id="{DFC2033C-38A9-6B6F-56CD-9D8998BC2BE5}"/>
              </a:ext>
            </a:extLst>
          </p:cNvPr>
          <p:cNvSpPr/>
          <p:nvPr/>
        </p:nvSpPr>
        <p:spPr>
          <a:xfrm>
            <a:off x="1374511" y="4807374"/>
            <a:ext cx="1010170" cy="1010172"/>
          </a:xfrm>
          <a:custGeom>
            <a:avLst/>
            <a:gdLst>
              <a:gd name="connsiteX0" fmla="*/ 287998 w 1010170"/>
              <a:gd name="connsiteY0" fmla="*/ 722174 h 1010172"/>
              <a:gd name="connsiteX1" fmla="*/ 287998 w 1010170"/>
              <a:gd name="connsiteY1" fmla="*/ 0 h 1010172"/>
              <a:gd name="connsiteX2" fmla="*/ 0 w 1010170"/>
              <a:gd name="connsiteY2" fmla="*/ 0 h 1010172"/>
              <a:gd name="connsiteX3" fmla="*/ 0 w 1010170"/>
              <a:gd name="connsiteY3" fmla="*/ 722174 h 1010172"/>
              <a:gd name="connsiteX4" fmla="*/ 0 w 1010170"/>
              <a:gd name="connsiteY4" fmla="*/ 1010172 h 1010172"/>
              <a:gd name="connsiteX5" fmla="*/ 287998 w 1010170"/>
              <a:gd name="connsiteY5" fmla="*/ 1010172 h 1010172"/>
              <a:gd name="connsiteX6" fmla="*/ 1010171 w 1010170"/>
              <a:gd name="connsiteY6" fmla="*/ 1010172 h 1010172"/>
              <a:gd name="connsiteX7" fmla="*/ 1010171 w 1010170"/>
              <a:gd name="connsiteY7" fmla="*/ 722174 h 1010172"/>
              <a:gd name="connsiteX8" fmla="*/ 287998 w 1010170"/>
              <a:gd name="connsiteY8" fmla="*/ 722174 h 1010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170" h="1010172">
                <a:moveTo>
                  <a:pt x="287998" y="722174"/>
                </a:moveTo>
                <a:lnTo>
                  <a:pt x="287998" y="0"/>
                </a:lnTo>
                <a:lnTo>
                  <a:pt x="0" y="0"/>
                </a:lnTo>
                <a:lnTo>
                  <a:pt x="0" y="722174"/>
                </a:lnTo>
                <a:lnTo>
                  <a:pt x="0" y="1010172"/>
                </a:lnTo>
                <a:lnTo>
                  <a:pt x="287998" y="1010172"/>
                </a:lnTo>
                <a:lnTo>
                  <a:pt x="1010171" y="1010172"/>
                </a:lnTo>
                <a:lnTo>
                  <a:pt x="1010171" y="722174"/>
                </a:lnTo>
                <a:lnTo>
                  <a:pt x="287998" y="722174"/>
                </a:lnTo>
                <a:close/>
              </a:path>
            </a:pathLst>
          </a:custGeom>
          <a:solidFill>
            <a:srgbClr val="FFE50D"/>
          </a:solidFill>
          <a:ln w="0" cap="flat">
            <a:noFill/>
            <a:prstDash val="solid"/>
            <a:miter/>
          </a:ln>
        </p:spPr>
        <p:txBody>
          <a:bodyPr rtlCol="0" anchor="ctr"/>
          <a:lstStyle/>
          <a:p>
            <a:endParaRPr lang="en-GB"/>
          </a:p>
        </p:txBody>
      </p:sp>
      <p:grpSp>
        <p:nvGrpSpPr>
          <p:cNvPr id="22" name="Group 21">
            <a:extLst>
              <a:ext uri="{FF2B5EF4-FFF2-40B4-BE49-F238E27FC236}">
                <a16:creationId xmlns:a16="http://schemas.microsoft.com/office/drawing/2014/main" id="{F9D0B851-4A86-924D-B9CB-6ABC3BF07A14}"/>
              </a:ext>
            </a:extLst>
          </p:cNvPr>
          <p:cNvGrpSpPr/>
          <p:nvPr userDrawn="1"/>
        </p:nvGrpSpPr>
        <p:grpSpPr>
          <a:xfrm>
            <a:off x="-25" y="-30"/>
            <a:ext cx="12193272" cy="6858030"/>
            <a:chOff x="-25" y="-30"/>
            <a:chExt cx="12193272" cy="6858030"/>
          </a:xfrm>
        </p:grpSpPr>
        <p:sp>
          <p:nvSpPr>
            <p:cNvPr id="25" name="Freeform 18">
              <a:extLst>
                <a:ext uri="{FF2B5EF4-FFF2-40B4-BE49-F238E27FC236}">
                  <a16:creationId xmlns:a16="http://schemas.microsoft.com/office/drawing/2014/main" id="{961304BE-4074-44C9-EF69-7181455B92BE}"/>
                </a:ext>
              </a:extLst>
            </p:cNvPr>
            <p:cNvSpPr/>
            <p:nvPr/>
          </p:nvSpPr>
          <p:spPr>
            <a:xfrm>
              <a:off x="-25" y="-30"/>
              <a:ext cx="12193271" cy="6858000"/>
            </a:xfrm>
            <a:custGeom>
              <a:avLst/>
              <a:gdLst>
                <a:gd name="connsiteX0" fmla="*/ 0 w 12193271"/>
                <a:gd name="connsiteY0" fmla="*/ 0 h 6858000"/>
                <a:gd name="connsiteX1" fmla="*/ 12193271 w 12193271"/>
                <a:gd name="connsiteY1" fmla="*/ 0 h 6858000"/>
                <a:gd name="connsiteX2" fmla="*/ 12193271 w 12193271"/>
                <a:gd name="connsiteY2" fmla="*/ 6858000 h 6858000"/>
                <a:gd name="connsiteX3" fmla="*/ 0 w 121932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71" h="6858000">
                  <a:moveTo>
                    <a:pt x="0" y="0"/>
                  </a:moveTo>
                  <a:lnTo>
                    <a:pt x="12193271" y="0"/>
                  </a:lnTo>
                  <a:lnTo>
                    <a:pt x="12193271" y="6858000"/>
                  </a:lnTo>
                  <a:lnTo>
                    <a:pt x="0" y="6858000"/>
                  </a:lnTo>
                  <a:close/>
                </a:path>
              </a:pathLst>
            </a:custGeom>
            <a:solidFill>
              <a:srgbClr val="068486"/>
            </a:solidFill>
            <a:ln w="0" cap="flat">
              <a:noFill/>
              <a:prstDash val="solid"/>
              <a:miter/>
            </a:ln>
          </p:spPr>
          <p:txBody>
            <a:bodyPr rtlCol="0" anchor="ctr"/>
            <a:lstStyle/>
            <a:p>
              <a:endParaRPr lang="en-GB"/>
            </a:p>
          </p:txBody>
        </p:sp>
        <p:sp>
          <p:nvSpPr>
            <p:cNvPr id="28" name="Freeform 20">
              <a:extLst>
                <a:ext uri="{FF2B5EF4-FFF2-40B4-BE49-F238E27FC236}">
                  <a16:creationId xmlns:a16="http://schemas.microsoft.com/office/drawing/2014/main" id="{0AFC8503-FBF0-CEF2-9079-A07861189B1D}"/>
                </a:ext>
              </a:extLst>
            </p:cNvPr>
            <p:cNvSpPr/>
            <p:nvPr/>
          </p:nvSpPr>
          <p:spPr>
            <a:xfrm>
              <a:off x="-24" y="6075682"/>
              <a:ext cx="12193271" cy="782318"/>
            </a:xfrm>
            <a:custGeom>
              <a:avLst/>
              <a:gdLst>
                <a:gd name="connsiteX0" fmla="*/ 12827 w 12193271"/>
                <a:gd name="connsiteY0" fmla="*/ 0 h 782318"/>
                <a:gd name="connsiteX1" fmla="*/ 0 w 12193271"/>
                <a:gd name="connsiteY1" fmla="*/ 10794 h 782318"/>
                <a:gd name="connsiteX2" fmla="*/ 0 w 12193271"/>
                <a:gd name="connsiteY2" fmla="*/ 782319 h 782318"/>
                <a:gd name="connsiteX3" fmla="*/ 109094 w 12193271"/>
                <a:gd name="connsiteY3" fmla="*/ 782319 h 782318"/>
                <a:gd name="connsiteX4" fmla="*/ 1041400 w 12193271"/>
                <a:gd name="connsiteY4" fmla="*/ 0 h 782318"/>
                <a:gd name="connsiteX5" fmla="*/ 12827 w 12193271"/>
                <a:gd name="connsiteY5" fmla="*/ 0 h 782318"/>
                <a:gd name="connsiteX6" fmla="*/ 11423269 w 12193271"/>
                <a:gd name="connsiteY6" fmla="*/ 782319 h 782318"/>
                <a:gd name="connsiteX7" fmla="*/ 12193271 w 12193271"/>
                <a:gd name="connsiteY7" fmla="*/ 782319 h 782318"/>
                <a:gd name="connsiteX8" fmla="*/ 12193271 w 12193271"/>
                <a:gd name="connsiteY8" fmla="*/ 136271 h 782318"/>
                <a:gd name="connsiteX9" fmla="*/ 11423269 w 12193271"/>
                <a:gd name="connsiteY9" fmla="*/ 782319 h 782318"/>
                <a:gd name="connsiteX10" fmla="*/ 10298558 w 12193271"/>
                <a:gd name="connsiteY10" fmla="*/ 0 h 782318"/>
                <a:gd name="connsiteX11" fmla="*/ 9366252 w 12193271"/>
                <a:gd name="connsiteY11" fmla="*/ 782319 h 782318"/>
                <a:gd name="connsiteX12" fmla="*/ 10394825 w 12193271"/>
                <a:gd name="connsiteY12" fmla="*/ 782319 h 782318"/>
                <a:gd name="connsiteX13" fmla="*/ 11327131 w 12193271"/>
                <a:gd name="connsiteY13" fmla="*/ 0 h 782318"/>
                <a:gd name="connsiteX14" fmla="*/ 10298558 w 12193271"/>
                <a:gd name="connsiteY14" fmla="*/ 0 h 782318"/>
                <a:gd name="connsiteX15" fmla="*/ 8241411 w 12193271"/>
                <a:gd name="connsiteY15" fmla="*/ 0 h 782318"/>
                <a:gd name="connsiteX16" fmla="*/ 7309105 w 12193271"/>
                <a:gd name="connsiteY16" fmla="*/ 782319 h 782318"/>
                <a:gd name="connsiteX17" fmla="*/ 8337678 w 12193271"/>
                <a:gd name="connsiteY17" fmla="*/ 782319 h 782318"/>
                <a:gd name="connsiteX18" fmla="*/ 9269985 w 12193271"/>
                <a:gd name="connsiteY18" fmla="*/ 0 h 782318"/>
                <a:gd name="connsiteX19" fmla="*/ 8241411 w 12193271"/>
                <a:gd name="connsiteY19" fmla="*/ 0 h 782318"/>
                <a:gd name="connsiteX20" fmla="*/ 6184265 w 12193271"/>
                <a:gd name="connsiteY20" fmla="*/ 0 h 782318"/>
                <a:gd name="connsiteX21" fmla="*/ 5251960 w 12193271"/>
                <a:gd name="connsiteY21" fmla="*/ 782319 h 782318"/>
                <a:gd name="connsiteX22" fmla="*/ 6280532 w 12193271"/>
                <a:gd name="connsiteY22" fmla="*/ 782319 h 782318"/>
                <a:gd name="connsiteX23" fmla="*/ 7212838 w 12193271"/>
                <a:gd name="connsiteY23" fmla="*/ 0 h 782318"/>
                <a:gd name="connsiteX24" fmla="*/ 6184265 w 12193271"/>
                <a:gd name="connsiteY24" fmla="*/ 0 h 782318"/>
                <a:gd name="connsiteX25" fmla="*/ 4127119 w 12193271"/>
                <a:gd name="connsiteY25" fmla="*/ 0 h 782318"/>
                <a:gd name="connsiteX26" fmla="*/ 3194813 w 12193271"/>
                <a:gd name="connsiteY26" fmla="*/ 782319 h 782318"/>
                <a:gd name="connsiteX27" fmla="*/ 4223386 w 12193271"/>
                <a:gd name="connsiteY27" fmla="*/ 782319 h 782318"/>
                <a:gd name="connsiteX28" fmla="*/ 5155692 w 12193271"/>
                <a:gd name="connsiteY28" fmla="*/ 0 h 782318"/>
                <a:gd name="connsiteX29" fmla="*/ 4127119 w 12193271"/>
                <a:gd name="connsiteY29" fmla="*/ 0 h 782318"/>
                <a:gd name="connsiteX30" fmla="*/ 2069973 w 12193271"/>
                <a:gd name="connsiteY30" fmla="*/ 0 h 782318"/>
                <a:gd name="connsiteX31" fmla="*/ 1137667 w 12193271"/>
                <a:gd name="connsiteY31" fmla="*/ 782319 h 782318"/>
                <a:gd name="connsiteX32" fmla="*/ 2166240 w 12193271"/>
                <a:gd name="connsiteY32" fmla="*/ 782319 h 782318"/>
                <a:gd name="connsiteX33" fmla="*/ 3098546 w 12193271"/>
                <a:gd name="connsiteY33" fmla="*/ 0 h 782318"/>
                <a:gd name="connsiteX34" fmla="*/ 2069973 w 12193271"/>
                <a:gd name="connsiteY34" fmla="*/ 0 h 782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93271" h="782318">
                  <a:moveTo>
                    <a:pt x="12827" y="0"/>
                  </a:moveTo>
                  <a:lnTo>
                    <a:pt x="0" y="10794"/>
                  </a:lnTo>
                  <a:lnTo>
                    <a:pt x="0" y="782319"/>
                  </a:lnTo>
                  <a:lnTo>
                    <a:pt x="109094" y="782319"/>
                  </a:lnTo>
                  <a:lnTo>
                    <a:pt x="1041400" y="0"/>
                  </a:lnTo>
                  <a:lnTo>
                    <a:pt x="12827" y="0"/>
                  </a:lnTo>
                  <a:close/>
                  <a:moveTo>
                    <a:pt x="11423269" y="782319"/>
                  </a:moveTo>
                  <a:lnTo>
                    <a:pt x="12193271" y="782319"/>
                  </a:lnTo>
                  <a:lnTo>
                    <a:pt x="12193271" y="136271"/>
                  </a:lnTo>
                  <a:lnTo>
                    <a:pt x="11423269" y="782319"/>
                  </a:lnTo>
                  <a:close/>
                  <a:moveTo>
                    <a:pt x="10298558" y="0"/>
                  </a:moveTo>
                  <a:lnTo>
                    <a:pt x="9366252" y="782319"/>
                  </a:lnTo>
                  <a:lnTo>
                    <a:pt x="10394825" y="782319"/>
                  </a:lnTo>
                  <a:lnTo>
                    <a:pt x="11327131" y="0"/>
                  </a:lnTo>
                  <a:lnTo>
                    <a:pt x="10298558" y="0"/>
                  </a:lnTo>
                  <a:close/>
                  <a:moveTo>
                    <a:pt x="8241411" y="0"/>
                  </a:moveTo>
                  <a:lnTo>
                    <a:pt x="7309105" y="782319"/>
                  </a:lnTo>
                  <a:lnTo>
                    <a:pt x="8337678" y="782319"/>
                  </a:lnTo>
                  <a:lnTo>
                    <a:pt x="9269985" y="0"/>
                  </a:lnTo>
                  <a:lnTo>
                    <a:pt x="8241411" y="0"/>
                  </a:lnTo>
                  <a:close/>
                  <a:moveTo>
                    <a:pt x="6184265" y="0"/>
                  </a:moveTo>
                  <a:lnTo>
                    <a:pt x="5251960" y="782319"/>
                  </a:lnTo>
                  <a:lnTo>
                    <a:pt x="6280532" y="782319"/>
                  </a:lnTo>
                  <a:lnTo>
                    <a:pt x="7212838" y="0"/>
                  </a:lnTo>
                  <a:lnTo>
                    <a:pt x="6184265" y="0"/>
                  </a:lnTo>
                  <a:close/>
                  <a:moveTo>
                    <a:pt x="4127119" y="0"/>
                  </a:moveTo>
                  <a:lnTo>
                    <a:pt x="3194813" y="782319"/>
                  </a:lnTo>
                  <a:lnTo>
                    <a:pt x="4223386" y="782319"/>
                  </a:lnTo>
                  <a:lnTo>
                    <a:pt x="5155692" y="0"/>
                  </a:lnTo>
                  <a:lnTo>
                    <a:pt x="4127119" y="0"/>
                  </a:lnTo>
                  <a:close/>
                  <a:moveTo>
                    <a:pt x="2069973" y="0"/>
                  </a:moveTo>
                  <a:lnTo>
                    <a:pt x="1137667" y="782319"/>
                  </a:lnTo>
                  <a:lnTo>
                    <a:pt x="2166240" y="782319"/>
                  </a:lnTo>
                  <a:lnTo>
                    <a:pt x="3098546" y="0"/>
                  </a:lnTo>
                  <a:lnTo>
                    <a:pt x="2069973" y="0"/>
                  </a:lnTo>
                  <a:close/>
                </a:path>
              </a:pathLst>
            </a:custGeom>
            <a:solidFill>
              <a:srgbClr val="FFE50D"/>
            </a:solidFill>
            <a:ln w="0" cap="flat">
              <a:noFill/>
              <a:prstDash val="solid"/>
              <a:miter/>
            </a:ln>
          </p:spPr>
          <p:txBody>
            <a:bodyPr rtlCol="0" anchor="ctr"/>
            <a:lstStyle/>
            <a:p>
              <a:endParaRPr lang="en-GB"/>
            </a:p>
          </p:txBody>
        </p:sp>
      </p:grpSp>
      <p:sp>
        <p:nvSpPr>
          <p:cNvPr id="30" name="Rectangle 29">
            <a:extLst>
              <a:ext uri="{FF2B5EF4-FFF2-40B4-BE49-F238E27FC236}">
                <a16:creationId xmlns:a16="http://schemas.microsoft.com/office/drawing/2014/main" id="{A898A27F-B200-B495-949C-D75E387C996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1D514DAA-E36A-B920-0676-4DA0E2348BC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03AF23E4-06D6-BAE0-10E4-7925E3F7391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86C80C97-A9D8-3543-2019-ED456BB375B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8451531F-8761-568A-C2B1-1F9AB5D19DE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1906F6F8-C90B-9AAD-B112-72CF9DCF40D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30FD068A-19F7-2130-AE4E-306D6258506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AC24A7C7-C4B0-27E3-49EE-E66B3DD5826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8AD26105-0E7D-85C8-B313-6B00030F3E6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39E45AF1-28C9-5227-9E97-71777233A03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0" name="Picture 39" descr="A black background with white text&#10;&#10;AI-generated content may be incorrect.">
            <a:extLst>
              <a:ext uri="{FF2B5EF4-FFF2-40B4-BE49-F238E27FC236}">
                <a16:creationId xmlns:a16="http://schemas.microsoft.com/office/drawing/2014/main" id="{9704BAF6-57A7-B5A2-A132-21FD5D83FA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250106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4_Divider slide Red">
    <p:bg>
      <p:bgPr>
        <a:solidFill>
          <a:schemeClr val="accent1"/>
        </a:solidFill>
        <a:effectLst/>
      </p:bgPr>
    </p:bg>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95D5D00C-A239-9011-2C53-0B162E34EB28}"/>
              </a:ext>
            </a:extLst>
          </p:cNvPr>
          <p:cNvSpPr/>
          <p:nvPr/>
        </p:nvSpPr>
        <p:spPr>
          <a:xfrm>
            <a:off x="-1143" y="40"/>
            <a:ext cx="12193143" cy="6858000"/>
          </a:xfrm>
          <a:custGeom>
            <a:avLst/>
            <a:gdLst>
              <a:gd name="connsiteX0" fmla="*/ 0 w 12193143"/>
              <a:gd name="connsiteY0" fmla="*/ 0 h 6858000"/>
              <a:gd name="connsiteX1" fmla="*/ 12193143 w 12193143"/>
              <a:gd name="connsiteY1" fmla="*/ 0 h 6858000"/>
              <a:gd name="connsiteX2" fmla="*/ 12193143 w 12193143"/>
              <a:gd name="connsiteY2" fmla="*/ 6858000 h 6858000"/>
              <a:gd name="connsiteX3" fmla="*/ 0 w 1219314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143" h="6858000">
                <a:moveTo>
                  <a:pt x="0" y="0"/>
                </a:moveTo>
                <a:lnTo>
                  <a:pt x="12193143" y="0"/>
                </a:lnTo>
                <a:lnTo>
                  <a:pt x="12193143" y="6858000"/>
                </a:lnTo>
                <a:lnTo>
                  <a:pt x="0" y="6858000"/>
                </a:lnTo>
                <a:close/>
              </a:path>
            </a:pathLst>
          </a:custGeom>
          <a:solidFill>
            <a:srgbClr val="E24024"/>
          </a:solidFill>
          <a:ln w="0" cap="flat">
            <a:noFill/>
            <a:prstDash val="solid"/>
            <a:miter/>
          </a:ln>
        </p:spPr>
        <p:txBody>
          <a:bodyPr rtlCol="0" anchor="ctr"/>
          <a:lstStyle/>
          <a:p>
            <a:endParaRPr lang="en-GB"/>
          </a:p>
        </p:txBody>
      </p:sp>
      <p:grpSp>
        <p:nvGrpSpPr>
          <p:cNvPr id="27" name="Group 26">
            <a:extLst>
              <a:ext uri="{FF2B5EF4-FFF2-40B4-BE49-F238E27FC236}">
                <a16:creationId xmlns:a16="http://schemas.microsoft.com/office/drawing/2014/main" id="{CB81EF95-DAD6-92DE-4823-34C88A5963E8}"/>
              </a:ext>
            </a:extLst>
          </p:cNvPr>
          <p:cNvGrpSpPr/>
          <p:nvPr/>
        </p:nvGrpSpPr>
        <p:grpSpPr>
          <a:xfrm>
            <a:off x="6627192" y="-43"/>
            <a:ext cx="3264521" cy="6858043"/>
            <a:chOff x="4463795" y="-43"/>
            <a:chExt cx="3264521" cy="6858043"/>
          </a:xfrm>
        </p:grpSpPr>
        <p:sp>
          <p:nvSpPr>
            <p:cNvPr id="22" name="Freeform 21">
              <a:extLst>
                <a:ext uri="{FF2B5EF4-FFF2-40B4-BE49-F238E27FC236}">
                  <a16:creationId xmlns:a16="http://schemas.microsoft.com/office/drawing/2014/main" id="{8D1C1F0F-03D1-BFB4-E8EC-6601AEB262E6}"/>
                </a:ext>
              </a:extLst>
            </p:cNvPr>
            <p:cNvSpPr/>
            <p:nvPr/>
          </p:nvSpPr>
          <p:spPr>
            <a:xfrm>
              <a:off x="4853070" y="4809237"/>
              <a:ext cx="2747390" cy="2048763"/>
            </a:xfrm>
            <a:custGeom>
              <a:avLst/>
              <a:gdLst>
                <a:gd name="connsiteX0" fmla="*/ 2747391 w 2747390"/>
                <a:gd name="connsiteY0" fmla="*/ 751332 h 2048763"/>
                <a:gd name="connsiteX1" fmla="*/ 1449959 w 2747390"/>
                <a:gd name="connsiteY1" fmla="*/ 2048764 h 2048763"/>
                <a:gd name="connsiteX2" fmla="*/ 0 w 2747390"/>
                <a:gd name="connsiteY2" fmla="*/ 598805 h 2048763"/>
                <a:gd name="connsiteX3" fmla="*/ 1314323 w 2747390"/>
                <a:gd name="connsiteY3" fmla="*/ 0 h 2048763"/>
                <a:gd name="connsiteX4" fmla="*/ 2747391 w 2747390"/>
                <a:gd name="connsiteY4" fmla="*/ 751332 h 204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7390" h="2048763">
                  <a:moveTo>
                    <a:pt x="2747391" y="751332"/>
                  </a:moveTo>
                  <a:lnTo>
                    <a:pt x="1449959" y="2048764"/>
                  </a:lnTo>
                  <a:lnTo>
                    <a:pt x="0" y="598805"/>
                  </a:lnTo>
                  <a:cubicBezTo>
                    <a:pt x="319278" y="231902"/>
                    <a:pt x="789686" y="0"/>
                    <a:pt x="1314323" y="0"/>
                  </a:cubicBezTo>
                  <a:cubicBezTo>
                    <a:pt x="1908429" y="0"/>
                    <a:pt x="2432939" y="297307"/>
                    <a:pt x="2747391" y="751332"/>
                  </a:cubicBezTo>
                  <a:close/>
                </a:path>
              </a:pathLst>
            </a:custGeom>
            <a:solidFill>
              <a:srgbClr val="FFB4E5"/>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3D2B4EF-38C2-5C54-DD16-E0BB147B4E25}"/>
                </a:ext>
              </a:extLst>
            </p:cNvPr>
            <p:cNvSpPr/>
            <p:nvPr/>
          </p:nvSpPr>
          <p:spPr>
            <a:xfrm>
              <a:off x="7208761" y="-43"/>
              <a:ext cx="519555" cy="5953379"/>
            </a:xfrm>
            <a:custGeom>
              <a:avLst/>
              <a:gdLst>
                <a:gd name="connsiteX0" fmla="*/ 519555 w 519555"/>
                <a:gd name="connsiteY0" fmla="*/ 0 h 5953379"/>
                <a:gd name="connsiteX1" fmla="*/ 519555 w 519555"/>
                <a:gd name="connsiteY1" fmla="*/ 5433949 h 5953379"/>
                <a:gd name="connsiteX2" fmla="*/ 0 w 519555"/>
                <a:gd name="connsiteY2" fmla="*/ 5953379 h 5953379"/>
                <a:gd name="connsiteX3" fmla="*/ 0 w 519555"/>
                <a:gd name="connsiteY3" fmla="*/ 0 h 5953379"/>
                <a:gd name="connsiteX4" fmla="*/ 519555 w 519555"/>
                <a:gd name="connsiteY4" fmla="*/ 0 h 595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953379">
                  <a:moveTo>
                    <a:pt x="519555" y="0"/>
                  </a:moveTo>
                  <a:lnTo>
                    <a:pt x="519555" y="5433949"/>
                  </a:lnTo>
                  <a:lnTo>
                    <a:pt x="0" y="5953379"/>
                  </a:lnTo>
                  <a:lnTo>
                    <a:pt x="0" y="0"/>
                  </a:lnTo>
                  <a:lnTo>
                    <a:pt x="519555"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08DEF857-7F48-05A8-AB20-E10F7F886C68}"/>
                </a:ext>
              </a:extLst>
            </p:cNvPr>
            <p:cNvSpPr/>
            <p:nvPr/>
          </p:nvSpPr>
          <p:spPr>
            <a:xfrm>
              <a:off x="4463795" y="-43"/>
              <a:ext cx="519555" cy="5538215"/>
            </a:xfrm>
            <a:custGeom>
              <a:avLst/>
              <a:gdLst>
                <a:gd name="connsiteX0" fmla="*/ 519556 w 519555"/>
                <a:gd name="connsiteY0" fmla="*/ 0 h 5538215"/>
                <a:gd name="connsiteX1" fmla="*/ 519556 w 519555"/>
                <a:gd name="connsiteY1" fmla="*/ 5538216 h 5538215"/>
                <a:gd name="connsiteX2" fmla="*/ 0 w 519555"/>
                <a:gd name="connsiteY2" fmla="*/ 5018660 h 5538215"/>
                <a:gd name="connsiteX3" fmla="*/ 0 w 519555"/>
                <a:gd name="connsiteY3" fmla="*/ 0 h 5538215"/>
                <a:gd name="connsiteX4" fmla="*/ 519556 w 519555"/>
                <a:gd name="connsiteY4" fmla="*/ 0 h 553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538215">
                  <a:moveTo>
                    <a:pt x="519556" y="0"/>
                  </a:moveTo>
                  <a:lnTo>
                    <a:pt x="519556" y="5538216"/>
                  </a:lnTo>
                  <a:lnTo>
                    <a:pt x="0" y="5018660"/>
                  </a:lnTo>
                  <a:lnTo>
                    <a:pt x="0" y="0"/>
                  </a:lnTo>
                  <a:lnTo>
                    <a:pt x="519556" y="0"/>
                  </a:lnTo>
                  <a:close/>
                </a:path>
              </a:pathLst>
            </a:custGeom>
            <a:solidFill>
              <a:srgbClr val="37AB47"/>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60C960DC-38ED-C67C-12DB-EECEF0A52245}"/>
                </a:ext>
              </a:extLst>
            </p:cNvPr>
            <p:cNvSpPr/>
            <p:nvPr/>
          </p:nvSpPr>
          <p:spPr>
            <a:xfrm>
              <a:off x="6294107" y="-43"/>
              <a:ext cx="519556" cy="6857999"/>
            </a:xfrm>
            <a:custGeom>
              <a:avLst/>
              <a:gdLst>
                <a:gd name="connsiteX0" fmla="*/ 519557 w 519556"/>
                <a:gd name="connsiteY0" fmla="*/ 0 h 6857999"/>
                <a:gd name="connsiteX1" fmla="*/ 519557 w 519556"/>
                <a:gd name="connsiteY1" fmla="*/ 6348603 h 6857999"/>
                <a:gd name="connsiteX2" fmla="*/ 10160 w 519556"/>
                <a:gd name="connsiteY2" fmla="*/ 6858000 h 6857999"/>
                <a:gd name="connsiteX3" fmla="*/ 0 w 519556"/>
                <a:gd name="connsiteY3" fmla="*/ 6847967 h 6857999"/>
                <a:gd name="connsiteX4" fmla="*/ 0 w 519556"/>
                <a:gd name="connsiteY4" fmla="*/ 0 h 6857999"/>
                <a:gd name="connsiteX5" fmla="*/ 519557 w 519556"/>
                <a:gd name="connsiteY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556" h="6857999">
                  <a:moveTo>
                    <a:pt x="519557" y="0"/>
                  </a:moveTo>
                  <a:lnTo>
                    <a:pt x="519557" y="6348603"/>
                  </a:lnTo>
                  <a:lnTo>
                    <a:pt x="10160" y="6858000"/>
                  </a:lnTo>
                  <a:lnTo>
                    <a:pt x="0" y="6847967"/>
                  </a:lnTo>
                  <a:lnTo>
                    <a:pt x="0" y="0"/>
                  </a:lnTo>
                  <a:lnTo>
                    <a:pt x="519557" y="0"/>
                  </a:lnTo>
                  <a:close/>
                </a:path>
              </a:pathLst>
            </a:custGeom>
            <a:solidFill>
              <a:srgbClr val="253883"/>
            </a:solidFill>
            <a:ln w="0" cap="flat">
              <a:noFill/>
              <a:prstDash val="solid"/>
              <a:miter/>
            </a:ln>
          </p:spPr>
          <p:txBody>
            <a:bodyPr rtlCol="0" anchor="ctr"/>
            <a:lstStyle/>
            <a:p>
              <a:endParaRPr lang="en-GB"/>
            </a:p>
          </p:txBody>
        </p:sp>
        <p:sp>
          <p:nvSpPr>
            <p:cNvPr id="26" name="Freeform 25">
              <a:extLst>
                <a:ext uri="{FF2B5EF4-FFF2-40B4-BE49-F238E27FC236}">
                  <a16:creationId xmlns:a16="http://schemas.microsoft.com/office/drawing/2014/main" id="{2FD49456-CB9F-D37D-1244-DB3E795DF122}"/>
                </a:ext>
              </a:extLst>
            </p:cNvPr>
            <p:cNvSpPr/>
            <p:nvPr/>
          </p:nvSpPr>
          <p:spPr>
            <a:xfrm>
              <a:off x="5379580" y="-43"/>
              <a:ext cx="519430" cy="6452871"/>
            </a:xfrm>
            <a:custGeom>
              <a:avLst/>
              <a:gdLst>
                <a:gd name="connsiteX0" fmla="*/ 519430 w 519430"/>
                <a:gd name="connsiteY0" fmla="*/ 0 h 6452871"/>
                <a:gd name="connsiteX1" fmla="*/ 519430 w 519430"/>
                <a:gd name="connsiteY1" fmla="*/ 6452872 h 6452871"/>
                <a:gd name="connsiteX2" fmla="*/ 0 w 519430"/>
                <a:gd name="connsiteY2" fmla="*/ 5933313 h 6452871"/>
                <a:gd name="connsiteX3" fmla="*/ 0 w 519430"/>
                <a:gd name="connsiteY3" fmla="*/ 0 h 6452871"/>
                <a:gd name="connsiteX4" fmla="*/ 519430 w 519430"/>
                <a:gd name="connsiteY4" fmla="*/ 0 h 64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30" h="6452871">
                  <a:moveTo>
                    <a:pt x="519430" y="0"/>
                  </a:moveTo>
                  <a:lnTo>
                    <a:pt x="519430" y="6452872"/>
                  </a:lnTo>
                  <a:lnTo>
                    <a:pt x="0" y="5933313"/>
                  </a:lnTo>
                  <a:lnTo>
                    <a:pt x="0" y="0"/>
                  </a:lnTo>
                  <a:lnTo>
                    <a:pt x="519430" y="0"/>
                  </a:lnTo>
                  <a:close/>
                </a:path>
              </a:pathLst>
            </a:custGeom>
            <a:solidFill>
              <a:srgbClr val="007EC5"/>
            </a:solidFill>
            <a:ln w="0" cap="flat">
              <a:noFill/>
              <a:prstDash val="solid"/>
              <a:miter/>
            </a:ln>
          </p:spPr>
          <p:txBody>
            <a:bodyPr rtlCol="0" anchor="ctr"/>
            <a:lstStyle/>
            <a:p>
              <a:endParaRPr lang="en-GB"/>
            </a:p>
          </p:txBody>
        </p:sp>
      </p:gr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43B6A9D9-1EA6-0394-5398-ABDC90BECEAD}"/>
              </a:ext>
            </a:extLst>
          </p:cNvPr>
          <p:cNvGrpSpPr/>
          <p:nvPr userDrawn="1"/>
        </p:nvGrpSpPr>
        <p:grpSpPr>
          <a:xfrm>
            <a:off x="6627192" y="-43"/>
            <a:ext cx="3264521" cy="6858043"/>
            <a:chOff x="4463795" y="-43"/>
            <a:chExt cx="3264521" cy="6858043"/>
          </a:xfrm>
        </p:grpSpPr>
        <p:sp>
          <p:nvSpPr>
            <p:cNvPr id="17" name="Freeform 21">
              <a:extLst>
                <a:ext uri="{FF2B5EF4-FFF2-40B4-BE49-F238E27FC236}">
                  <a16:creationId xmlns:a16="http://schemas.microsoft.com/office/drawing/2014/main" id="{C57AFEC9-C9A7-CF82-F936-88EF131E2748}"/>
                </a:ext>
              </a:extLst>
            </p:cNvPr>
            <p:cNvSpPr/>
            <p:nvPr/>
          </p:nvSpPr>
          <p:spPr>
            <a:xfrm>
              <a:off x="4853070" y="4809237"/>
              <a:ext cx="2747390" cy="2048763"/>
            </a:xfrm>
            <a:custGeom>
              <a:avLst/>
              <a:gdLst>
                <a:gd name="connsiteX0" fmla="*/ 2747391 w 2747390"/>
                <a:gd name="connsiteY0" fmla="*/ 751332 h 2048763"/>
                <a:gd name="connsiteX1" fmla="*/ 1449959 w 2747390"/>
                <a:gd name="connsiteY1" fmla="*/ 2048764 h 2048763"/>
                <a:gd name="connsiteX2" fmla="*/ 0 w 2747390"/>
                <a:gd name="connsiteY2" fmla="*/ 598805 h 2048763"/>
                <a:gd name="connsiteX3" fmla="*/ 1314323 w 2747390"/>
                <a:gd name="connsiteY3" fmla="*/ 0 h 2048763"/>
                <a:gd name="connsiteX4" fmla="*/ 2747391 w 2747390"/>
                <a:gd name="connsiteY4" fmla="*/ 751332 h 2048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7390" h="2048763">
                  <a:moveTo>
                    <a:pt x="2747391" y="751332"/>
                  </a:moveTo>
                  <a:lnTo>
                    <a:pt x="1449959" y="2048764"/>
                  </a:lnTo>
                  <a:lnTo>
                    <a:pt x="0" y="598805"/>
                  </a:lnTo>
                  <a:cubicBezTo>
                    <a:pt x="319278" y="231902"/>
                    <a:pt x="789686" y="0"/>
                    <a:pt x="1314323" y="0"/>
                  </a:cubicBezTo>
                  <a:cubicBezTo>
                    <a:pt x="1908429" y="0"/>
                    <a:pt x="2432939" y="297307"/>
                    <a:pt x="2747391" y="751332"/>
                  </a:cubicBezTo>
                  <a:close/>
                </a:path>
              </a:pathLst>
            </a:custGeom>
            <a:solidFill>
              <a:srgbClr val="FFB4E5"/>
            </a:solidFill>
            <a:ln w="0" cap="flat">
              <a:noFill/>
              <a:prstDash val="solid"/>
              <a:miter/>
            </a:ln>
          </p:spPr>
          <p:txBody>
            <a:bodyPr rtlCol="0" anchor="ctr"/>
            <a:lstStyle/>
            <a:p>
              <a:endParaRPr lang="en-GB"/>
            </a:p>
          </p:txBody>
        </p:sp>
        <p:sp>
          <p:nvSpPr>
            <p:cNvPr id="18" name="Freeform 22">
              <a:extLst>
                <a:ext uri="{FF2B5EF4-FFF2-40B4-BE49-F238E27FC236}">
                  <a16:creationId xmlns:a16="http://schemas.microsoft.com/office/drawing/2014/main" id="{82F66F60-8F15-AB37-0E8B-406183F86F53}"/>
                </a:ext>
              </a:extLst>
            </p:cNvPr>
            <p:cNvSpPr/>
            <p:nvPr/>
          </p:nvSpPr>
          <p:spPr>
            <a:xfrm>
              <a:off x="7208761" y="-43"/>
              <a:ext cx="519555" cy="5953379"/>
            </a:xfrm>
            <a:custGeom>
              <a:avLst/>
              <a:gdLst>
                <a:gd name="connsiteX0" fmla="*/ 519555 w 519555"/>
                <a:gd name="connsiteY0" fmla="*/ 0 h 5953379"/>
                <a:gd name="connsiteX1" fmla="*/ 519555 w 519555"/>
                <a:gd name="connsiteY1" fmla="*/ 5433949 h 5953379"/>
                <a:gd name="connsiteX2" fmla="*/ 0 w 519555"/>
                <a:gd name="connsiteY2" fmla="*/ 5953379 h 5953379"/>
                <a:gd name="connsiteX3" fmla="*/ 0 w 519555"/>
                <a:gd name="connsiteY3" fmla="*/ 0 h 5953379"/>
                <a:gd name="connsiteX4" fmla="*/ 519555 w 519555"/>
                <a:gd name="connsiteY4" fmla="*/ 0 h 59533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953379">
                  <a:moveTo>
                    <a:pt x="519555" y="0"/>
                  </a:moveTo>
                  <a:lnTo>
                    <a:pt x="519555" y="5433949"/>
                  </a:lnTo>
                  <a:lnTo>
                    <a:pt x="0" y="5953379"/>
                  </a:lnTo>
                  <a:lnTo>
                    <a:pt x="0" y="0"/>
                  </a:lnTo>
                  <a:lnTo>
                    <a:pt x="519555" y="0"/>
                  </a:lnTo>
                  <a:close/>
                </a:path>
              </a:pathLst>
            </a:custGeom>
            <a:solidFill>
              <a:srgbClr val="FFE50D"/>
            </a:solidFill>
            <a:ln w="0" cap="flat">
              <a:noFill/>
              <a:prstDash val="solid"/>
              <a:miter/>
            </a:ln>
          </p:spPr>
          <p:txBody>
            <a:bodyPr rtlCol="0" anchor="ctr"/>
            <a:lstStyle/>
            <a:p>
              <a:endParaRPr lang="en-GB"/>
            </a:p>
          </p:txBody>
        </p:sp>
        <p:sp>
          <p:nvSpPr>
            <p:cNvPr id="20" name="Freeform 23">
              <a:extLst>
                <a:ext uri="{FF2B5EF4-FFF2-40B4-BE49-F238E27FC236}">
                  <a16:creationId xmlns:a16="http://schemas.microsoft.com/office/drawing/2014/main" id="{5A49C405-0698-0EFD-D368-DB80A3E6525A}"/>
                </a:ext>
              </a:extLst>
            </p:cNvPr>
            <p:cNvSpPr/>
            <p:nvPr/>
          </p:nvSpPr>
          <p:spPr>
            <a:xfrm>
              <a:off x="4463795" y="-43"/>
              <a:ext cx="519555" cy="5538215"/>
            </a:xfrm>
            <a:custGeom>
              <a:avLst/>
              <a:gdLst>
                <a:gd name="connsiteX0" fmla="*/ 519556 w 519555"/>
                <a:gd name="connsiteY0" fmla="*/ 0 h 5538215"/>
                <a:gd name="connsiteX1" fmla="*/ 519556 w 519555"/>
                <a:gd name="connsiteY1" fmla="*/ 5538216 h 5538215"/>
                <a:gd name="connsiteX2" fmla="*/ 0 w 519555"/>
                <a:gd name="connsiteY2" fmla="*/ 5018660 h 5538215"/>
                <a:gd name="connsiteX3" fmla="*/ 0 w 519555"/>
                <a:gd name="connsiteY3" fmla="*/ 0 h 5538215"/>
                <a:gd name="connsiteX4" fmla="*/ 519556 w 519555"/>
                <a:gd name="connsiteY4" fmla="*/ 0 h 5538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555" h="5538215">
                  <a:moveTo>
                    <a:pt x="519556" y="0"/>
                  </a:moveTo>
                  <a:lnTo>
                    <a:pt x="519556" y="5538216"/>
                  </a:lnTo>
                  <a:lnTo>
                    <a:pt x="0" y="5018660"/>
                  </a:lnTo>
                  <a:lnTo>
                    <a:pt x="0" y="0"/>
                  </a:lnTo>
                  <a:lnTo>
                    <a:pt x="519556" y="0"/>
                  </a:lnTo>
                  <a:close/>
                </a:path>
              </a:pathLst>
            </a:custGeom>
            <a:solidFill>
              <a:srgbClr val="37AB47"/>
            </a:solidFill>
            <a:ln w="0" cap="flat">
              <a:noFill/>
              <a:prstDash val="solid"/>
              <a:miter/>
            </a:ln>
          </p:spPr>
          <p:txBody>
            <a:bodyPr rtlCol="0" anchor="ctr"/>
            <a:lstStyle/>
            <a:p>
              <a:endParaRPr lang="en-GB"/>
            </a:p>
          </p:txBody>
        </p:sp>
        <p:sp>
          <p:nvSpPr>
            <p:cNvPr id="21" name="Freeform 24">
              <a:extLst>
                <a:ext uri="{FF2B5EF4-FFF2-40B4-BE49-F238E27FC236}">
                  <a16:creationId xmlns:a16="http://schemas.microsoft.com/office/drawing/2014/main" id="{4B301F09-905B-C3E2-9762-51E878D2A1DE}"/>
                </a:ext>
              </a:extLst>
            </p:cNvPr>
            <p:cNvSpPr/>
            <p:nvPr/>
          </p:nvSpPr>
          <p:spPr>
            <a:xfrm>
              <a:off x="6294107" y="-43"/>
              <a:ext cx="519556" cy="6857999"/>
            </a:xfrm>
            <a:custGeom>
              <a:avLst/>
              <a:gdLst>
                <a:gd name="connsiteX0" fmla="*/ 519557 w 519556"/>
                <a:gd name="connsiteY0" fmla="*/ 0 h 6857999"/>
                <a:gd name="connsiteX1" fmla="*/ 519557 w 519556"/>
                <a:gd name="connsiteY1" fmla="*/ 6348603 h 6857999"/>
                <a:gd name="connsiteX2" fmla="*/ 10160 w 519556"/>
                <a:gd name="connsiteY2" fmla="*/ 6858000 h 6857999"/>
                <a:gd name="connsiteX3" fmla="*/ 0 w 519556"/>
                <a:gd name="connsiteY3" fmla="*/ 6847967 h 6857999"/>
                <a:gd name="connsiteX4" fmla="*/ 0 w 519556"/>
                <a:gd name="connsiteY4" fmla="*/ 0 h 6857999"/>
                <a:gd name="connsiteX5" fmla="*/ 519557 w 519556"/>
                <a:gd name="connsiteY5"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9556" h="6857999">
                  <a:moveTo>
                    <a:pt x="519557" y="0"/>
                  </a:moveTo>
                  <a:lnTo>
                    <a:pt x="519557" y="6348603"/>
                  </a:lnTo>
                  <a:lnTo>
                    <a:pt x="10160" y="6858000"/>
                  </a:lnTo>
                  <a:lnTo>
                    <a:pt x="0" y="6847967"/>
                  </a:lnTo>
                  <a:lnTo>
                    <a:pt x="0" y="0"/>
                  </a:lnTo>
                  <a:lnTo>
                    <a:pt x="519557" y="0"/>
                  </a:lnTo>
                  <a:close/>
                </a:path>
              </a:pathLst>
            </a:custGeom>
            <a:solidFill>
              <a:srgbClr val="253883"/>
            </a:solidFill>
            <a:ln w="0" cap="flat">
              <a:noFill/>
              <a:prstDash val="solid"/>
              <a:miter/>
            </a:ln>
          </p:spPr>
          <p:txBody>
            <a:bodyPr rtlCol="0" anchor="ctr"/>
            <a:lstStyle/>
            <a:p>
              <a:endParaRPr lang="en-GB"/>
            </a:p>
          </p:txBody>
        </p:sp>
        <p:sp>
          <p:nvSpPr>
            <p:cNvPr id="28" name="Freeform 25">
              <a:extLst>
                <a:ext uri="{FF2B5EF4-FFF2-40B4-BE49-F238E27FC236}">
                  <a16:creationId xmlns:a16="http://schemas.microsoft.com/office/drawing/2014/main" id="{16E156CF-F7A9-FAC7-3D16-E2D62B792D27}"/>
                </a:ext>
              </a:extLst>
            </p:cNvPr>
            <p:cNvSpPr/>
            <p:nvPr/>
          </p:nvSpPr>
          <p:spPr>
            <a:xfrm>
              <a:off x="5379580" y="-43"/>
              <a:ext cx="519430" cy="6452871"/>
            </a:xfrm>
            <a:custGeom>
              <a:avLst/>
              <a:gdLst>
                <a:gd name="connsiteX0" fmla="*/ 519430 w 519430"/>
                <a:gd name="connsiteY0" fmla="*/ 0 h 6452871"/>
                <a:gd name="connsiteX1" fmla="*/ 519430 w 519430"/>
                <a:gd name="connsiteY1" fmla="*/ 6452872 h 6452871"/>
                <a:gd name="connsiteX2" fmla="*/ 0 w 519430"/>
                <a:gd name="connsiteY2" fmla="*/ 5933313 h 6452871"/>
                <a:gd name="connsiteX3" fmla="*/ 0 w 519430"/>
                <a:gd name="connsiteY3" fmla="*/ 0 h 6452871"/>
                <a:gd name="connsiteX4" fmla="*/ 519430 w 519430"/>
                <a:gd name="connsiteY4" fmla="*/ 0 h 64528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9430" h="6452871">
                  <a:moveTo>
                    <a:pt x="519430" y="0"/>
                  </a:moveTo>
                  <a:lnTo>
                    <a:pt x="519430" y="6452872"/>
                  </a:lnTo>
                  <a:lnTo>
                    <a:pt x="0" y="5933313"/>
                  </a:lnTo>
                  <a:lnTo>
                    <a:pt x="0" y="0"/>
                  </a:lnTo>
                  <a:lnTo>
                    <a:pt x="519430" y="0"/>
                  </a:lnTo>
                  <a:close/>
                </a:path>
              </a:pathLst>
            </a:custGeom>
            <a:solidFill>
              <a:srgbClr val="007EC5"/>
            </a:solidFill>
            <a:ln w="0" cap="flat">
              <a:noFill/>
              <a:prstDash val="solid"/>
              <a:miter/>
            </a:ln>
          </p:spPr>
          <p:txBody>
            <a:bodyPr rtlCol="0" anchor="ctr"/>
            <a:lstStyle/>
            <a:p>
              <a:endParaRPr lang="en-GB"/>
            </a:p>
          </p:txBody>
        </p:sp>
      </p:grpSp>
      <p:sp>
        <p:nvSpPr>
          <p:cNvPr id="29" name="Rectangle 28">
            <a:extLst>
              <a:ext uri="{FF2B5EF4-FFF2-40B4-BE49-F238E27FC236}">
                <a16:creationId xmlns:a16="http://schemas.microsoft.com/office/drawing/2014/main" id="{7951F810-6FD9-13C4-4F67-1651DAFCE86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554D34A8-0B62-B437-5509-ABA4D960AFF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7C6C45DF-A270-23CA-492A-7D641689B70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50C9448B-DBE2-0890-131D-0BAA7AAB67B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2976179E-EB0E-3127-5717-AEBDD112416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B9FDB173-05B5-DFDE-47E2-305CB7FC63A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34B069B7-ADC2-E156-0F46-BAECC838603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6585D5A9-621A-2182-F556-20B5267100C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1DDD017A-7510-910D-BB33-D6449EDD54D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A56F33E0-BF79-AB17-25CE-A6E0A179A96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1" name="Picture 40" descr="A black background with white text&#10;&#10;AI-generated content may be incorrect.">
            <a:extLst>
              <a:ext uri="{FF2B5EF4-FFF2-40B4-BE49-F238E27FC236}">
                <a16:creationId xmlns:a16="http://schemas.microsoft.com/office/drawing/2014/main" id="{EF1076EF-A623-97BB-4B47-B54B77C0FB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116554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cSld name="1_Divider slide Red">
    <p:bg>
      <p:bgPr>
        <a:solidFill>
          <a:schemeClr val="accent1"/>
        </a:solidFill>
        <a:effectLst/>
      </p:bgPr>
    </p:bg>
    <p:spTree>
      <p:nvGrpSpPr>
        <p:cNvPr id="1" name=""/>
        <p:cNvGrpSpPr/>
        <p:nvPr/>
      </p:nvGrpSpPr>
      <p:grpSpPr>
        <a:xfrm>
          <a:off x="0" y="0"/>
          <a:ext cx="0" cy="0"/>
          <a:chOff x="0" y="0"/>
          <a:chExt cx="0" cy="0"/>
        </a:xfrm>
      </p:grpSpPr>
      <p:sp>
        <p:nvSpPr>
          <p:cNvPr id="66" name="Freeform 65">
            <a:extLst>
              <a:ext uri="{FF2B5EF4-FFF2-40B4-BE49-F238E27FC236}">
                <a16:creationId xmlns:a16="http://schemas.microsoft.com/office/drawing/2014/main" id="{5A66276C-5A8F-8016-6524-3D6F88B291F6}"/>
              </a:ext>
            </a:extLst>
          </p:cNvPr>
          <p:cNvSpPr/>
          <p:nvPr/>
        </p:nvSpPr>
        <p:spPr>
          <a:xfrm>
            <a:off x="-603" y="0"/>
            <a:ext cx="12193206" cy="6858000"/>
          </a:xfrm>
          <a:custGeom>
            <a:avLst/>
            <a:gdLst>
              <a:gd name="connsiteX0" fmla="*/ 0 w 12193206"/>
              <a:gd name="connsiteY0" fmla="*/ 0 h 6858000"/>
              <a:gd name="connsiteX1" fmla="*/ 12193206 w 12193206"/>
              <a:gd name="connsiteY1" fmla="*/ 0 h 6858000"/>
              <a:gd name="connsiteX2" fmla="*/ 12193206 w 12193206"/>
              <a:gd name="connsiteY2" fmla="*/ 6858000 h 6858000"/>
              <a:gd name="connsiteX3" fmla="*/ 0 w 1219320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6" h="6858000">
                <a:moveTo>
                  <a:pt x="0" y="0"/>
                </a:moveTo>
                <a:lnTo>
                  <a:pt x="12193206" y="0"/>
                </a:lnTo>
                <a:lnTo>
                  <a:pt x="12193206" y="6858000"/>
                </a:lnTo>
                <a:lnTo>
                  <a:pt x="0" y="6858000"/>
                </a:lnTo>
                <a:close/>
              </a:path>
            </a:pathLst>
          </a:custGeom>
          <a:solidFill>
            <a:srgbClr val="003A82"/>
          </a:solidFill>
          <a:ln w="0" cap="flat">
            <a:noFill/>
            <a:prstDash val="solid"/>
            <a:miter/>
          </a:ln>
        </p:spPr>
        <p:txBody>
          <a:bodyPr rtlCol="0" anchor="ctr"/>
          <a:lstStyle/>
          <a:p>
            <a:endParaRPr lang="en-GB"/>
          </a:p>
        </p:txBody>
      </p:sp>
      <p:sp>
        <p:nvSpPr>
          <p:cNvPr id="67" name="Freeform 66">
            <a:extLst>
              <a:ext uri="{FF2B5EF4-FFF2-40B4-BE49-F238E27FC236}">
                <a16:creationId xmlns:a16="http://schemas.microsoft.com/office/drawing/2014/main" id="{8201040B-E573-68A1-D9F8-FF8BA7F1CB1A}"/>
              </a:ext>
            </a:extLst>
          </p:cNvPr>
          <p:cNvSpPr/>
          <p:nvPr/>
        </p:nvSpPr>
        <p:spPr>
          <a:xfrm>
            <a:off x="4595698" y="-7806080"/>
            <a:ext cx="6300000" cy="10692003"/>
          </a:xfrm>
          <a:custGeom>
            <a:avLst/>
            <a:gdLst>
              <a:gd name="connsiteX0" fmla="*/ 0 w 6300000"/>
              <a:gd name="connsiteY0" fmla="*/ 0 h 10692003"/>
              <a:gd name="connsiteX1" fmla="*/ 6300001 w 6300000"/>
              <a:gd name="connsiteY1" fmla="*/ 0 h 10692003"/>
              <a:gd name="connsiteX2" fmla="*/ 6300001 w 6300000"/>
              <a:gd name="connsiteY2" fmla="*/ 10692003 h 10692003"/>
              <a:gd name="connsiteX3" fmla="*/ 0 w 6300000"/>
              <a:gd name="connsiteY3" fmla="*/ 10692003 h 10692003"/>
            </a:gdLst>
            <a:ahLst/>
            <a:cxnLst>
              <a:cxn ang="0">
                <a:pos x="connsiteX0" y="connsiteY0"/>
              </a:cxn>
              <a:cxn ang="0">
                <a:pos x="connsiteX1" y="connsiteY1"/>
              </a:cxn>
              <a:cxn ang="0">
                <a:pos x="connsiteX2" y="connsiteY2"/>
              </a:cxn>
              <a:cxn ang="0">
                <a:pos x="connsiteX3" y="connsiteY3"/>
              </a:cxn>
            </a:cxnLst>
            <a:rect l="l" t="t" r="r" b="b"/>
            <a:pathLst>
              <a:path w="6300000" h="10692003">
                <a:moveTo>
                  <a:pt x="0" y="0"/>
                </a:moveTo>
                <a:lnTo>
                  <a:pt x="6300001" y="0"/>
                </a:lnTo>
                <a:lnTo>
                  <a:pt x="6300001" y="10692003"/>
                </a:lnTo>
                <a:lnTo>
                  <a:pt x="0" y="10692003"/>
                </a:lnTo>
                <a:close/>
              </a:path>
            </a:pathLst>
          </a:custGeom>
          <a:no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4" name="Group 73">
            <a:extLst>
              <a:ext uri="{FF2B5EF4-FFF2-40B4-BE49-F238E27FC236}">
                <a16:creationId xmlns:a16="http://schemas.microsoft.com/office/drawing/2014/main" id="{0B287F41-0213-60AC-FE41-26093FD8EF8D}"/>
              </a:ext>
            </a:extLst>
          </p:cNvPr>
          <p:cNvGrpSpPr/>
          <p:nvPr/>
        </p:nvGrpSpPr>
        <p:grpSpPr>
          <a:xfrm>
            <a:off x="9922649" y="534300"/>
            <a:ext cx="2270555" cy="5668111"/>
            <a:chOff x="9922649" y="1158684"/>
            <a:chExt cx="2270555" cy="5668111"/>
          </a:xfrm>
        </p:grpSpPr>
        <p:sp>
          <p:nvSpPr>
            <p:cNvPr id="72" name="Freeform 71">
              <a:extLst>
                <a:ext uri="{FF2B5EF4-FFF2-40B4-BE49-F238E27FC236}">
                  <a16:creationId xmlns:a16="http://schemas.microsoft.com/office/drawing/2014/main" id="{885DEB35-3D95-B0B9-FEDF-75DE12FB71F3}"/>
                </a:ext>
              </a:extLst>
            </p:cNvPr>
            <p:cNvSpPr/>
            <p:nvPr/>
          </p:nvSpPr>
          <p:spPr>
            <a:xfrm>
              <a:off x="9922649" y="3331868"/>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rgbClr val="FFB4E5"/>
            </a:solidFill>
            <a:ln w="0" cap="flat">
              <a:noFill/>
              <a:prstDash val="solid"/>
              <a:miter/>
            </a:ln>
          </p:spPr>
          <p:txBody>
            <a:bodyPr rtlCol="0" anchor="ctr"/>
            <a:lstStyle/>
            <a:p>
              <a:endParaRPr lang="en-GB"/>
            </a:p>
          </p:txBody>
        </p:sp>
        <p:sp>
          <p:nvSpPr>
            <p:cNvPr id="73" name="Freeform 72">
              <a:extLst>
                <a:ext uri="{FF2B5EF4-FFF2-40B4-BE49-F238E27FC236}">
                  <a16:creationId xmlns:a16="http://schemas.microsoft.com/office/drawing/2014/main" id="{E9FC0D3C-B293-0C54-C99D-768ED0E2EF9F}"/>
                </a:ext>
              </a:extLst>
            </p:cNvPr>
            <p:cNvSpPr/>
            <p:nvPr/>
          </p:nvSpPr>
          <p:spPr>
            <a:xfrm>
              <a:off x="9922649" y="1158684"/>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chemeClr val="accent6"/>
            </a:solidFill>
            <a:ln w="0" cap="flat">
              <a:noFill/>
              <a:prstDash val="solid"/>
              <a:miter/>
            </a:ln>
          </p:spPr>
          <p:txBody>
            <a:bodyPr rtlCol="0" anchor="ctr"/>
            <a:lstStyle/>
            <a:p>
              <a:endParaRPr lang="en-GB"/>
            </a:p>
          </p:txBody>
        </p:sp>
      </p:grpSp>
      <p:sp>
        <p:nvSpPr>
          <p:cNvPr id="16" name="Rectangle 15">
            <a:extLst>
              <a:ext uri="{FF2B5EF4-FFF2-40B4-BE49-F238E27FC236}">
                <a16:creationId xmlns:a16="http://schemas.microsoft.com/office/drawing/2014/main" id="{C1106C44-B734-ACA9-985F-469C8C40BEB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4E0593E-92E1-9C91-C300-E569E08C0FA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E367206F-6683-2E80-2F21-DA4D2F8D34F7}"/>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318D149-EABB-1FBA-37EF-A102147970D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113CA23-F4C0-F73A-5A41-C4D7BC82D45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AE55C22-F653-D6C1-37AA-D331792D7FE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5F79BB7-B5D3-90BD-80A6-3A87F642D03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9F5FB195-1E8D-836D-ECA9-E1248EA6AA8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91D3F8C6-8504-3A90-1153-F13F7D6ED4C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9051D4E-194A-B743-CD75-DED2F0F321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7" name="Group 26">
            <a:extLst>
              <a:ext uri="{FF2B5EF4-FFF2-40B4-BE49-F238E27FC236}">
                <a16:creationId xmlns:a16="http://schemas.microsoft.com/office/drawing/2014/main" id="{6B74EB71-7839-BB95-2EE8-63568924E1EB}"/>
              </a:ext>
            </a:extLst>
          </p:cNvPr>
          <p:cNvGrpSpPr/>
          <p:nvPr userDrawn="1"/>
        </p:nvGrpSpPr>
        <p:grpSpPr>
          <a:xfrm>
            <a:off x="9922649" y="534300"/>
            <a:ext cx="2270555" cy="5668111"/>
            <a:chOff x="9922649" y="1158684"/>
            <a:chExt cx="2270555" cy="5668111"/>
          </a:xfrm>
        </p:grpSpPr>
        <p:sp>
          <p:nvSpPr>
            <p:cNvPr id="28" name="Freeform 71">
              <a:extLst>
                <a:ext uri="{FF2B5EF4-FFF2-40B4-BE49-F238E27FC236}">
                  <a16:creationId xmlns:a16="http://schemas.microsoft.com/office/drawing/2014/main" id="{3B165C76-2B8F-C4D1-F7CD-10ECDDD909D2}"/>
                </a:ext>
              </a:extLst>
            </p:cNvPr>
            <p:cNvSpPr/>
            <p:nvPr userDrawn="1"/>
          </p:nvSpPr>
          <p:spPr>
            <a:xfrm>
              <a:off x="9922649" y="3331868"/>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rgbClr val="FFB4E5"/>
            </a:solidFill>
            <a:ln w="0" cap="flat">
              <a:noFill/>
              <a:prstDash val="solid"/>
              <a:miter/>
            </a:ln>
          </p:spPr>
          <p:txBody>
            <a:bodyPr rtlCol="0" anchor="ctr"/>
            <a:lstStyle/>
            <a:p>
              <a:endParaRPr lang="en-GB"/>
            </a:p>
          </p:txBody>
        </p:sp>
        <p:sp>
          <p:nvSpPr>
            <p:cNvPr id="29" name="Freeform 72">
              <a:extLst>
                <a:ext uri="{FF2B5EF4-FFF2-40B4-BE49-F238E27FC236}">
                  <a16:creationId xmlns:a16="http://schemas.microsoft.com/office/drawing/2014/main" id="{1CEA0BD7-72DD-9CC8-8DB9-2B942517304E}"/>
                </a:ext>
              </a:extLst>
            </p:cNvPr>
            <p:cNvSpPr/>
            <p:nvPr userDrawn="1"/>
          </p:nvSpPr>
          <p:spPr>
            <a:xfrm>
              <a:off x="9922649" y="1158684"/>
              <a:ext cx="2270555" cy="3494927"/>
            </a:xfrm>
            <a:custGeom>
              <a:avLst/>
              <a:gdLst>
                <a:gd name="connsiteX0" fmla="*/ 0 w 2553715"/>
                <a:gd name="connsiteY0" fmla="*/ 2525941 h 3930777"/>
                <a:gd name="connsiteX1" fmla="*/ 0 w 2553715"/>
                <a:gd name="connsiteY1" fmla="*/ 3930777 h 3930777"/>
                <a:gd name="connsiteX2" fmla="*/ 2553716 w 2553715"/>
                <a:gd name="connsiteY2" fmla="*/ 1343927 h 3930777"/>
                <a:gd name="connsiteX3" fmla="*/ 2553716 w 2553715"/>
                <a:gd name="connsiteY3" fmla="*/ 0 h 3930777"/>
                <a:gd name="connsiteX4" fmla="*/ 0 w 2553715"/>
                <a:gd name="connsiteY4" fmla="*/ 2525941 h 3930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3715" h="3930777">
                  <a:moveTo>
                    <a:pt x="0" y="2525941"/>
                  </a:moveTo>
                  <a:lnTo>
                    <a:pt x="0" y="3930777"/>
                  </a:lnTo>
                  <a:lnTo>
                    <a:pt x="2553716" y="1343927"/>
                  </a:lnTo>
                  <a:lnTo>
                    <a:pt x="2553716" y="0"/>
                  </a:lnTo>
                  <a:lnTo>
                    <a:pt x="0" y="2525941"/>
                  </a:lnTo>
                  <a:close/>
                </a:path>
              </a:pathLst>
            </a:custGeom>
            <a:solidFill>
              <a:schemeClr val="accent6"/>
            </a:solidFill>
            <a:ln w="0" cap="flat">
              <a:noFill/>
              <a:prstDash val="solid"/>
              <a:miter/>
            </a:ln>
          </p:spPr>
          <p:txBody>
            <a:bodyPr rtlCol="0" anchor="ctr"/>
            <a:lstStyle/>
            <a:p>
              <a:endParaRPr lang="en-GB"/>
            </a:p>
          </p:txBody>
        </p:sp>
      </p:grpSp>
      <p:pic>
        <p:nvPicPr>
          <p:cNvPr id="30" name="Picture 29" descr="A black background with white text&#10;&#10;AI-generated content may be incorrect.">
            <a:extLst>
              <a:ext uri="{FF2B5EF4-FFF2-40B4-BE49-F238E27FC236}">
                <a16:creationId xmlns:a16="http://schemas.microsoft.com/office/drawing/2014/main" id="{C84E4CC2-9A6C-B55E-0A09-B073C19D7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0401875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6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bg1"/>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F85B39F3-B5B2-FE4D-EC66-A53AE1F763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8" y="360363"/>
            <a:ext cx="1745787" cy="492319"/>
          </a:xfrm>
          <a:prstGeom prst="rect">
            <a:avLst/>
          </a:prstGeom>
        </p:spPr>
      </p:pic>
      <p:pic>
        <p:nvPicPr>
          <p:cNvPr id="16" name="Graphic 15">
            <a:extLst>
              <a:ext uri="{FF2B5EF4-FFF2-40B4-BE49-F238E27FC236}">
                <a16:creationId xmlns:a16="http://schemas.microsoft.com/office/drawing/2014/main" id="{2801A5A7-E71E-42E2-7DE7-6402B33CEAB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06786A46-D813-C585-4BD3-056803A102B5}"/>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F62C7E3-1A2F-0891-E247-C03321D1D93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D4FC8E75-FCB5-D25F-8C4E-F43924397DE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B8D3B7B-7D42-09CF-4260-F455A3481D8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936C5BB-50A6-57A7-8FCE-BA337861B21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C753D35B-977A-D68C-A43E-0686371ACE7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CD0F626-D937-CD46-F9CD-866F45D1F3F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F2D3325-262C-CDCE-9F28-5A355271965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C4C82D9-1892-E0D7-C5FE-E7317B420F5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DDE1C7C-9ECB-EC23-721C-423ED096AA6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A9A291B7-FE71-BAC5-2A00-1F718C56534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70341320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5_Divider slide Red">
    <p:bg>
      <p:bgPr>
        <a:solidFill>
          <a:schemeClr val="accent1"/>
        </a:solidFill>
        <a:effectLst/>
      </p:bgPr>
    </p:bg>
    <p:spTree>
      <p:nvGrpSpPr>
        <p:cNvPr id="1" name=""/>
        <p:cNvGrpSpPr/>
        <p:nvPr/>
      </p:nvGrpSpPr>
      <p:grpSpPr>
        <a:xfrm>
          <a:off x="0" y="0"/>
          <a:ext cx="0" cy="0"/>
          <a:chOff x="0" y="0"/>
          <a:chExt cx="0" cy="0"/>
        </a:xfrm>
      </p:grpSpPr>
      <p:pic>
        <p:nvPicPr>
          <p:cNvPr id="27" name="Graphic 26">
            <a:extLst>
              <a:ext uri="{FF2B5EF4-FFF2-40B4-BE49-F238E27FC236}">
                <a16:creationId xmlns:a16="http://schemas.microsoft.com/office/drawing/2014/main" id="{12F8833B-B9ED-1E44-BD85-12B388B772B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bg1"/>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F85B39F3-B5B2-FE4D-EC66-A53AE1F763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8" y="360363"/>
            <a:ext cx="1745787" cy="492319"/>
          </a:xfrm>
          <a:prstGeom prst="rect">
            <a:avLst/>
          </a:prstGeom>
        </p:spPr>
      </p:pic>
      <p:pic>
        <p:nvPicPr>
          <p:cNvPr id="16" name="Graphic 15">
            <a:extLst>
              <a:ext uri="{FF2B5EF4-FFF2-40B4-BE49-F238E27FC236}">
                <a16:creationId xmlns:a16="http://schemas.microsoft.com/office/drawing/2014/main" id="{F2D493DB-1766-6F10-D3D2-165E1D39E88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83686C7F-7131-2EDF-3B93-21D8CF09AD9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94E7955B-8A95-8125-F569-E3E06D5B310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CB3648F-96E5-F827-5ED9-8F11E6B3B53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C44AB469-9CE8-D48A-D8C6-010B8EF716B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F3450E2-8029-533E-E629-7E0E7B5418C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A0136C4-221B-ED35-908D-F42F9405811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27431354-1DAC-9477-241D-373285B77A1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45250277-0398-7A82-692C-EB98E473BD7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8FEB158-B0E1-E1FC-1CF0-574CB514801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270AE7A-01AE-98D7-F273-1CDBEC28DEE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black background with white text&#10;&#10;AI-generated content may be incorrect.">
            <a:extLst>
              <a:ext uri="{FF2B5EF4-FFF2-40B4-BE49-F238E27FC236}">
                <a16:creationId xmlns:a16="http://schemas.microsoft.com/office/drawing/2014/main" id="{AB047900-CED6-8793-E6E7-05099EC764E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5015824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7_Divider slide Red">
    <p:bg>
      <p:bgPr>
        <a:solidFill>
          <a:schemeClr val="accent1"/>
        </a:solid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DE9A267F-C6FB-D11A-9E6B-3526DE4A092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accent5"/>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850078" y="4071471"/>
            <a:ext cx="8979972" cy="1025281"/>
          </a:xfrm>
        </p:spPr>
        <p:txBody>
          <a:bodyPr/>
          <a:lstStyle>
            <a:lvl1pPr marL="10800" indent="0">
              <a:buFont typeface="Arial" panose="020B0604020202020204" pitchFamily="34" charset="0"/>
              <a:buNone/>
              <a:defRPr lang="en-US" sz="4050" b="1" i="0" kern="1200" spc="-53" smtClean="0">
                <a:solidFill>
                  <a:schemeClr val="accent5"/>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5"/>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6" name="Date Placeholder 5">
            <a:extLst>
              <a:ext uri="{FF2B5EF4-FFF2-40B4-BE49-F238E27FC236}">
                <a16:creationId xmlns:a16="http://schemas.microsoft.com/office/drawing/2014/main" id="{9D11AAF4-F74E-084D-B955-510C57770539}"/>
              </a:ext>
            </a:extLst>
          </p:cNvPr>
          <p:cNvSpPr>
            <a:spLocks noGrp="1"/>
          </p:cNvSpPr>
          <p:nvPr>
            <p:ph type="dt" sz="half" idx="13"/>
          </p:nvPr>
        </p:nvSpPr>
        <p:spPr/>
        <p:txBody>
          <a:bodyPr/>
          <a:lstStyle>
            <a:lvl1pPr>
              <a:defRPr>
                <a:solidFill>
                  <a:schemeClr val="accent5"/>
                </a:solidFill>
              </a:defRPr>
            </a:lvl1pPr>
          </a:lstStyle>
          <a:p>
            <a:r>
              <a:rPr lang="en-GB"/>
              <a:t>18/02/2018</a:t>
            </a:r>
            <a:endParaRPr lang="mr-IN" dirty="0"/>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a:extLst>
              <a:ext uri="{FF2B5EF4-FFF2-40B4-BE49-F238E27FC236}">
                <a16:creationId xmlns:a16="http://schemas.microsoft.com/office/drawing/2014/main" id="{DA5A7214-2E60-A522-4338-5C47F262C4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84680" y="360363"/>
            <a:ext cx="1745805" cy="492324"/>
          </a:xfrm>
          <a:prstGeom prst="rect">
            <a:avLst/>
          </a:prstGeom>
        </p:spPr>
      </p:pic>
      <p:pic>
        <p:nvPicPr>
          <p:cNvPr id="16" name="Graphic 15">
            <a:extLst>
              <a:ext uri="{FF2B5EF4-FFF2-40B4-BE49-F238E27FC236}">
                <a16:creationId xmlns:a16="http://schemas.microsoft.com/office/drawing/2014/main" id="{8234D960-ED92-707B-FC2C-0FB160876A1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0" y="0"/>
            <a:ext cx="12192000" cy="6858000"/>
          </a:xfrm>
          <a:prstGeom prst="rect">
            <a:avLst/>
          </a:prstGeom>
        </p:spPr>
      </p:pic>
      <p:sp>
        <p:nvSpPr>
          <p:cNvPr id="17" name="Rectangle 16">
            <a:extLst>
              <a:ext uri="{FF2B5EF4-FFF2-40B4-BE49-F238E27FC236}">
                <a16:creationId xmlns:a16="http://schemas.microsoft.com/office/drawing/2014/main" id="{629F7B2D-E329-4642-448C-72BC6AC89AC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7ABC4B7F-F174-D350-CB4F-AAB53DFA9FF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0E1C06D-7A65-32DD-CC90-55E737BD1D1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85D626FB-C42D-44FF-0F26-22C7452F27B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0A5E5F3-CA26-F82D-AF3C-5F732B65E91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3A945A2-B8CB-AE8D-9B81-8231F0ED272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A251DCAA-D37A-2524-51CB-3252C649ED2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AAACCF01-9D97-C821-AC82-3C331BCEC5A8}"/>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793434CF-C931-5040-4621-D2754848536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BB59301-EEAE-F8B5-0025-10F128DB1CE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0DF5FE2F-0B5F-E6BE-7FEB-59859C79126D}"/>
              </a:ext>
            </a:extLst>
          </p:cNvPr>
          <p:cNvPicPr>
            <a:picLocks noChangeAspect="1"/>
          </p:cNvPicPr>
          <p:nvPr userDrawn="1"/>
        </p:nvPicPr>
        <p:blipFill>
          <a:blip r:embed="rId5">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92940849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8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3F22F2A-1252-3D30-8021-DB05E6835842}"/>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006EE0"/>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C73E4D95-048B-04BC-55EC-7A8A605FA00F}"/>
              </a:ext>
            </a:extLst>
          </p:cNvPr>
          <p:cNvSpPr/>
          <p:nvPr/>
        </p:nvSpPr>
        <p:spPr>
          <a:xfrm>
            <a:off x="10478693" y="5143493"/>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FFE50D"/>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64DFC60A-5DE1-CC79-6D59-4E7AD4399EE1}"/>
              </a:ext>
            </a:extLst>
          </p:cNvPr>
          <p:cNvSpPr/>
          <p:nvPr/>
        </p:nvSpPr>
        <p:spPr>
          <a:xfrm>
            <a:off x="10478693" y="3429000"/>
            <a:ext cx="1714506" cy="1714506"/>
          </a:xfrm>
          <a:custGeom>
            <a:avLst/>
            <a:gdLst>
              <a:gd name="connsiteX0" fmla="*/ 0 w 1714506"/>
              <a:gd name="connsiteY0" fmla="*/ 0 h 1714506"/>
              <a:gd name="connsiteX1" fmla="*/ 0 w 1714506"/>
              <a:gd name="connsiteY1" fmla="*/ 1714506 h 1714506"/>
              <a:gd name="connsiteX2" fmla="*/ 1714506 w 1714506"/>
              <a:gd name="connsiteY2" fmla="*/ 1714506 h 1714506"/>
              <a:gd name="connsiteX3" fmla="*/ 0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0"/>
                </a:moveTo>
                <a:lnTo>
                  <a:pt x="0" y="1714506"/>
                </a:lnTo>
                <a:lnTo>
                  <a:pt x="1714506" y="1714506"/>
                </a:lnTo>
                <a:cubicBezTo>
                  <a:pt x="1714506" y="767608"/>
                  <a:pt x="946886" y="0"/>
                  <a:pt x="0" y="0"/>
                </a:cubicBezTo>
              </a:path>
            </a:pathLst>
          </a:custGeom>
          <a:solidFill>
            <a:srgbClr val="37AB47"/>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CD5160A4-BB1F-8B26-0760-3DE7EEE44E12}"/>
              </a:ext>
            </a:extLst>
          </p:cNvPr>
          <p:cNvSpPr/>
          <p:nvPr/>
        </p:nvSpPr>
        <p:spPr>
          <a:xfrm>
            <a:off x="4381502" y="0"/>
            <a:ext cx="1714506" cy="1714492"/>
          </a:xfrm>
          <a:custGeom>
            <a:avLst/>
            <a:gdLst>
              <a:gd name="connsiteX0" fmla="*/ 0 w 1714506"/>
              <a:gd name="connsiteY0" fmla="*/ 0 h 1714492"/>
              <a:gd name="connsiteX1" fmla="*/ 1714506 w 1714506"/>
              <a:gd name="connsiteY1" fmla="*/ 1714493 h 1714492"/>
              <a:gd name="connsiteX2" fmla="*/ 1714506 w 1714506"/>
              <a:gd name="connsiteY2" fmla="*/ 0 h 1714492"/>
              <a:gd name="connsiteX3" fmla="*/ 0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0" y="0"/>
                </a:moveTo>
                <a:cubicBezTo>
                  <a:pt x="0" y="946885"/>
                  <a:pt x="767607" y="1714493"/>
                  <a:pt x="1714506" y="1714493"/>
                </a:cubicBezTo>
                <a:lnTo>
                  <a:pt x="1714506" y="0"/>
                </a:lnTo>
                <a:lnTo>
                  <a:pt x="0" y="0"/>
                </a:lnTo>
                <a:close/>
              </a:path>
            </a:pathLst>
          </a:custGeom>
          <a:solidFill>
            <a:srgbClr val="37AB47"/>
          </a:solidFill>
          <a:ln w="0" cap="flat">
            <a:noFill/>
            <a:prstDash val="solid"/>
            <a:miter/>
          </a:ln>
        </p:spPr>
        <p:txBody>
          <a:bodyPr rtlCol="0" anchor="ctr"/>
          <a:lstStyle/>
          <a:p>
            <a:endParaRPr lang="en-GB"/>
          </a:p>
        </p:txBody>
      </p:sp>
      <p:sp>
        <p:nvSpPr>
          <p:cNvPr id="22" name="Freeform 21">
            <a:extLst>
              <a:ext uri="{FF2B5EF4-FFF2-40B4-BE49-F238E27FC236}">
                <a16:creationId xmlns:a16="http://schemas.microsoft.com/office/drawing/2014/main" id="{E5097925-D04A-A0BF-42F2-F0BA98B5F5DE}"/>
              </a:ext>
            </a:extLst>
          </p:cNvPr>
          <p:cNvSpPr/>
          <p:nvPr/>
        </p:nvSpPr>
        <p:spPr>
          <a:xfrm>
            <a:off x="6096000" y="0"/>
            <a:ext cx="1714506" cy="1714492"/>
          </a:xfrm>
          <a:custGeom>
            <a:avLst/>
            <a:gdLst>
              <a:gd name="connsiteX0" fmla="*/ 1714506 w 1714506"/>
              <a:gd name="connsiteY0" fmla="*/ 0 h 1714492"/>
              <a:gd name="connsiteX1" fmla="*/ 0 w 1714506"/>
              <a:gd name="connsiteY1" fmla="*/ 0 h 1714492"/>
              <a:gd name="connsiteX2" fmla="*/ 0 w 1714506"/>
              <a:gd name="connsiteY2" fmla="*/ 1714493 h 1714492"/>
              <a:gd name="connsiteX3" fmla="*/ 1714506 w 1714506"/>
              <a:gd name="connsiteY3" fmla="*/ 0 h 1714492"/>
            </a:gdLst>
            <a:ahLst/>
            <a:cxnLst>
              <a:cxn ang="0">
                <a:pos x="connsiteX0" y="connsiteY0"/>
              </a:cxn>
              <a:cxn ang="0">
                <a:pos x="connsiteX1" y="connsiteY1"/>
              </a:cxn>
              <a:cxn ang="0">
                <a:pos x="connsiteX2" y="connsiteY2"/>
              </a:cxn>
              <a:cxn ang="0">
                <a:pos x="connsiteX3" y="connsiteY3"/>
              </a:cxn>
            </a:cxnLst>
            <a:rect l="l" t="t" r="r" b="b"/>
            <a:pathLst>
              <a:path w="1714506" h="1714492">
                <a:moveTo>
                  <a:pt x="1714506" y="0"/>
                </a:moveTo>
                <a:lnTo>
                  <a:pt x="0" y="0"/>
                </a:lnTo>
                <a:lnTo>
                  <a:pt x="0" y="1714493"/>
                </a:lnTo>
                <a:cubicBezTo>
                  <a:pt x="946899" y="1714493"/>
                  <a:pt x="1714506" y="946885"/>
                  <a:pt x="1714506" y="0"/>
                </a:cubicBezTo>
              </a:path>
            </a:pathLst>
          </a:custGeom>
          <a:solidFill>
            <a:srgbClr val="FFE50D"/>
          </a:solidFill>
          <a:ln w="0" cap="flat">
            <a:noFill/>
            <a:prstDash val="solid"/>
            <a:miter/>
          </a:ln>
        </p:spPr>
        <p:txBody>
          <a:bodyPr rtlCol="0" anchor="ctr"/>
          <a:lstStyle/>
          <a:p>
            <a:endParaRPr lang="en-GB"/>
          </a:p>
        </p:txBody>
      </p:sp>
      <p:sp>
        <p:nvSpPr>
          <p:cNvPr id="23" name="Freeform 22">
            <a:extLst>
              <a:ext uri="{FF2B5EF4-FFF2-40B4-BE49-F238E27FC236}">
                <a16:creationId xmlns:a16="http://schemas.microsoft.com/office/drawing/2014/main" id="{97C63BA3-E9DE-FB23-99AF-A258A022ADB3}"/>
              </a:ext>
            </a:extLst>
          </p:cNvPr>
          <p:cNvSpPr/>
          <p:nvPr/>
        </p:nvSpPr>
        <p:spPr>
          <a:xfrm>
            <a:off x="8764187" y="1714500"/>
            <a:ext cx="1714506" cy="1714506"/>
          </a:xfrm>
          <a:custGeom>
            <a:avLst/>
            <a:gdLst>
              <a:gd name="connsiteX0" fmla="*/ 1714506 w 1714506"/>
              <a:gd name="connsiteY0" fmla="*/ 0 h 1714506"/>
              <a:gd name="connsiteX1" fmla="*/ 0 w 1714506"/>
              <a:gd name="connsiteY1" fmla="*/ 1714506 h 1714506"/>
              <a:gd name="connsiteX2" fmla="*/ 1714506 w 1714506"/>
              <a:gd name="connsiteY2" fmla="*/ 1714506 h 1714506"/>
              <a:gd name="connsiteX3" fmla="*/ 1714506 w 1714506"/>
              <a:gd name="connsiteY3" fmla="*/ 0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0"/>
                </a:moveTo>
                <a:cubicBezTo>
                  <a:pt x="767621" y="0"/>
                  <a:pt x="0" y="767607"/>
                  <a:pt x="0" y="1714506"/>
                </a:cubicBezTo>
                <a:lnTo>
                  <a:pt x="1714506" y="1714506"/>
                </a:lnTo>
                <a:lnTo>
                  <a:pt x="1714506" y="0"/>
                </a:lnTo>
                <a:close/>
              </a:path>
            </a:pathLst>
          </a:custGeom>
          <a:solidFill>
            <a:srgbClr val="FFE50D"/>
          </a:solidFill>
          <a:ln w="0" cap="flat">
            <a:noFill/>
            <a:prstDash val="solid"/>
            <a:miter/>
          </a:ln>
        </p:spPr>
        <p:txBody>
          <a:bodyPr rtlCol="0" anchor="ctr"/>
          <a:lstStyle/>
          <a:p>
            <a:endParaRPr lang="en-GB"/>
          </a:p>
        </p:txBody>
      </p:sp>
      <p:sp>
        <p:nvSpPr>
          <p:cNvPr id="24" name="Freeform 23">
            <a:extLst>
              <a:ext uri="{FF2B5EF4-FFF2-40B4-BE49-F238E27FC236}">
                <a16:creationId xmlns:a16="http://schemas.microsoft.com/office/drawing/2014/main" id="{B339762D-16C0-E247-01DD-DB2CAA438A0A}"/>
              </a:ext>
            </a:extLst>
          </p:cNvPr>
          <p:cNvSpPr/>
          <p:nvPr/>
        </p:nvSpPr>
        <p:spPr>
          <a:xfrm>
            <a:off x="7049672" y="5143493"/>
            <a:ext cx="1714506" cy="1714506"/>
          </a:xfrm>
          <a:custGeom>
            <a:avLst/>
            <a:gdLst>
              <a:gd name="connsiteX0" fmla="*/ 1714506 w 1714506"/>
              <a:gd name="connsiteY0" fmla="*/ 1714506 h 1714506"/>
              <a:gd name="connsiteX1" fmla="*/ 0 w 1714506"/>
              <a:gd name="connsiteY1" fmla="*/ 0 h 1714506"/>
              <a:gd name="connsiteX2" fmla="*/ 0 w 1714506"/>
              <a:gd name="connsiteY2" fmla="*/ 1714506 h 1714506"/>
              <a:gd name="connsiteX3" fmla="*/ 1714506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1714506" y="1714506"/>
                </a:moveTo>
                <a:cubicBezTo>
                  <a:pt x="1714506" y="767621"/>
                  <a:pt x="946900" y="0"/>
                  <a:pt x="0" y="0"/>
                </a:cubicBezTo>
                <a:lnTo>
                  <a:pt x="0" y="1714506"/>
                </a:lnTo>
                <a:lnTo>
                  <a:pt x="1714506" y="1714506"/>
                </a:lnTo>
                <a:close/>
              </a:path>
            </a:pathLst>
          </a:custGeom>
          <a:solidFill>
            <a:srgbClr val="FFE50D"/>
          </a:solidFill>
          <a:ln w="0" cap="flat">
            <a:noFill/>
            <a:prstDash val="solid"/>
            <a:miter/>
          </a:ln>
        </p:spPr>
        <p:txBody>
          <a:bodyPr rtlCol="0" anchor="ctr"/>
          <a:lstStyle/>
          <a:p>
            <a:endParaRPr lang="en-GB"/>
          </a:p>
        </p:txBody>
      </p:sp>
      <p:sp>
        <p:nvSpPr>
          <p:cNvPr id="25" name="Freeform 24">
            <a:extLst>
              <a:ext uri="{FF2B5EF4-FFF2-40B4-BE49-F238E27FC236}">
                <a16:creationId xmlns:a16="http://schemas.microsoft.com/office/drawing/2014/main" id="{970834A6-156A-679C-1817-606465F7B39B}"/>
              </a:ext>
            </a:extLst>
          </p:cNvPr>
          <p:cNvSpPr/>
          <p:nvPr/>
        </p:nvSpPr>
        <p:spPr>
          <a:xfrm>
            <a:off x="7049678" y="3428994"/>
            <a:ext cx="1714506" cy="1714506"/>
          </a:xfrm>
          <a:custGeom>
            <a:avLst/>
            <a:gdLst>
              <a:gd name="connsiteX0" fmla="*/ 0 w 1714506"/>
              <a:gd name="connsiteY0" fmla="*/ 1714506 h 1714506"/>
              <a:gd name="connsiteX1" fmla="*/ 1714506 w 1714506"/>
              <a:gd name="connsiteY1" fmla="*/ 0 h 1714506"/>
              <a:gd name="connsiteX2" fmla="*/ 0 w 1714506"/>
              <a:gd name="connsiteY2" fmla="*/ 0 h 1714506"/>
              <a:gd name="connsiteX3" fmla="*/ 0 w 1714506"/>
              <a:gd name="connsiteY3" fmla="*/ 1714506 h 1714506"/>
            </a:gdLst>
            <a:ahLst/>
            <a:cxnLst>
              <a:cxn ang="0">
                <a:pos x="connsiteX0" y="connsiteY0"/>
              </a:cxn>
              <a:cxn ang="0">
                <a:pos x="connsiteX1" y="connsiteY1"/>
              </a:cxn>
              <a:cxn ang="0">
                <a:pos x="connsiteX2" y="connsiteY2"/>
              </a:cxn>
              <a:cxn ang="0">
                <a:pos x="connsiteX3" y="connsiteY3"/>
              </a:cxn>
            </a:cxnLst>
            <a:rect l="l" t="t" r="r" b="b"/>
            <a:pathLst>
              <a:path w="1714506" h="1714506">
                <a:moveTo>
                  <a:pt x="0" y="1714506"/>
                </a:moveTo>
                <a:cubicBezTo>
                  <a:pt x="946886" y="1714506"/>
                  <a:pt x="1714506" y="946899"/>
                  <a:pt x="1714506" y="0"/>
                </a:cubicBezTo>
                <a:lnTo>
                  <a:pt x="0" y="0"/>
                </a:lnTo>
                <a:lnTo>
                  <a:pt x="0" y="1714506"/>
                </a:lnTo>
                <a:close/>
              </a:path>
            </a:pathLst>
          </a:custGeom>
          <a:solidFill>
            <a:srgbClr val="37AB47"/>
          </a:solidFill>
          <a:ln w="0" cap="flat">
            <a:noFill/>
            <a:prstDash val="solid"/>
            <a:miter/>
          </a:ln>
        </p:spPr>
        <p:txBody>
          <a:bodyPr rtlCol="0" anchor="ctr"/>
          <a:lstStyle/>
          <a:p>
            <a:endParaRPr lang="en-GB"/>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0562EC2-BCFA-73CC-A41D-AAB9B9D55A5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41740616-5730-8879-3929-65B73DDDE79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EDB006E7-4C81-C40D-DF9F-3714930C2FD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CE7788B7-2689-F283-7C8F-B56204B1768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9E6A557B-159A-C7A3-3F09-5102317302F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4C6990FC-9840-E66F-4B71-6946D331A6B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4AB5F92B-546A-143F-E700-1554960F578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3BE92A9E-8130-8006-EBAE-A69B0A3FDD9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6F67E3D0-8292-F89B-0C04-27E8C7316356}"/>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2811B195-7A8D-4D09-1D42-2DCDAB864D7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Picture 35" descr="A black background with white text&#10;&#10;AI-generated content may be incorrect.">
            <a:extLst>
              <a:ext uri="{FF2B5EF4-FFF2-40B4-BE49-F238E27FC236}">
                <a16:creationId xmlns:a16="http://schemas.microsoft.com/office/drawing/2014/main" id="{77273132-A978-0F4B-895F-A3A999E161D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407879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Slide 3">
    <p:bg>
      <p:bgPr>
        <a:solidFill>
          <a:schemeClr val="bg1"/>
        </a:solidFill>
        <a:effectLst/>
      </p:bgPr>
    </p:bg>
    <p:spTree>
      <p:nvGrpSpPr>
        <p:cNvPr id="1" name=""/>
        <p:cNvGrpSpPr/>
        <p:nvPr/>
      </p:nvGrpSpPr>
      <p:grpSpPr>
        <a:xfrm>
          <a:off x="0" y="0"/>
          <a:ext cx="0" cy="0"/>
          <a:chOff x="0" y="0"/>
          <a:chExt cx="0" cy="0"/>
        </a:xfrm>
      </p:grpSpPr>
      <p:pic>
        <p:nvPicPr>
          <p:cNvPr id="30" name="Picture 29" descr="A purple text on a black background&#10;&#10;AI-generated content may be incorrect.">
            <a:extLst>
              <a:ext uri="{FF2B5EF4-FFF2-40B4-BE49-F238E27FC236}">
                <a16:creationId xmlns:a16="http://schemas.microsoft.com/office/drawing/2014/main" id="{C47F4C93-3900-9132-2141-1380B5AA7062}"/>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a:xfrm>
            <a:off x="4312205" y="6390227"/>
            <a:ext cx="1136808" cy="115416"/>
          </a:xfrm>
          <a:prstGeom prst="rect">
            <a:avLst/>
          </a:prstGeom>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6" name="Holder 6"/>
          <p:cNvSpPr>
            <a:spLocks noGrp="1"/>
          </p:cNvSpPr>
          <p:nvPr>
            <p:ph type="sldNum" sz="quarter" idx="7"/>
          </p:nvPr>
        </p:nvSpPr>
        <p:spPr>
          <a:xfrm>
            <a:off x="5938362" y="6390227"/>
            <a:ext cx="157638" cy="115416"/>
          </a:xfrm>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Rectangle 6">
            <a:extLst>
              <a:ext uri="{FF2B5EF4-FFF2-40B4-BE49-F238E27FC236}">
                <a16:creationId xmlns:a16="http://schemas.microsoft.com/office/drawing/2014/main" id="{728A0C5F-72EB-3B5D-3658-B7C80363F7F8}"/>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2134EC0-D5E4-27D6-8ABA-B17F08701C49}"/>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52A8E9E-0C3D-5082-24B3-916C9BD99D0A}"/>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961A567-813A-21D8-725A-9E6B6F4E76F1}"/>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A586FEA-F890-38A8-01E1-288D57EF9952}"/>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5CC9FB1-2AA4-495C-674A-FB4B57393C42}"/>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1B8D192-EDCF-638F-C701-C233126A61E9}"/>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DA62306-5BDE-F20C-61EA-A3F557ECB9C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88350FE-26C4-3341-DBD9-01ED91223E7E}"/>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7D1DDA0-132E-3D83-6840-DA56CF306F44}"/>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548252C-96DB-FEFA-21D1-311968CF62F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E8D1A814-8EEE-E53B-133C-5F7D1BE3AB2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973EF988-F859-35BC-33D5-81C940EC6F5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55DA839-CF42-29AC-CD2C-E4B88EAF94B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B41C076-E010-3D9F-2B98-38CB27168A0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393555E4-9C58-565E-2B0D-A8C29351A06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F756287-CFF0-6305-FA08-4AC770311B4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4220D874-9A93-B151-81A8-F6C4E2301EF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628AEF56-34EA-1EE1-DF2A-2243195C2E5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D98FD124-94B1-7775-8389-CD0823E85AB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2707554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9_Divider slide Red">
    <p:bg>
      <p:bgPr>
        <a:solidFill>
          <a:schemeClr val="accent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DF7B174-E363-6BCC-C4C1-DC18A51FBA0D}"/>
              </a:ext>
            </a:extLst>
          </p:cNvPr>
          <p:cNvSpPr/>
          <p:nvPr/>
        </p:nvSpPr>
        <p:spPr>
          <a:xfrm>
            <a:off x="0" y="0"/>
            <a:ext cx="12193200" cy="6858000"/>
          </a:xfrm>
          <a:custGeom>
            <a:avLst/>
            <a:gdLst>
              <a:gd name="connsiteX0" fmla="*/ 0 w 12193200"/>
              <a:gd name="connsiteY0" fmla="*/ 0 h 6858000"/>
              <a:gd name="connsiteX1" fmla="*/ 12193200 w 12193200"/>
              <a:gd name="connsiteY1" fmla="*/ 0 h 6858000"/>
              <a:gd name="connsiteX2" fmla="*/ 12193200 w 12193200"/>
              <a:gd name="connsiteY2" fmla="*/ 6858000 h 6858000"/>
              <a:gd name="connsiteX3" fmla="*/ 0 w 12193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3200" h="6858000">
                <a:moveTo>
                  <a:pt x="0" y="0"/>
                </a:moveTo>
                <a:lnTo>
                  <a:pt x="12193200" y="0"/>
                </a:lnTo>
                <a:lnTo>
                  <a:pt x="12193200" y="6858000"/>
                </a:lnTo>
                <a:lnTo>
                  <a:pt x="0" y="6858000"/>
                </a:lnTo>
                <a:close/>
              </a:path>
            </a:pathLst>
          </a:custGeom>
          <a:solidFill>
            <a:srgbClr val="245B3F"/>
          </a:solidFill>
          <a:ln w="0" cap="flat">
            <a:noFill/>
            <a:prstDash val="solid"/>
            <a:miter/>
          </a:ln>
        </p:spPr>
        <p:txBody>
          <a:bodyPr rtlCol="0" anchor="ctr"/>
          <a:lstStyle/>
          <a:p>
            <a:endParaRPr lang="en-GB"/>
          </a:p>
        </p:txBody>
      </p:sp>
      <p:grpSp>
        <p:nvGrpSpPr>
          <p:cNvPr id="22" name="Group 21">
            <a:extLst>
              <a:ext uri="{FF2B5EF4-FFF2-40B4-BE49-F238E27FC236}">
                <a16:creationId xmlns:a16="http://schemas.microsoft.com/office/drawing/2014/main" id="{4E6DA34C-C2FB-ACE3-4FA0-A2880B74D47D}"/>
              </a:ext>
            </a:extLst>
          </p:cNvPr>
          <p:cNvGrpSpPr/>
          <p:nvPr/>
        </p:nvGrpSpPr>
        <p:grpSpPr>
          <a:xfrm rot="10800000">
            <a:off x="5972266" y="1981352"/>
            <a:ext cx="6219734" cy="3979962"/>
            <a:chOff x="0" y="2375970"/>
            <a:chExt cx="6219734" cy="3979962"/>
          </a:xfrm>
        </p:grpSpPr>
        <p:sp>
          <p:nvSpPr>
            <p:cNvPr id="18" name="Freeform 17">
              <a:extLst>
                <a:ext uri="{FF2B5EF4-FFF2-40B4-BE49-F238E27FC236}">
                  <a16:creationId xmlns:a16="http://schemas.microsoft.com/office/drawing/2014/main" id="{62FE33A3-7C26-F6B9-E2E3-A33D52A4E4B3}"/>
                </a:ext>
              </a:extLst>
            </p:cNvPr>
            <p:cNvSpPr/>
            <p:nvPr/>
          </p:nvSpPr>
          <p:spPr>
            <a:xfrm>
              <a:off x="0" y="2375970"/>
              <a:ext cx="2963492" cy="633590"/>
            </a:xfrm>
            <a:custGeom>
              <a:avLst/>
              <a:gdLst>
                <a:gd name="connsiteX0" fmla="*/ 0 w 2963492"/>
                <a:gd name="connsiteY0" fmla="*/ 0 h 633590"/>
                <a:gd name="connsiteX1" fmla="*/ 0 w 2963492"/>
                <a:gd name="connsiteY1" fmla="*/ 633590 h 633590"/>
                <a:gd name="connsiteX2" fmla="*/ 2963493 w 2963492"/>
                <a:gd name="connsiteY2" fmla="*/ 633590 h 633590"/>
                <a:gd name="connsiteX3" fmla="*/ 2346972 w 2963492"/>
                <a:gd name="connsiteY3" fmla="*/ 0 h 633590"/>
                <a:gd name="connsiteX4" fmla="*/ 0 w 2963492"/>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492" h="633590">
                  <a:moveTo>
                    <a:pt x="0" y="0"/>
                  </a:moveTo>
                  <a:lnTo>
                    <a:pt x="0" y="633590"/>
                  </a:lnTo>
                  <a:lnTo>
                    <a:pt x="2963493" y="633590"/>
                  </a:lnTo>
                  <a:lnTo>
                    <a:pt x="2346972" y="0"/>
                  </a:lnTo>
                  <a:lnTo>
                    <a:pt x="0" y="0"/>
                  </a:lnTo>
                  <a:close/>
                </a:path>
              </a:pathLst>
            </a:custGeom>
            <a:solidFill>
              <a:srgbClr val="FFE50D"/>
            </a:solidFill>
            <a:ln w="0" cap="flat">
              <a:noFill/>
              <a:prstDash val="solid"/>
              <a:miter/>
            </a:ln>
          </p:spPr>
          <p:txBody>
            <a:bodyPr rtlCol="0" anchor="ctr"/>
            <a:lstStyle/>
            <a:p>
              <a:endParaRPr lang="en-GB"/>
            </a:p>
          </p:txBody>
        </p:sp>
        <p:sp>
          <p:nvSpPr>
            <p:cNvPr id="19" name="Freeform 18">
              <a:extLst>
                <a:ext uri="{FF2B5EF4-FFF2-40B4-BE49-F238E27FC236}">
                  <a16:creationId xmlns:a16="http://schemas.microsoft.com/office/drawing/2014/main" id="{0AB5686D-35CF-59A2-BCC7-B8CDC5D8A385}"/>
                </a:ext>
              </a:extLst>
            </p:cNvPr>
            <p:cNvSpPr/>
            <p:nvPr/>
          </p:nvSpPr>
          <p:spPr>
            <a:xfrm>
              <a:off x="0" y="5722342"/>
              <a:ext cx="6219734" cy="633590"/>
            </a:xfrm>
            <a:custGeom>
              <a:avLst/>
              <a:gdLst>
                <a:gd name="connsiteX0" fmla="*/ 0 w 6219734"/>
                <a:gd name="connsiteY0" fmla="*/ 0 h 633590"/>
                <a:gd name="connsiteX1" fmla="*/ 0 w 6219734"/>
                <a:gd name="connsiteY1" fmla="*/ 633590 h 633590"/>
                <a:gd name="connsiteX2" fmla="*/ 6219735 w 6219734"/>
                <a:gd name="connsiteY2" fmla="*/ 633590 h 633590"/>
                <a:gd name="connsiteX3" fmla="*/ 5603214 w 6219734"/>
                <a:gd name="connsiteY3" fmla="*/ 0 h 633590"/>
                <a:gd name="connsiteX4" fmla="*/ 0 w 6219734"/>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9734" h="633590">
                  <a:moveTo>
                    <a:pt x="0" y="0"/>
                  </a:moveTo>
                  <a:lnTo>
                    <a:pt x="0" y="633590"/>
                  </a:lnTo>
                  <a:lnTo>
                    <a:pt x="6219735" y="633590"/>
                  </a:lnTo>
                  <a:lnTo>
                    <a:pt x="5603214" y="0"/>
                  </a:lnTo>
                  <a:lnTo>
                    <a:pt x="0" y="0"/>
                  </a:lnTo>
                  <a:close/>
                </a:path>
              </a:pathLst>
            </a:custGeom>
            <a:solidFill>
              <a:srgbClr val="007EC5"/>
            </a:solidFill>
            <a:ln w="0" cap="flat">
              <a:noFill/>
              <a:prstDash val="solid"/>
              <a:miter/>
            </a:ln>
          </p:spPr>
          <p:txBody>
            <a:bodyPr rtlCol="0" anchor="ctr"/>
            <a:lstStyle/>
            <a:p>
              <a:endParaRPr lang="en-GB"/>
            </a:p>
          </p:txBody>
        </p:sp>
        <p:sp>
          <p:nvSpPr>
            <p:cNvPr id="20" name="Freeform 19">
              <a:extLst>
                <a:ext uri="{FF2B5EF4-FFF2-40B4-BE49-F238E27FC236}">
                  <a16:creationId xmlns:a16="http://schemas.microsoft.com/office/drawing/2014/main" id="{3837EE5F-DD2F-E6C9-5354-49189B0A52AF}"/>
                </a:ext>
              </a:extLst>
            </p:cNvPr>
            <p:cNvSpPr/>
            <p:nvPr/>
          </p:nvSpPr>
          <p:spPr>
            <a:xfrm>
              <a:off x="0" y="3491435"/>
              <a:ext cx="4048910" cy="633577"/>
            </a:xfrm>
            <a:custGeom>
              <a:avLst/>
              <a:gdLst>
                <a:gd name="connsiteX0" fmla="*/ 0 w 4048910"/>
                <a:gd name="connsiteY0" fmla="*/ 0 h 633577"/>
                <a:gd name="connsiteX1" fmla="*/ 0 w 4048910"/>
                <a:gd name="connsiteY1" fmla="*/ 633578 h 633577"/>
                <a:gd name="connsiteX2" fmla="*/ 4048911 w 4048910"/>
                <a:gd name="connsiteY2" fmla="*/ 633578 h 633577"/>
                <a:gd name="connsiteX3" fmla="*/ 3432403 w 4048910"/>
                <a:gd name="connsiteY3" fmla="*/ 0 h 633577"/>
                <a:gd name="connsiteX4" fmla="*/ 0 w 4048910"/>
                <a:gd name="connsiteY4" fmla="*/ 0 h 63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910" h="633577">
                  <a:moveTo>
                    <a:pt x="0" y="0"/>
                  </a:moveTo>
                  <a:lnTo>
                    <a:pt x="0" y="633578"/>
                  </a:lnTo>
                  <a:lnTo>
                    <a:pt x="4048911" y="633578"/>
                  </a:lnTo>
                  <a:lnTo>
                    <a:pt x="3432403" y="0"/>
                  </a:lnTo>
                  <a:lnTo>
                    <a:pt x="0" y="0"/>
                  </a:lnTo>
                  <a:close/>
                </a:path>
              </a:pathLst>
            </a:custGeom>
            <a:solidFill>
              <a:srgbClr val="253883"/>
            </a:solidFill>
            <a:ln w="0" cap="flat">
              <a:noFill/>
              <a:prstDash val="solid"/>
              <a:miter/>
            </a:ln>
          </p:spPr>
          <p:txBody>
            <a:bodyPr rtlCol="0" anchor="ctr"/>
            <a:lstStyle/>
            <a:p>
              <a:endParaRPr lang="en-GB"/>
            </a:p>
          </p:txBody>
        </p:sp>
        <p:sp>
          <p:nvSpPr>
            <p:cNvPr id="21" name="Freeform 20">
              <a:extLst>
                <a:ext uri="{FF2B5EF4-FFF2-40B4-BE49-F238E27FC236}">
                  <a16:creationId xmlns:a16="http://schemas.microsoft.com/office/drawing/2014/main" id="{20A23837-9FB9-B795-5035-BA694D10A30C}"/>
                </a:ext>
              </a:extLst>
            </p:cNvPr>
            <p:cNvSpPr/>
            <p:nvPr/>
          </p:nvSpPr>
          <p:spPr>
            <a:xfrm>
              <a:off x="0" y="4606889"/>
              <a:ext cx="5134329" cy="633590"/>
            </a:xfrm>
            <a:custGeom>
              <a:avLst/>
              <a:gdLst>
                <a:gd name="connsiteX0" fmla="*/ 0 w 5134329"/>
                <a:gd name="connsiteY0" fmla="*/ 0 h 633590"/>
                <a:gd name="connsiteX1" fmla="*/ 0 w 5134329"/>
                <a:gd name="connsiteY1" fmla="*/ 633590 h 633590"/>
                <a:gd name="connsiteX2" fmla="*/ 5134329 w 5134329"/>
                <a:gd name="connsiteY2" fmla="*/ 633590 h 633590"/>
                <a:gd name="connsiteX3" fmla="*/ 4517808 w 5134329"/>
                <a:gd name="connsiteY3" fmla="*/ 0 h 633590"/>
                <a:gd name="connsiteX4" fmla="*/ 0 w 5134329"/>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329" h="633590">
                  <a:moveTo>
                    <a:pt x="0" y="0"/>
                  </a:moveTo>
                  <a:lnTo>
                    <a:pt x="0" y="633590"/>
                  </a:lnTo>
                  <a:lnTo>
                    <a:pt x="5134329" y="633590"/>
                  </a:lnTo>
                  <a:lnTo>
                    <a:pt x="4517808" y="0"/>
                  </a:lnTo>
                  <a:lnTo>
                    <a:pt x="0" y="0"/>
                  </a:lnTo>
                  <a:close/>
                </a:path>
              </a:pathLst>
            </a:custGeom>
            <a:solidFill>
              <a:srgbClr val="E63312"/>
            </a:solidFill>
            <a:ln w="0" cap="flat">
              <a:noFill/>
              <a:prstDash val="solid"/>
              <a:miter/>
            </a:ln>
          </p:spPr>
          <p:txBody>
            <a:bodyPr rtlCol="0" anchor="ctr"/>
            <a:lstStyle/>
            <a:p>
              <a:endParaRPr lang="en-GB"/>
            </a:p>
          </p:txBody>
        </p:sp>
      </p:gr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1"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p:spPr>
        <p:txBody>
          <a:bodyPr/>
          <a:lstStyle>
            <a:lvl1pPr marL="10800" indent="0">
              <a:buFont typeface="Arial" panose="020B0604020202020204" pitchFamily="34" charset="0"/>
              <a:buNone/>
              <a:defRPr lang="en-US" sz="4050" b="1" i="0" kern="1200" spc="-53" smtClean="0">
                <a:solidFill>
                  <a:schemeClr val="bg1"/>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bg1"/>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11" name="Slide Number Placeholder 10">
            <a:extLst>
              <a:ext uri="{FF2B5EF4-FFF2-40B4-BE49-F238E27FC236}">
                <a16:creationId xmlns:a16="http://schemas.microsoft.com/office/drawing/2014/main" id="{44D1000F-210A-AC46-8D71-2439EB4239D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Rectangle 1">
            <a:extLst>
              <a:ext uri="{FF2B5EF4-FFF2-40B4-BE49-F238E27FC236}">
                <a16:creationId xmlns:a16="http://schemas.microsoft.com/office/drawing/2014/main" id="{4BA03B52-4258-B971-D25B-76356AFC19F1}"/>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89D6727F-6241-E57D-B42E-DB5DD9082D61}"/>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19408955-43FE-43E2-EE9F-178F93C597BC}"/>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B544FFD-5EA3-7FB4-C947-CD0BC4B1C6F3}"/>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7E819CA-A3AF-180B-A4A9-8879BD5A4284}"/>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76AA189-536D-4374-F36F-FEE2FD8573E4}"/>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D04DBB2-0722-3236-12B0-0CD0767AC5CB}"/>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B97C56D-8ADA-278A-68C9-4A37F38F1F07}"/>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2D5F7B4-C95A-AAF3-C656-4EC4DD0A0E00}"/>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D882803-B7C3-1AF6-BC27-CCA47B2D127B}"/>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7EA1A9CC-9C37-E8CD-42B0-F1451434546F}"/>
              </a:ext>
            </a:extLst>
          </p:cNvPr>
          <p:cNvGrpSpPr/>
          <p:nvPr userDrawn="1"/>
        </p:nvGrpSpPr>
        <p:grpSpPr>
          <a:xfrm rot="10800000">
            <a:off x="5972266" y="1981352"/>
            <a:ext cx="6219734" cy="3979962"/>
            <a:chOff x="0" y="2375970"/>
            <a:chExt cx="6219734" cy="3979962"/>
          </a:xfrm>
        </p:grpSpPr>
        <p:sp>
          <p:nvSpPr>
            <p:cNvPr id="24" name="Freeform 17">
              <a:extLst>
                <a:ext uri="{FF2B5EF4-FFF2-40B4-BE49-F238E27FC236}">
                  <a16:creationId xmlns:a16="http://schemas.microsoft.com/office/drawing/2014/main" id="{0B928186-F431-D014-7177-DF24030812C5}"/>
                </a:ext>
              </a:extLst>
            </p:cNvPr>
            <p:cNvSpPr/>
            <p:nvPr/>
          </p:nvSpPr>
          <p:spPr>
            <a:xfrm>
              <a:off x="0" y="2375970"/>
              <a:ext cx="2963492" cy="633590"/>
            </a:xfrm>
            <a:custGeom>
              <a:avLst/>
              <a:gdLst>
                <a:gd name="connsiteX0" fmla="*/ 0 w 2963492"/>
                <a:gd name="connsiteY0" fmla="*/ 0 h 633590"/>
                <a:gd name="connsiteX1" fmla="*/ 0 w 2963492"/>
                <a:gd name="connsiteY1" fmla="*/ 633590 h 633590"/>
                <a:gd name="connsiteX2" fmla="*/ 2963493 w 2963492"/>
                <a:gd name="connsiteY2" fmla="*/ 633590 h 633590"/>
                <a:gd name="connsiteX3" fmla="*/ 2346972 w 2963492"/>
                <a:gd name="connsiteY3" fmla="*/ 0 h 633590"/>
                <a:gd name="connsiteX4" fmla="*/ 0 w 2963492"/>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492" h="633590">
                  <a:moveTo>
                    <a:pt x="0" y="0"/>
                  </a:moveTo>
                  <a:lnTo>
                    <a:pt x="0" y="633590"/>
                  </a:lnTo>
                  <a:lnTo>
                    <a:pt x="2963493" y="633590"/>
                  </a:lnTo>
                  <a:lnTo>
                    <a:pt x="2346972" y="0"/>
                  </a:lnTo>
                  <a:lnTo>
                    <a:pt x="0" y="0"/>
                  </a:lnTo>
                  <a:close/>
                </a:path>
              </a:pathLst>
            </a:custGeom>
            <a:solidFill>
              <a:srgbClr val="FFE50D"/>
            </a:solidFill>
            <a:ln w="0" cap="flat">
              <a:noFill/>
              <a:prstDash val="solid"/>
              <a:miter/>
            </a:ln>
          </p:spPr>
          <p:txBody>
            <a:bodyPr rtlCol="0" anchor="ctr"/>
            <a:lstStyle/>
            <a:p>
              <a:endParaRPr lang="en-GB"/>
            </a:p>
          </p:txBody>
        </p:sp>
        <p:sp>
          <p:nvSpPr>
            <p:cNvPr id="25" name="Freeform 18">
              <a:extLst>
                <a:ext uri="{FF2B5EF4-FFF2-40B4-BE49-F238E27FC236}">
                  <a16:creationId xmlns:a16="http://schemas.microsoft.com/office/drawing/2014/main" id="{E69385F0-1741-AEC9-60E7-D7AB025A3BAF}"/>
                </a:ext>
              </a:extLst>
            </p:cNvPr>
            <p:cNvSpPr/>
            <p:nvPr/>
          </p:nvSpPr>
          <p:spPr>
            <a:xfrm>
              <a:off x="0" y="5722342"/>
              <a:ext cx="6219734" cy="633590"/>
            </a:xfrm>
            <a:custGeom>
              <a:avLst/>
              <a:gdLst>
                <a:gd name="connsiteX0" fmla="*/ 0 w 6219734"/>
                <a:gd name="connsiteY0" fmla="*/ 0 h 633590"/>
                <a:gd name="connsiteX1" fmla="*/ 0 w 6219734"/>
                <a:gd name="connsiteY1" fmla="*/ 633590 h 633590"/>
                <a:gd name="connsiteX2" fmla="*/ 6219735 w 6219734"/>
                <a:gd name="connsiteY2" fmla="*/ 633590 h 633590"/>
                <a:gd name="connsiteX3" fmla="*/ 5603214 w 6219734"/>
                <a:gd name="connsiteY3" fmla="*/ 0 h 633590"/>
                <a:gd name="connsiteX4" fmla="*/ 0 w 6219734"/>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19734" h="633590">
                  <a:moveTo>
                    <a:pt x="0" y="0"/>
                  </a:moveTo>
                  <a:lnTo>
                    <a:pt x="0" y="633590"/>
                  </a:lnTo>
                  <a:lnTo>
                    <a:pt x="6219735" y="633590"/>
                  </a:lnTo>
                  <a:lnTo>
                    <a:pt x="5603214" y="0"/>
                  </a:lnTo>
                  <a:lnTo>
                    <a:pt x="0" y="0"/>
                  </a:lnTo>
                  <a:close/>
                </a:path>
              </a:pathLst>
            </a:custGeom>
            <a:solidFill>
              <a:srgbClr val="007EC5"/>
            </a:solidFill>
            <a:ln w="0" cap="flat">
              <a:noFill/>
              <a:prstDash val="solid"/>
              <a:miter/>
            </a:ln>
          </p:spPr>
          <p:txBody>
            <a:bodyPr rtlCol="0" anchor="ctr"/>
            <a:lstStyle/>
            <a:p>
              <a:endParaRPr lang="en-GB"/>
            </a:p>
          </p:txBody>
        </p:sp>
        <p:sp>
          <p:nvSpPr>
            <p:cNvPr id="26" name="Freeform 19">
              <a:extLst>
                <a:ext uri="{FF2B5EF4-FFF2-40B4-BE49-F238E27FC236}">
                  <a16:creationId xmlns:a16="http://schemas.microsoft.com/office/drawing/2014/main" id="{4ED03F43-B5D1-89D8-ECA0-B78D31FD7617}"/>
                </a:ext>
              </a:extLst>
            </p:cNvPr>
            <p:cNvSpPr/>
            <p:nvPr/>
          </p:nvSpPr>
          <p:spPr>
            <a:xfrm>
              <a:off x="0" y="3491435"/>
              <a:ext cx="4048910" cy="633577"/>
            </a:xfrm>
            <a:custGeom>
              <a:avLst/>
              <a:gdLst>
                <a:gd name="connsiteX0" fmla="*/ 0 w 4048910"/>
                <a:gd name="connsiteY0" fmla="*/ 0 h 633577"/>
                <a:gd name="connsiteX1" fmla="*/ 0 w 4048910"/>
                <a:gd name="connsiteY1" fmla="*/ 633578 h 633577"/>
                <a:gd name="connsiteX2" fmla="*/ 4048911 w 4048910"/>
                <a:gd name="connsiteY2" fmla="*/ 633578 h 633577"/>
                <a:gd name="connsiteX3" fmla="*/ 3432403 w 4048910"/>
                <a:gd name="connsiteY3" fmla="*/ 0 h 633577"/>
                <a:gd name="connsiteX4" fmla="*/ 0 w 4048910"/>
                <a:gd name="connsiteY4" fmla="*/ 0 h 633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8910" h="633577">
                  <a:moveTo>
                    <a:pt x="0" y="0"/>
                  </a:moveTo>
                  <a:lnTo>
                    <a:pt x="0" y="633578"/>
                  </a:lnTo>
                  <a:lnTo>
                    <a:pt x="4048911" y="633578"/>
                  </a:lnTo>
                  <a:lnTo>
                    <a:pt x="3432403" y="0"/>
                  </a:lnTo>
                  <a:lnTo>
                    <a:pt x="0" y="0"/>
                  </a:lnTo>
                  <a:close/>
                </a:path>
              </a:pathLst>
            </a:custGeom>
            <a:solidFill>
              <a:srgbClr val="253883"/>
            </a:solidFill>
            <a:ln w="0" cap="flat">
              <a:noFill/>
              <a:prstDash val="solid"/>
              <a:miter/>
            </a:ln>
          </p:spPr>
          <p:txBody>
            <a:bodyPr rtlCol="0" anchor="ctr"/>
            <a:lstStyle/>
            <a:p>
              <a:endParaRPr lang="en-GB"/>
            </a:p>
          </p:txBody>
        </p:sp>
        <p:sp>
          <p:nvSpPr>
            <p:cNvPr id="27" name="Freeform 20">
              <a:extLst>
                <a:ext uri="{FF2B5EF4-FFF2-40B4-BE49-F238E27FC236}">
                  <a16:creationId xmlns:a16="http://schemas.microsoft.com/office/drawing/2014/main" id="{2CF12638-90A0-535D-5966-982319B5F922}"/>
                </a:ext>
              </a:extLst>
            </p:cNvPr>
            <p:cNvSpPr/>
            <p:nvPr/>
          </p:nvSpPr>
          <p:spPr>
            <a:xfrm>
              <a:off x="0" y="4606889"/>
              <a:ext cx="5134329" cy="633590"/>
            </a:xfrm>
            <a:custGeom>
              <a:avLst/>
              <a:gdLst>
                <a:gd name="connsiteX0" fmla="*/ 0 w 5134329"/>
                <a:gd name="connsiteY0" fmla="*/ 0 h 633590"/>
                <a:gd name="connsiteX1" fmla="*/ 0 w 5134329"/>
                <a:gd name="connsiteY1" fmla="*/ 633590 h 633590"/>
                <a:gd name="connsiteX2" fmla="*/ 5134329 w 5134329"/>
                <a:gd name="connsiteY2" fmla="*/ 633590 h 633590"/>
                <a:gd name="connsiteX3" fmla="*/ 4517808 w 5134329"/>
                <a:gd name="connsiteY3" fmla="*/ 0 h 633590"/>
                <a:gd name="connsiteX4" fmla="*/ 0 w 5134329"/>
                <a:gd name="connsiteY4" fmla="*/ 0 h 6335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34329" h="633590">
                  <a:moveTo>
                    <a:pt x="0" y="0"/>
                  </a:moveTo>
                  <a:lnTo>
                    <a:pt x="0" y="633590"/>
                  </a:lnTo>
                  <a:lnTo>
                    <a:pt x="5134329" y="633590"/>
                  </a:lnTo>
                  <a:lnTo>
                    <a:pt x="4517808" y="0"/>
                  </a:lnTo>
                  <a:lnTo>
                    <a:pt x="0" y="0"/>
                  </a:lnTo>
                  <a:close/>
                </a:path>
              </a:pathLst>
            </a:custGeom>
            <a:solidFill>
              <a:srgbClr val="E63312"/>
            </a:solidFill>
            <a:ln w="0" cap="flat">
              <a:noFill/>
              <a:prstDash val="solid"/>
              <a:miter/>
            </a:ln>
          </p:spPr>
          <p:txBody>
            <a:bodyPr rtlCol="0" anchor="ctr"/>
            <a:lstStyle/>
            <a:p>
              <a:endParaRPr lang="en-GB"/>
            </a:p>
          </p:txBody>
        </p:sp>
      </p:grpSp>
      <p:sp>
        <p:nvSpPr>
          <p:cNvPr id="28" name="Rectangle 27">
            <a:extLst>
              <a:ext uri="{FF2B5EF4-FFF2-40B4-BE49-F238E27FC236}">
                <a16:creationId xmlns:a16="http://schemas.microsoft.com/office/drawing/2014/main" id="{DC2942B9-7578-6838-64C8-A100B72A0B8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B0A39BC5-7295-DCBC-D0BE-4AB44C06898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1C216F5D-23F1-C378-924F-486F0708492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7FC6EBAD-7EDB-77C6-423C-7AD0F75B727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A3434AA3-BE91-61A5-D9B6-06C6B353A3F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DE08E5AA-069A-84B1-924F-1A94DA0B207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47955ED8-6713-A2B6-322D-CE2003C0B41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4326A5D3-2A34-D0E3-9A1C-9290AF918AE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2B6DA387-DABE-9D42-5F9F-5B808A82DF1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3780A449-7990-FE24-74FE-A12AB0CE48E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9" name="Picture 38" descr="A black background with white text&#10;&#10;AI-generated content may be incorrect.">
            <a:extLst>
              <a:ext uri="{FF2B5EF4-FFF2-40B4-BE49-F238E27FC236}">
                <a16:creationId xmlns:a16="http://schemas.microsoft.com/office/drawing/2014/main" id="{125D15E0-7D08-34E3-8139-5B08F754EC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32348160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78869" y="1586678"/>
            <a:ext cx="4834262" cy="3530562"/>
          </a:xfrm>
          <a:prstGeom prst="rect">
            <a:avLst/>
          </a:prstGeom>
        </p:spPr>
      </p:pic>
      <p:sp>
        <p:nvSpPr>
          <p:cNvPr id="7" name="Rectangle 6">
            <a:extLst>
              <a:ext uri="{FF2B5EF4-FFF2-40B4-BE49-F238E27FC236}">
                <a16:creationId xmlns:a16="http://schemas.microsoft.com/office/drawing/2014/main" id="{E6446C09-500D-BE88-60B4-0DED10C6C05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21064E-09C6-83B4-D168-DFF532501C1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357FC0C-06A0-3341-CA37-28BFF4C702B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B856FD5-F324-CADD-25D6-22D1525EEDD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93D4E93-76E6-15ED-23DF-4E9CDB6EB5C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4F1B4CDE-2E68-92F1-5A93-4DB88034B9A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34F43BF-2669-D31B-AAF1-0D648405014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FD995F1-FA8F-A7E5-537B-2D4E973E735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D01B751-240C-CEA9-A1E4-14619DB9B09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0227899-3929-9F69-8B96-777EC0C38AD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1_Title Slide nam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8" name="Text Placeholder 7">
            <a:extLst>
              <a:ext uri="{FF2B5EF4-FFF2-40B4-BE49-F238E27FC236}">
                <a16:creationId xmlns:a16="http://schemas.microsoft.com/office/drawing/2014/main" id="{B9BF7824-4379-834E-86BB-B51DDD0B2DAC}"/>
              </a:ext>
            </a:extLst>
          </p:cNvPr>
          <p:cNvSpPr>
            <a:spLocks noGrp="1"/>
          </p:cNvSpPr>
          <p:nvPr>
            <p:ph type="body" sz="quarter" idx="10" hasCustomPrompt="1"/>
          </p:nvPr>
        </p:nvSpPr>
        <p:spPr>
          <a:xfrm>
            <a:off x="1981338" y="4569517"/>
            <a:ext cx="8229325" cy="1019175"/>
          </a:xfrm>
        </p:spPr>
        <p:txBody>
          <a:bodyPr>
            <a:noAutofit/>
          </a:bodyPr>
          <a:lstStyle>
            <a:lvl1pPr marL="0" indent="0" algn="ctr" defTabSz="685800" rtl="0" eaLnBrk="1" latinLnBrk="0" hangingPunct="1">
              <a:buNone/>
              <a:defRPr lang="en-US" sz="4050" b="0" kern="1200" dirty="0" smtClean="0">
                <a:solidFill>
                  <a:schemeClr val="bg1"/>
                </a:solidFill>
                <a:latin typeface="Nunito Sans Black" panose="00000A00000000000000" pitchFamily="2" charset="0"/>
                <a:ea typeface="+mn-ea"/>
                <a:cs typeface="+mn-cs"/>
              </a:defRPr>
            </a:lvl1pPr>
          </a:lstStyle>
          <a:p>
            <a:pPr lvl="0"/>
            <a:r>
              <a:rPr lang="en-US" dirty="0"/>
              <a:t>Insert name here</a:t>
            </a:r>
          </a:p>
        </p:txBody>
      </p:sp>
      <p:pic>
        <p:nvPicPr>
          <p:cNvPr id="32" name="Picture 3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02191" y="1581152"/>
            <a:ext cx="3787619" cy="2766176"/>
          </a:xfrm>
          <a:prstGeom prst="rect">
            <a:avLst/>
          </a:prstGeom>
        </p:spPr>
      </p:pic>
      <p:sp>
        <p:nvSpPr>
          <p:cNvPr id="7" name="Rectangle 6">
            <a:extLst>
              <a:ext uri="{FF2B5EF4-FFF2-40B4-BE49-F238E27FC236}">
                <a16:creationId xmlns:a16="http://schemas.microsoft.com/office/drawing/2014/main" id="{A84445CF-55A0-4DAD-0246-D27FF3D5888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A5F802D-E58B-4EA0-7C71-2B0FEBB66B7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F4A5744-FEAF-84CC-ECAC-99D5C081F71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882C046-F155-9CF7-9C5A-546925DCDFE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ED66E24E-01E5-553C-1BE1-A42C8DC290A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5855FBD-4C8B-40B6-B80A-EDB228346EF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48EFCF5-8032-03FA-435F-68ADAD8AA70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7D6CC77-371E-AE81-02A6-5EAA1E11EF6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9EA4525-3C38-CD9A-74B5-8622E00FC59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600BDC1-07E8-2128-7224-37958630FE1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094524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1_Thank you">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9" name="object 2"/>
          <p:cNvSpPr txBox="1"/>
          <p:nvPr userDrawn="1"/>
        </p:nvSpPr>
        <p:spPr>
          <a:xfrm>
            <a:off x="2266950" y="4034726"/>
            <a:ext cx="2558415" cy="632866"/>
          </a:xfrm>
          <a:prstGeom prst="rect">
            <a:avLst/>
          </a:prstGeom>
        </p:spPr>
        <p:txBody>
          <a:bodyPr vert="horz" wrap="square" lIns="0" tIns="9525" rIns="0" bIns="0" rtlCol="0">
            <a:spAutoFit/>
          </a:bodyPr>
          <a:lstStyle/>
          <a:p>
            <a:pPr marL="9525">
              <a:lnSpc>
                <a:spcPct val="100000"/>
              </a:lnSpc>
              <a:spcBef>
                <a:spcPts val="75"/>
              </a:spcBef>
            </a:pPr>
            <a:r>
              <a:rPr sz="4050" b="0" i="0" spc="-4" dirty="0">
                <a:solidFill>
                  <a:srgbClr val="FFFFFF"/>
                </a:solidFill>
                <a:latin typeface="Nunito Sans Black" pitchFamily="2" charset="77"/>
                <a:ea typeface="Nunito Sans Black" charset="0"/>
                <a:cs typeface="Nunito Sans Black" charset="0"/>
              </a:rPr>
              <a:t>Thank</a:t>
            </a:r>
            <a:r>
              <a:rPr sz="4050" b="0" i="0" spc="-30" dirty="0">
                <a:solidFill>
                  <a:srgbClr val="FFFFFF"/>
                </a:solidFill>
                <a:latin typeface="Nunito Sans Black" pitchFamily="2" charset="77"/>
                <a:ea typeface="Nunito Sans Black" charset="0"/>
                <a:cs typeface="Nunito Sans Black" charset="0"/>
              </a:rPr>
              <a:t> </a:t>
            </a:r>
            <a:r>
              <a:rPr sz="4050" b="0" i="0" spc="-98" dirty="0">
                <a:solidFill>
                  <a:srgbClr val="FFFFFF"/>
                </a:solidFill>
                <a:latin typeface="Nunito Sans Black" pitchFamily="2" charset="77"/>
                <a:ea typeface="Nunito Sans Black" charset="0"/>
                <a:cs typeface="Nunito Sans Black" charset="0"/>
              </a:rPr>
              <a:t>you</a:t>
            </a:r>
            <a:endParaRPr sz="4050" b="0" i="0" dirty="0">
              <a:latin typeface="Nunito Sans Black" pitchFamily="2" charset="77"/>
              <a:ea typeface="Nunito Sans Black" charset="0"/>
              <a:cs typeface="Nunito Sans Black" charset="0"/>
            </a:endParaRPr>
          </a:p>
        </p:txBody>
      </p:sp>
      <p:sp>
        <p:nvSpPr>
          <p:cNvPr id="7" name="Rectangle 6">
            <a:extLst>
              <a:ext uri="{FF2B5EF4-FFF2-40B4-BE49-F238E27FC236}">
                <a16:creationId xmlns:a16="http://schemas.microsoft.com/office/drawing/2014/main" id="{AD134C30-3902-1BB2-4669-3A8428BDB55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389881C-2BE4-6A47-78EC-49B277DF6CC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0C0E492E-FAB2-18B9-4D11-8F6005A75F4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AE0C5BF-77B7-FFA4-6DCB-024EA10BD3F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9071663-755B-2950-B8A7-FB01D25635C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ACD8F46-12A9-FD4A-EAB6-DB9E53CA69E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9C4FF50-FF15-7182-B746-8438DE4B952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269AD2-F799-C6FD-46FF-DC882C93C79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853598B-8297-2AB7-B806-FDC478D1E011}"/>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EDB42C2-2A94-DADB-2DCD-407674A5553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3DF2B2B5-3C94-A20E-AC18-0BBAD4B76F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18229792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1_Title Slide 2">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26" name="Picture 25"/>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0D9E13A5-2175-9D1F-E4C9-10567A8B487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90E7AC8-9F30-37C0-FE64-0DEFCE4EE2D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E39A8B3-99BB-7091-5F1F-F01380D3B5E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193D374-0E9D-E2FB-665F-B58244815A3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309804D-3235-55CF-2563-B16AB6AC76A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90C7B74-ED4D-96B8-C8B9-41AB59C085D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11719F1-F05E-8860-6EA0-20E0629A22A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81BFA38-6B0A-606B-9544-3E4F2A93A8B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E466D32-0FBA-8E7E-501F-8AD59AA57EE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1F5C111-504B-0AC1-D141-78224079EBB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E5DABB74-0410-91EA-139C-63B8B149FF2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5206270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2_Title Slide 3">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rgbClr val="FFFFFF"/>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pic>
        <p:nvPicPr>
          <p:cNvPr id="13" name="Picture 12"/>
          <p:cNvPicPr>
            <a:picLocks noChangeAspect="1"/>
          </p:cNvPicPr>
          <p:nvPr userDrawn="1"/>
        </p:nvPicPr>
        <p:blipFill rotWithShape="1">
          <a:blip r:embed="rId2">
            <a:extLst>
              <a:ext uri="{28A0092B-C50C-407E-A947-70E740481C1C}">
                <a14:useLocalDpi xmlns:a14="http://schemas.microsoft.com/office/drawing/2010/main" val="0"/>
              </a:ext>
            </a:extLst>
          </a:blip>
          <a:srcRect l="21449" r="21449" b="35521"/>
          <a:stretch/>
        </p:blipFill>
        <p:spPr>
          <a:xfrm>
            <a:off x="2846663" y="852689"/>
            <a:ext cx="6498674" cy="5359268"/>
          </a:xfrm>
          <a:prstGeom prst="rect">
            <a:avLst/>
          </a:prstGeom>
        </p:spPr>
      </p:pic>
      <p:sp>
        <p:nvSpPr>
          <p:cNvPr id="7" name="Rectangle 6">
            <a:extLst>
              <a:ext uri="{FF2B5EF4-FFF2-40B4-BE49-F238E27FC236}">
                <a16:creationId xmlns:a16="http://schemas.microsoft.com/office/drawing/2014/main" id="{B7F666C8-3C5F-D10C-E9AE-97AB8209DE6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5B592FB-C05C-D396-DB88-7FB1AB2A712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9C16F8D-D71F-F682-388C-266321ACED1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4C98227-CCC9-1EDD-305D-4690FBFA334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158C85-D13E-3A57-74AA-4FCA8655E38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F09EEE0-811B-CBF3-BC69-F774A47AF18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977056-5B99-15D5-D916-A0912218980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58EA636-E334-8D45-D0EB-413BF2DD8EB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8820101-AC44-40FF-9977-764CEA6DAD9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4B7094F-2825-DF87-8126-7D158A3FF1B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6096471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3_Title Slide 3">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4" name="Holder 4"/>
          <p:cNvSpPr>
            <a:spLocks noGrp="1"/>
          </p:cNvSpPr>
          <p:nvPr>
            <p:ph type="ftr" sz="quarter" idx="5"/>
          </p:nvPr>
        </p:nvSpPr>
        <p:spPr>
          <a:xfrm>
            <a:off x="4312205" y="6390227"/>
            <a:ext cx="1136808" cy="115416"/>
          </a:xfrm>
          <a:prstGeom prst="rect">
            <a:avLst/>
          </a:prstGeom>
        </p:spPr>
        <p:txBody>
          <a:bodyPr lIns="0" tIns="0" rIns="0" bIns="0"/>
          <a:lstStyle>
            <a:lvl1pPr>
              <a:defRPr sz="750" b="1" i="0">
                <a:solidFill>
                  <a:schemeClr val="bg1"/>
                </a:solidFill>
                <a:latin typeface="Nunito Sans" charset="0"/>
                <a:ea typeface="Nunito Sans" charset="0"/>
                <a:cs typeface="Nunito Sans" charset="0"/>
              </a:defRPr>
            </a:lvl1pPr>
          </a:lstStyle>
          <a:p>
            <a:pPr marL="9525">
              <a:spcBef>
                <a:spcPts val="83"/>
              </a:spcBef>
            </a:pPr>
            <a:r>
              <a:rPr lang="en-US" spc="56"/>
              <a:t>© </a:t>
            </a:r>
            <a:r>
              <a:rPr lang="en-US" spc="-4"/>
              <a:t>The </a:t>
            </a:r>
            <a:r>
              <a:rPr lang="en-US" spc="-15"/>
              <a:t>Scout Association</a:t>
            </a:r>
            <a:endParaRPr lang="en-US" spc="-15" dirty="0"/>
          </a:p>
        </p:txBody>
      </p:sp>
      <p:sp>
        <p:nvSpPr>
          <p:cNvPr id="6" name="Holder 6"/>
          <p:cNvSpPr>
            <a:spLocks noGrp="1"/>
          </p:cNvSpPr>
          <p:nvPr>
            <p:ph type="sldNum" sz="quarter" idx="7"/>
          </p:nvPr>
        </p:nvSpPr>
        <p:spPr>
          <a:xfrm>
            <a:off x="5938362" y="6390227"/>
            <a:ext cx="157638" cy="115416"/>
          </a:xfrm>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7" name="Rectangle 6">
            <a:extLst>
              <a:ext uri="{FF2B5EF4-FFF2-40B4-BE49-F238E27FC236}">
                <a16:creationId xmlns:a16="http://schemas.microsoft.com/office/drawing/2014/main" id="{728A0C5F-72EB-3B5D-3658-B7C80363F7F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2134EC0-D5E4-27D6-8ABA-B17F08701C4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52A8E9E-0C3D-5082-24B3-916C9BD99D0A}"/>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961A567-813A-21D8-725A-9E6B6F4E76F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A586FEA-F890-38A8-01E1-288D57EF995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5CC9FB1-2AA4-495C-674A-FB4B57393C4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1B8D192-EDCF-638F-C701-C233126A61E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DA62306-5BDE-F20C-61EA-A3F557ECB9C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88350FE-26C4-3341-DBD9-01ED91223E7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7D1DDA0-132E-3D83-6840-DA56CF306F44}"/>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purple text on a black background&#10;&#10;AI-generated content may be incorrect.">
            <a:extLst>
              <a:ext uri="{FF2B5EF4-FFF2-40B4-BE49-F238E27FC236}">
                <a16:creationId xmlns:a16="http://schemas.microsoft.com/office/drawing/2014/main" id="{72B9A19B-613A-6E76-C775-F06D6B70ABB6}"/>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Tree>
    <p:extLst>
      <p:ext uri="{BB962C8B-B14F-4D97-AF65-F5344CB8AC3E}">
        <p14:creationId xmlns:p14="http://schemas.microsoft.com/office/powerpoint/2010/main" val="4064604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1_Presentation by white">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FA61C894-DE54-A347-B550-E8736DB232A2}"/>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tx1"/>
                </a:solidFill>
                <a:latin typeface="Nunito Sans Black" charset="0"/>
                <a:ea typeface="Nunito Sans Black" charset="0"/>
                <a:cs typeface="Nunito Sans Black" charset="0"/>
              </a:defRPr>
            </a:lvl1pPr>
          </a:lstStyle>
          <a:p>
            <a:r>
              <a:rPr lang="en-US" dirty="0"/>
              <a:t>Name Surname</a:t>
            </a:r>
          </a:p>
        </p:txBody>
      </p:sp>
      <p:sp>
        <p:nvSpPr>
          <p:cNvPr id="24" name="Text Placeholder 27">
            <a:extLst>
              <a:ext uri="{FF2B5EF4-FFF2-40B4-BE49-F238E27FC236}">
                <a16:creationId xmlns:a16="http://schemas.microsoft.com/office/drawing/2014/main" id="{151A4A86-DF9E-E04F-B5A9-25426172538D}"/>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tx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5" name="Text Placeholder 2">
            <a:extLst>
              <a:ext uri="{FF2B5EF4-FFF2-40B4-BE49-F238E27FC236}">
                <a16:creationId xmlns:a16="http://schemas.microsoft.com/office/drawing/2014/main" id="{858EA145-0FC2-1D43-9549-82788FFD1840}"/>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tx2"/>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CE268E5F-B590-319C-B2F7-010FB10FDA5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0D56104B-B7D5-0DDD-1E6A-2E2FB662DB6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C9876DB5-357F-D67D-7500-D8337377E1A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4960BB1-2606-6545-B8CA-D1531C3225B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F752BD4-2427-FC15-FDD7-EBE0EBF2273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7972398-FBAF-A12D-F7CA-120DE696A71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DEA7C65-FE73-4917-9F5B-85B949E967C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843FBB93-5244-50B4-2CA2-A14450C8307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A143228-EA40-6570-B800-62D750D17FE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959A70-46A8-45AD-EE41-1AE894E8BDC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purple text on a black background&#10;&#10;AI-generated content may be incorrect.">
            <a:extLst>
              <a:ext uri="{FF2B5EF4-FFF2-40B4-BE49-F238E27FC236}">
                <a16:creationId xmlns:a16="http://schemas.microsoft.com/office/drawing/2014/main" id="{1A64B8F6-0160-4F94-3CC0-E997F918CB8C}"/>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1_Presentation by purple">
    <p:bg>
      <p:bgPr>
        <a:solidFill>
          <a:schemeClr val="tx2"/>
        </a:solidFill>
        <a:effectLst/>
      </p:bgPr>
    </p:bg>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55952E06-538E-3847-8E39-0DF2E6C154C6}"/>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5" name="Text Placeholder 27">
            <a:extLst>
              <a:ext uri="{FF2B5EF4-FFF2-40B4-BE49-F238E27FC236}">
                <a16:creationId xmlns:a16="http://schemas.microsoft.com/office/drawing/2014/main" id="{678492E3-6289-7F4A-AB70-D84688E2F8D7}"/>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6" name="Text Placeholder 2">
            <a:extLst>
              <a:ext uri="{FF2B5EF4-FFF2-40B4-BE49-F238E27FC236}">
                <a16:creationId xmlns:a16="http://schemas.microsoft.com/office/drawing/2014/main" id="{2058389D-8FFE-594B-9577-7643880F3793}"/>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7A3F5DC3-71C8-4E0F-7C04-2FECB171D87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F255C29-FD87-240E-6560-473971D2D65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6727E04E-A31D-85DB-C646-954595A605A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87F2B2A4-EE44-4F96-F00D-7CF01F6A014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421EE2-01D6-534F-0BA0-0FDA28A044D6}"/>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66DE1D4-C290-CD95-2C87-3D1A26DF571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202D05E-33F5-9599-D5A5-CA152A1AD4DC}"/>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37D653C-A7D1-D040-2538-1C9E03998C5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A282694-9862-9DED-1832-DFAA7881B8D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82E31D3-9702-1E85-59FC-91FFD5EE1A9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FF8BF3CE-1848-4501-5390-E340490644B1}"/>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90606269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1_Presentation by Image 2">
    <p:bg>
      <p:bgPr>
        <a:solidFill>
          <a:schemeClr val="bg1">
            <a:lumMod val="75000"/>
          </a:schemeClr>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551C55C-2611-FF4E-8F35-A2C9B3FCEEEC}"/>
              </a:ext>
            </a:extLst>
          </p:cNvPr>
          <p:cNvSpPr>
            <a:spLocks noGrp="1"/>
          </p:cNvSpPr>
          <p:nvPr>
            <p:ph type="pic" sz="quarter" idx="11" hasCustomPrompt="1"/>
          </p:nvPr>
        </p:nvSpPr>
        <p:spPr>
          <a:xfrm>
            <a:off x="0" y="0"/>
            <a:ext cx="12192000" cy="6858000"/>
          </a:xfrm>
        </p:spPr>
        <p:txBody>
          <a:bodyPr anchor="ctr"/>
          <a:lstStyle>
            <a:lvl1pPr marL="10800" indent="0" algn="ctr">
              <a:buNone/>
              <a:defRPr baseline="0"/>
            </a:lvl1pPr>
          </a:lstStyle>
          <a:p>
            <a:r>
              <a:rPr lang="en-GB" dirty="0"/>
              <a:t>Click to insert image</a:t>
            </a:r>
          </a:p>
          <a:p>
            <a:r>
              <a:rPr lang="en-GB" dirty="0"/>
              <a:t>The optimum image size is 1280 x 720 pixels at 96 dpi</a:t>
            </a:r>
          </a:p>
        </p:txBody>
      </p:sp>
      <p:sp>
        <p:nvSpPr>
          <p:cNvPr id="5" name="Holder 5"/>
          <p:cNvSpPr>
            <a:spLocks noGrp="1"/>
          </p:cNvSpPr>
          <p:nvPr>
            <p:ph type="dt" sz="half" idx="6"/>
          </p:nvPr>
        </p:nvSpPr>
        <p:spPr/>
        <p:txBody>
          <a:bodyPr lIns="0" tIns="0" rIns="0" bIns="0"/>
          <a:lstStyle>
            <a:lvl1pPr algn="l">
              <a:defRPr>
                <a:solidFill>
                  <a:schemeClr val="bg1"/>
                </a:solidFill>
              </a:defRPr>
            </a:lvl1pPr>
          </a:lstStyle>
          <a:p>
            <a:r>
              <a:rPr lang="en-GB" dirty="0"/>
              <a:t>18/02/2018</a:t>
            </a:r>
            <a:endParaRPr lang="mr-IN" dirty="0"/>
          </a:p>
        </p:txBody>
      </p:sp>
      <p:sp>
        <p:nvSpPr>
          <p:cNvPr id="11" name="Title 10"/>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2" name="Text Placeholder 2">
            <a:extLst>
              <a:ext uri="{FF2B5EF4-FFF2-40B4-BE49-F238E27FC236}">
                <a16:creationId xmlns:a16="http://schemas.microsoft.com/office/drawing/2014/main" id="{C13EEE70-AD17-5442-A93D-1F009D5C7135}"/>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8" name="Text Placeholder 27">
            <a:extLst>
              <a:ext uri="{FF2B5EF4-FFF2-40B4-BE49-F238E27FC236}">
                <a16:creationId xmlns:a16="http://schemas.microsoft.com/office/drawing/2014/main" id="{9D6C8741-5B1A-7A41-BC67-34065FEE5BC0}"/>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 name="Rectangle 1">
            <a:extLst>
              <a:ext uri="{FF2B5EF4-FFF2-40B4-BE49-F238E27FC236}">
                <a16:creationId xmlns:a16="http://schemas.microsoft.com/office/drawing/2014/main" id="{8DCDDB7B-7C2A-C9CF-100D-0890AF6D69F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5F56744D-EC81-7219-4425-EE864EC5BB1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CAA52F8-F1E9-5D10-295B-561F461D872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C6F3F00-394E-9E65-E727-11BF8DFFD65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2EA7794-291E-6DF6-C5FC-EE8098E162F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044F130-4DD1-77A5-2075-C386636E7D2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5240295-5AD9-A582-1B9B-6E6909698FC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4BAAD04-1FCE-E355-A2D9-89AAB07F276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8F07615-EC56-E7C1-503D-275C470C1D3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A201649-58D5-15CD-A202-D5524AA82C4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a:extLst>
              <a:ext uri="{FF2B5EF4-FFF2-40B4-BE49-F238E27FC236}">
                <a16:creationId xmlns:a16="http://schemas.microsoft.com/office/drawing/2014/main" id="{D19E64EC-B136-4E09-8516-C65D00984F51}"/>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817087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Presentation by white">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FA61C894-DE54-A347-B550-E8736DB232A2}"/>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tx1"/>
                </a:solidFill>
                <a:latin typeface="Nunito Sans Black" charset="0"/>
                <a:ea typeface="Nunito Sans Black" charset="0"/>
                <a:cs typeface="Nunito Sans Black" charset="0"/>
              </a:defRPr>
            </a:lvl1pPr>
          </a:lstStyle>
          <a:p>
            <a:r>
              <a:rPr lang="en-US" dirty="0"/>
              <a:t>Name Surname</a:t>
            </a:r>
          </a:p>
        </p:txBody>
      </p:sp>
      <p:sp>
        <p:nvSpPr>
          <p:cNvPr id="24" name="Text Placeholder 27">
            <a:extLst>
              <a:ext uri="{FF2B5EF4-FFF2-40B4-BE49-F238E27FC236}">
                <a16:creationId xmlns:a16="http://schemas.microsoft.com/office/drawing/2014/main" id="{151A4A86-DF9E-E04F-B5A9-25426172538D}"/>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tx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5" name="Text Placeholder 2">
            <a:extLst>
              <a:ext uri="{FF2B5EF4-FFF2-40B4-BE49-F238E27FC236}">
                <a16:creationId xmlns:a16="http://schemas.microsoft.com/office/drawing/2014/main" id="{858EA145-0FC2-1D43-9549-82788FFD1840}"/>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tx2"/>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CE268E5F-B590-319C-B2F7-010FB10FDA56}"/>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0D56104B-B7D5-0DDD-1E6A-2E2FB662DB6E}"/>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C9876DB5-357F-D67D-7500-D8337377E1A3}"/>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4960BB1-2606-6545-B8CA-D1531C3225B6}"/>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F752BD4-2427-FC15-FDD7-EBE0EBF2273A}"/>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B7972398-FBAF-A12D-F7CA-120DE696A710}"/>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DEA7C65-FE73-4917-9F5B-85B949E967C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843FBB93-5244-50B4-2CA2-A14450C8307B}"/>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A143228-EA40-6570-B800-62D750D17FE3}"/>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D959A70-46A8-45AD-EE41-1AE894E8BDC6}"/>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3C0D403-6393-D392-5CD2-10937C6C8A9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4FB2A96-A839-72C1-D59A-F4FCD9CEB6D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B405BE5F-5F6C-6482-3A9B-4204C6D5071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5F35D3B-343C-55DD-D862-AAF401215E6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8C8DDA3-5202-20F0-D04A-D2FCC600367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EE80DF2-4756-CDAD-A3CE-F56BBF797CE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B5DA499A-8188-8A6A-3D16-DE8816DEDB85}"/>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0298DC4A-D314-DC4C-D49D-73ED431B657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6D40467-A071-B68D-E801-155FDB310F0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96D58F69-6E04-0478-4E07-6A532BC79DB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descr="A purple text on a black background&#10;&#10;AI-generated content may be incorrect.">
            <a:extLst>
              <a:ext uri="{FF2B5EF4-FFF2-40B4-BE49-F238E27FC236}">
                <a16:creationId xmlns:a16="http://schemas.microsoft.com/office/drawing/2014/main" id="{0B5B7C25-0EC4-22C4-2118-8064F80FCBCB}"/>
              </a:ext>
            </a:extLst>
          </p:cNvPr>
          <p:cNvPicPr>
            <a:picLocks noChangeAspect="1"/>
          </p:cNvPicPr>
          <p:nvPr userDrawn="1"/>
        </p:nvPicPr>
        <p:blipFill>
          <a:blip r:embed="rId2">
            <a:extLst>
              <a:ext uri="{28A0092B-C50C-407E-A947-70E740481C1C}">
                <a14:useLocalDpi xmlns:a14="http://schemas.microsoft.com/office/drawing/2010/main" val="0"/>
              </a:ext>
            </a:extLst>
          </a:blip>
          <a:srcRect t="15003" b="16355"/>
          <a:stretch>
            <a:fillRect/>
          </a:stretch>
        </p:blipFill>
        <p:spPr>
          <a:xfrm>
            <a:off x="7772400" y="5145633"/>
            <a:ext cx="4421792" cy="1378559"/>
          </a:xfrm>
          <a:prstGeom prst="rect">
            <a:avLst/>
          </a:prstGeom>
        </p:spPr>
      </p:pic>
    </p:spTree>
    <p:extLst>
      <p:ext uri="{BB962C8B-B14F-4D97-AF65-F5344CB8AC3E}">
        <p14:creationId xmlns:p14="http://schemas.microsoft.com/office/powerpoint/2010/main" val="4758994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1_Divider slide Aqua">
    <p:bg>
      <p:bgPr>
        <a:solidFill>
          <a:schemeClr val="bg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rgbClr val="FFFFFF"/>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41E4F6EB-B07B-464D-9FC5-4CC0A003BC6F}"/>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2BBDB81-6DFB-3C5D-89F5-7FEF3102231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F814ED3E-20D3-EEF2-3159-D875007A08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EC78E4A-A180-444B-1628-60820BEF2BB8}"/>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67D55D5-D790-189C-0B2C-FEE3071BA33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35D630AA-2DB1-B6D8-72BD-B06FA0D7503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707A0C8-1E30-DCF4-3938-F633139F338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FAEE95A-2A1E-FCA9-587F-B55C90F9527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4D2E3C5-D8EA-F532-9085-AD889EB88A3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10CCC70-9F74-C059-43A5-963F1AA2926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672AC09-A7ED-B1A4-BEBB-90F538C77A5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EC8E1225-E4FF-D628-4A46-CC1FA8A4BEE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44770663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10_Divider slide Red">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4"/>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A10898E6-1861-574C-B65E-C3DD19793F8C}"/>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C0BC8D73-69EE-0959-E2D0-5C08CEDBC82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8BB24F6-5F34-9D7B-2D45-771A9EB2EC7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E17789E-2CAC-080E-8006-AD0CBEDD6BB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33F1DB5-889F-6F07-934C-C00C00A7A0A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86A116-CE7E-EC06-CD3A-8A450E5BCFDF}"/>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1858D4F1-54A6-120B-A85B-C172B682C7D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0C42B51-F944-152A-9EFB-5B13C5EBEBC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792B47B-09FB-A2F8-433C-49A73675D57C}"/>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1BFF725-366C-C580-DD92-80860611B8E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8E7F195-EF8C-1DF6-9255-EA71B9F6520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3A93B898-955A-8091-8159-547883D101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80558827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1_Divider slide Green">
    <p:bg>
      <p:bgPr>
        <a:solidFill>
          <a:schemeClr val="accent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3"/>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9" name="Slide Number Placeholder 8">
            <a:extLst>
              <a:ext uri="{FF2B5EF4-FFF2-40B4-BE49-F238E27FC236}">
                <a16:creationId xmlns:a16="http://schemas.microsoft.com/office/drawing/2014/main" id="{5D9FDE76-F466-AC40-8464-C208D90957B2}"/>
              </a:ext>
            </a:extLst>
          </p:cNvPr>
          <p:cNvSpPr>
            <a:spLocks noGrp="1"/>
          </p:cNvSpPr>
          <p:nvPr>
            <p:ph type="sldNum" sz="quarter" idx="15"/>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5" name="Rectangle 4">
            <a:extLst>
              <a:ext uri="{FF2B5EF4-FFF2-40B4-BE49-F238E27FC236}">
                <a16:creationId xmlns:a16="http://schemas.microsoft.com/office/drawing/2014/main" id="{6B8E6C9C-6C71-939B-96ED-49DF502C760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15EBB1C-DC8B-8A8C-87A4-0704DE74EE89}"/>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F6A1267-91DF-2C3B-ED9E-2067FFC2B56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9FA584E-F17B-C276-8270-53CAD3A78F2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13F920F-D2D0-AD44-3258-95FD4DC6F5C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9BF6A3B-AB50-266E-2C39-8A9AC87A8F2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7A16CF5-059E-41DB-E41E-9D4657224C2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B3633731-7429-C73C-062F-973C888DC13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6807E2AE-D3F3-0922-F8B1-D4E0007692C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2C865AE-3EE4-F176-A184-E68896A62D3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B29CEA2C-388D-07D6-A1AB-C252E0D6649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1452437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1_Divider slide Blue">
    <p:bg>
      <p:bgPr>
        <a:solidFill>
          <a:schemeClr val="accent3"/>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charset="0"/>
                <a:ea typeface="Nunito Sans Black" charset="0"/>
                <a:cs typeface="Nunito Sans Black" charset="0"/>
              </a:defRPr>
            </a:lvl1pPr>
          </a:lstStyle>
          <a:p>
            <a:pPr marL="9525" lvl="0" algn="l" defTabSz="685800" rtl="0" eaLnBrk="1" latinLnBrk="0" hangingPunct="1">
              <a:lnSpc>
                <a:spcPct val="100000"/>
              </a:lnSpc>
              <a:spcBef>
                <a:spcPts val="30"/>
              </a:spcBef>
            </a:pPr>
            <a:r>
              <a:rPr lang="en-US" dirty="0"/>
              <a:t>Page heading</a:t>
            </a:r>
            <a:endParaRPr dirty="0"/>
          </a:p>
        </p:txBody>
      </p:sp>
      <p:sp>
        <p:nvSpPr>
          <p:cNvPr id="8" name="Slide Number Placeholder 7"/>
          <p:cNvSpPr>
            <a:spLocks noGrp="1"/>
          </p:cNvSpPr>
          <p:nvPr>
            <p:ph type="sldNum" sz="quarter" idx="11"/>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0" name="Text Placeholder 9"/>
          <p:cNvSpPr>
            <a:spLocks noGrp="1"/>
          </p:cNvSpPr>
          <p:nvPr>
            <p:ph type="body" sz="quarter" idx="12" hasCustomPrompt="1"/>
          </p:nvPr>
        </p:nvSpPr>
        <p:spPr>
          <a:xfrm>
            <a:off x="2300287" y="4071471"/>
            <a:ext cx="9529763" cy="1025281"/>
          </a:xfrm>
          <a:prstGeom prst="rect">
            <a:avLst/>
          </a:prstGeom>
        </p:spPr>
        <p:txBody>
          <a:bodyPr/>
          <a:lstStyle>
            <a:lvl1pPr marL="10800" indent="0">
              <a:buNone/>
              <a:defRPr lang="en-US" sz="4050" b="0" i="0" kern="1200" spc="-53" smtClean="0">
                <a:solidFill>
                  <a:srgbClr val="FFFFFF"/>
                </a:solidFill>
                <a:latin typeface="Nunito Sans Black" charset="0"/>
                <a:ea typeface="Nunito Sans Black" charset="0"/>
                <a:cs typeface="Nunito Sans Black" charset="0"/>
              </a:defRPr>
            </a:lvl1pPr>
            <a:lvl2pPr marL="0" indent="0" algn="l" defTabSz="685800" rtl="0" eaLnBrk="1" latinLnBrk="0" hangingPunct="1">
              <a:lnSpc>
                <a:spcPct val="100000"/>
              </a:lnSpc>
              <a:spcBef>
                <a:spcPts val="90"/>
              </a:spcBef>
              <a:buNone/>
              <a:defRPr lang="en-US" sz="2550" b="0" i="0" kern="1200" spc="-45" dirty="0" smtClean="0">
                <a:solidFill>
                  <a:schemeClr val="accent6"/>
                </a:solidFill>
                <a:latin typeface="Nunito Sans" charset="0"/>
                <a:ea typeface="Nunito Sans" charset="0"/>
                <a:cs typeface="Nunito Sans" charset="0"/>
              </a:defRPr>
            </a:lvl2pPr>
            <a:lvl3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3pPr>
            <a:lvl4pPr marL="9525" algn="l" defTabSz="685800" rtl="0" eaLnBrk="1" latinLnBrk="0" hangingPunct="1">
              <a:lnSpc>
                <a:spcPct val="100000"/>
              </a:lnSpc>
              <a:spcBef>
                <a:spcPts val="90"/>
              </a:spcBef>
              <a:defRPr lang="en-US" sz="2550" b="0" i="0" kern="1200" spc="-45" dirty="0" smtClean="0">
                <a:solidFill>
                  <a:srgbClr val="FFFFFF"/>
                </a:solidFill>
                <a:latin typeface="Nunito Sans" charset="0"/>
                <a:ea typeface="Nunito Sans" charset="0"/>
                <a:cs typeface="Nunito Sans" charset="0"/>
              </a:defRPr>
            </a:lvl4pPr>
            <a:lvl5pPr marL="9525" algn="l" defTabSz="685800" rtl="0" eaLnBrk="1" latinLnBrk="0" hangingPunct="1">
              <a:lnSpc>
                <a:spcPct val="100000"/>
              </a:lnSpc>
              <a:spcBef>
                <a:spcPts val="90"/>
              </a:spcBef>
              <a:defRPr lang="en-US" sz="2550" b="0" i="0" kern="1200" spc="-45" dirty="0">
                <a:solidFill>
                  <a:srgbClr val="FFFFFF"/>
                </a:solidFill>
                <a:latin typeface="Nunito Sans" charset="0"/>
                <a:ea typeface="Nunito Sans" charset="0"/>
                <a:cs typeface="Nunito Sans" charset="0"/>
              </a:defRPr>
            </a:lvl5pPr>
          </a:lstStyle>
          <a:p>
            <a:pPr lvl="0"/>
            <a:r>
              <a:rPr lang="en-US" dirty="0"/>
              <a:t>Divider Example</a:t>
            </a:r>
          </a:p>
          <a:p>
            <a:pPr lvl="1"/>
            <a:r>
              <a:rPr lang="en-US" dirty="0"/>
              <a:t>Subhead goes here</a:t>
            </a:r>
          </a:p>
        </p:txBody>
      </p:sp>
      <p:sp>
        <p:nvSpPr>
          <p:cNvPr id="4" name="Rectangle 3">
            <a:extLst>
              <a:ext uri="{FF2B5EF4-FFF2-40B4-BE49-F238E27FC236}">
                <a16:creationId xmlns:a16="http://schemas.microsoft.com/office/drawing/2014/main" id="{4D38F6AE-7905-6EE8-A4E1-A4A45531AEE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E9BFA3B-3EC6-EC38-28D6-443978259C2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6E4658D-3A40-6C43-0EE2-F22E5403F09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F681BDB-86A1-784C-6985-388BC8994BD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E05D711-9D85-6B4D-43A6-F7624155B62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7950700-8597-E876-2AC3-734CCFE8674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164E02D-F1AE-6AE5-1402-63C2DCC95EA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1BEF157-5967-A6CF-41E7-6D998E33A1D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7668DA8-D0A6-31EA-185C-B965C0553E3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BA0F99E-5607-CC7C-9F7B-8069729B518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67A6C8AB-6F45-57D3-2657-13B1BE9758E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848646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25254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C0F0CA8-EFD3-33F6-B05D-D2F40CCAAEC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A4B2E326-98FA-859C-1217-7A5DCB85595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CA6CD6-C2CB-0FEE-B85E-306E39D8DC4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E1DF6D37-9F29-4483-EEBD-DC845045665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D77D459A-E6FA-61CA-C560-572A68040F0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3555F78-8A3A-1157-330C-063F27029675}"/>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318CB1-F604-B476-8880-EE1CDC5345A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1D159C2-7668-4F4B-9D6F-630F77532B8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48DF37C-C39B-D71A-201B-9DD8443A9F55}"/>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D65344E-FCA8-DB8C-6DD0-DEBEE153AAF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3432E640-3C47-9EEB-B8A3-BDEAD4815CA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9106737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E54B395-BCD2-BF4C-AA65-6141FACDADB7}"/>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311925"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rgbClr val="FFFFFF"/>
                </a:solidFill>
                <a:latin typeface="Nunito Sans Black" charset="0"/>
                <a:ea typeface="Nunito Sans Black" charset="0"/>
                <a:cs typeface="Nunito Sans Black" charset="0"/>
              </a:rPr>
              <a:t>Do </a:t>
            </a:r>
            <a:r>
              <a:rPr sz="1350" b="0" i="0" spc="0" dirty="0">
                <a:solidFill>
                  <a:srgbClr val="FFFFFF"/>
                </a:solidFill>
                <a:latin typeface="Nunito Sans Black" charset="0"/>
                <a:ea typeface="Nunito Sans Black" charset="0"/>
                <a:cs typeface="Nunito Sans Black" charset="0"/>
              </a:rPr>
              <a:t>more. </a:t>
            </a:r>
            <a:r>
              <a:rPr sz="1350" b="0" i="0" dirty="0">
                <a:solidFill>
                  <a:srgbClr val="FFFFFF"/>
                </a:solidFill>
                <a:latin typeface="Nunito Sans Black" charset="0"/>
                <a:ea typeface="Nunito Sans Black" charset="0"/>
                <a:cs typeface="Nunito Sans Black" charset="0"/>
              </a:rPr>
              <a:t>Share </a:t>
            </a:r>
            <a:r>
              <a:rPr sz="1350" b="0" i="0" spc="0" dirty="0">
                <a:solidFill>
                  <a:srgbClr val="FFFFFF"/>
                </a:solidFill>
                <a:latin typeface="Nunito Sans Black" charset="0"/>
                <a:ea typeface="Nunito Sans Black" charset="0"/>
                <a:cs typeface="Nunito Sans Black" charset="0"/>
              </a:rPr>
              <a:t>more. </a:t>
            </a:r>
            <a:r>
              <a:rPr sz="1350" b="0" i="0" spc="-34" dirty="0">
                <a:solidFill>
                  <a:srgbClr val="FFFFFF"/>
                </a:solidFill>
                <a:latin typeface="Nunito Sans Black" charset="0"/>
                <a:ea typeface="Nunito Sans Black" charset="0"/>
                <a:cs typeface="Nunito Sans Black" charset="0"/>
              </a:rPr>
              <a:t>Be</a:t>
            </a:r>
            <a:r>
              <a:rPr sz="1350" b="0" i="0" spc="-11" dirty="0">
                <a:solidFill>
                  <a:srgbClr val="FFFFFF"/>
                </a:solidFill>
                <a:latin typeface="Nunito Sans Black" charset="0"/>
                <a:ea typeface="Nunito Sans Black" charset="0"/>
                <a:cs typeface="Nunito Sans Black" charset="0"/>
              </a:rPr>
              <a:t> </a:t>
            </a:r>
            <a:r>
              <a:rPr sz="1350" b="0" i="0" spc="0" dirty="0">
                <a:solidFill>
                  <a:srgbClr val="FFFFFF"/>
                </a:solidFill>
                <a:latin typeface="Nunito Sans Black" charset="0"/>
                <a:ea typeface="Nunito Sans Black" charset="0"/>
                <a:cs typeface="Nunito Sans Black" charset="0"/>
              </a:rPr>
              <a:t>more.</a:t>
            </a:r>
            <a:endParaRPr sz="1350" b="0" i="0" dirty="0">
              <a:latin typeface="Nunito Sans Black" charset="0"/>
              <a:ea typeface="Nunito Sans Black" charset="0"/>
              <a:cs typeface="Nunito Sans Black" charset="0"/>
            </a:endParaRPr>
          </a:p>
        </p:txBody>
      </p:sp>
      <p:sp>
        <p:nvSpPr>
          <p:cNvPr id="24" name="Text Placeholder 23"/>
          <p:cNvSpPr>
            <a:spLocks noGrp="1"/>
          </p:cNvSpPr>
          <p:nvPr>
            <p:ph type="body" sz="quarter" idx="10"/>
          </p:nvPr>
        </p:nvSpPr>
        <p:spPr>
          <a:xfrm>
            <a:off x="1158000"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0D20F2C0-543C-7D61-040C-3657BF40A36A}"/>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2D541043-8CCD-59A9-1F0C-933FAD0793E7}"/>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BB8934-2951-9BED-B526-A178C82387B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73E6BF2-D77C-4D98-C41E-FFC92CF0E01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8AF8A68-054F-44C3-7BCE-B3795F63D74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B94D819-DABD-06C7-E988-D2A08BE618D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AEE4953-4F0F-3C8C-C22A-8CC273538244}"/>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342856D-EDB4-3536-705A-3495FF51E45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F16056F-A9AF-D96C-5E55-47A295B23071}"/>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D3EA012-F8F8-D23C-524A-03A5C650F14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A black background with white text&#10;&#10;AI-generated content may be incorrect.">
            <a:extLst>
              <a:ext uri="{FF2B5EF4-FFF2-40B4-BE49-F238E27FC236}">
                <a16:creationId xmlns:a16="http://schemas.microsoft.com/office/drawing/2014/main" id="{262C721D-FF52-C60C-5414-FB3211B1D3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18640740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algn="ctr">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406928"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741496C8-4FA6-4C05-21B9-0D21D4C52C0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7A6765DB-5C58-9835-8008-1005239268F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984EFFE0-A970-B48A-AD64-C5B9EAB16FC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8D6E75D-5EDC-241B-D226-26FA099F5112}"/>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80360F30-7686-32BB-06ED-B28437802D2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AC66F18-CB23-539E-3546-AF807DCF3D0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5821D6A-1FC3-7471-65DE-6CF1C5EE37CE}"/>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4C03DC-58FE-2A82-CDB6-2BB89134703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79602D9-F2E8-5A1D-788D-1E9AB35C710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5430070-33AC-2A32-9622-DE80160F5CA9}"/>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A black background with white text&#10;&#10;AI-generated content may be incorrect.">
            <a:extLst>
              <a:ext uri="{FF2B5EF4-FFF2-40B4-BE49-F238E27FC236}">
                <a16:creationId xmlns:a16="http://schemas.microsoft.com/office/drawing/2014/main" id="{E48EA05C-05CE-7B83-9232-3361682E9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69322834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p:bg>
      <p:bgPr>
        <a:solidFill>
          <a:schemeClr val="tx2"/>
        </a:solidFill>
        <a:effectLst/>
      </p:bgPr>
    </p:bg>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B9883E9-1329-9D49-A166-F38296D40910}"/>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7" name="Holder 7"/>
          <p:cNvSpPr>
            <a:spLocks noGrp="1"/>
          </p:cNvSpPr>
          <p:nvPr>
            <p:ph type="sldNum" sz="quarter" idx="7"/>
          </p:nvPr>
        </p:nvSpPr>
        <p:spPr/>
        <p:txBody>
          <a:bodyPr lIns="0" tIns="0" rIns="0" bIns="0"/>
          <a:lstStyle>
            <a:lvl1pPr>
              <a:defRPr sz="750" b="1" i="0">
                <a:solidFill>
                  <a:schemeClr val="bg1"/>
                </a:solidFill>
                <a:latin typeface="Nunito Sans" panose="00000500000000000000" pitchFamily="2" charset="0"/>
                <a:cs typeface="Arial"/>
              </a:defRPr>
            </a:lvl1pPr>
          </a:lstStyle>
          <a:p>
            <a:pPr marL="19050">
              <a:spcBef>
                <a:spcPts val="83"/>
              </a:spcBef>
            </a:pPr>
            <a:fld id="{81D60167-4931-47E6-BA6A-407CBD079E47}" type="slidenum">
              <a:rPr lang="en-GB" spc="26" smtClean="0"/>
              <a:pPr marL="19050">
                <a:spcBef>
                  <a:spcPts val="83"/>
                </a:spcBef>
              </a:pPr>
              <a:t>‹#›</a:t>
            </a:fld>
            <a:endParaRPr lang="en-GB" spc="26" dirty="0"/>
          </a:p>
        </p:txBody>
      </p:sp>
      <p:sp>
        <p:nvSpPr>
          <p:cNvPr id="20" name="object 17"/>
          <p:cNvSpPr txBox="1"/>
          <p:nvPr userDrawn="1"/>
        </p:nvSpPr>
        <p:spPr>
          <a:xfrm>
            <a:off x="345675" y="313809"/>
            <a:ext cx="3121920" cy="220491"/>
          </a:xfrm>
          <a:prstGeom prst="rect">
            <a:avLst/>
          </a:prstGeom>
        </p:spPr>
        <p:txBody>
          <a:bodyPr vert="horz" wrap="square" lIns="0" tIns="9525" rIns="0" bIns="0" rtlCol="0">
            <a:spAutoFit/>
          </a:bodyPr>
          <a:lstStyle/>
          <a:p>
            <a:pPr marL="9525">
              <a:lnSpc>
                <a:spcPct val="100000"/>
              </a:lnSpc>
              <a:spcBef>
                <a:spcPts val="75"/>
              </a:spcBef>
            </a:pPr>
            <a:r>
              <a:rPr sz="1350" b="0" i="0" spc="19" dirty="0">
                <a:solidFill>
                  <a:schemeClr val="bg1"/>
                </a:solidFill>
                <a:latin typeface="Nunito Sans Black" charset="0"/>
                <a:ea typeface="Nunito Sans Black" charset="0"/>
                <a:cs typeface="Nunito Sans Black" charset="0"/>
              </a:rPr>
              <a:t>Do </a:t>
            </a:r>
            <a:r>
              <a:rPr sz="1350" b="0" i="0" spc="0" dirty="0">
                <a:solidFill>
                  <a:schemeClr val="bg1"/>
                </a:solidFill>
                <a:latin typeface="Nunito Sans Black" charset="0"/>
                <a:ea typeface="Nunito Sans Black" charset="0"/>
                <a:cs typeface="Nunito Sans Black" charset="0"/>
              </a:rPr>
              <a:t>more. </a:t>
            </a:r>
            <a:r>
              <a:rPr sz="1350" b="0" i="0" dirty="0">
                <a:solidFill>
                  <a:schemeClr val="bg1"/>
                </a:solidFill>
                <a:latin typeface="Nunito Sans Black" charset="0"/>
                <a:ea typeface="Nunito Sans Black" charset="0"/>
                <a:cs typeface="Nunito Sans Black" charset="0"/>
              </a:rPr>
              <a:t>Share </a:t>
            </a:r>
            <a:r>
              <a:rPr sz="1350" b="0" i="0" spc="0" dirty="0">
                <a:solidFill>
                  <a:schemeClr val="bg1"/>
                </a:solidFill>
                <a:latin typeface="Nunito Sans Black" charset="0"/>
                <a:ea typeface="Nunito Sans Black" charset="0"/>
                <a:cs typeface="Nunito Sans Black" charset="0"/>
              </a:rPr>
              <a:t>more. </a:t>
            </a:r>
            <a:r>
              <a:rPr sz="1350" b="0" i="0" spc="-34" dirty="0">
                <a:solidFill>
                  <a:schemeClr val="bg1"/>
                </a:solidFill>
                <a:latin typeface="Nunito Sans Black" charset="0"/>
                <a:ea typeface="Nunito Sans Black" charset="0"/>
                <a:cs typeface="Nunito Sans Black" charset="0"/>
              </a:rPr>
              <a:t>Be</a:t>
            </a:r>
            <a:r>
              <a:rPr sz="1350" b="0" i="0" spc="-11" dirty="0">
                <a:solidFill>
                  <a:schemeClr val="bg1"/>
                </a:solidFill>
                <a:latin typeface="Nunito Sans Black" charset="0"/>
                <a:ea typeface="Nunito Sans Black" charset="0"/>
                <a:cs typeface="Nunito Sans Black" charset="0"/>
              </a:rPr>
              <a:t> </a:t>
            </a:r>
            <a:r>
              <a:rPr sz="1350" b="0" i="0" spc="0" dirty="0">
                <a:solidFill>
                  <a:schemeClr val="bg1"/>
                </a:solidFill>
                <a:latin typeface="Nunito Sans Black" charset="0"/>
                <a:ea typeface="Nunito Sans Black" charset="0"/>
                <a:cs typeface="Nunito Sans Black" charset="0"/>
              </a:rPr>
              <a:t>more.</a:t>
            </a:r>
            <a:endParaRPr sz="1350" b="0" i="0" dirty="0">
              <a:solidFill>
                <a:schemeClr val="bg1"/>
              </a:solidFill>
              <a:latin typeface="Nunito Sans Black" charset="0"/>
              <a:ea typeface="Nunito Sans Black" charset="0"/>
              <a:cs typeface="Nunito Sans Black" charset="0"/>
            </a:endParaRPr>
          </a:p>
        </p:txBody>
      </p:sp>
      <p:sp>
        <p:nvSpPr>
          <p:cNvPr id="26" name="Text Placeholder 23">
            <a:extLst>
              <a:ext uri="{FF2B5EF4-FFF2-40B4-BE49-F238E27FC236}">
                <a16:creationId xmlns:a16="http://schemas.microsoft.com/office/drawing/2014/main" id="{FDF02F80-79CD-924B-90D6-F6DBA0C480BF}"/>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1763" marR="3810" indent="-122238"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Rectangle 1">
            <a:extLst>
              <a:ext uri="{FF2B5EF4-FFF2-40B4-BE49-F238E27FC236}">
                <a16:creationId xmlns:a16="http://schemas.microsoft.com/office/drawing/2014/main" id="{37B536AC-C9A0-D1DD-CD76-F480234A329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218E519-ECC2-4856-EB5D-4C94A5C60A4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D16E7939-9494-04BE-96E3-F56A595C260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50FE27-EEE8-1A06-7585-3BAB683718A0}"/>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BB8F89B-EA49-7CC4-1049-FA770A88C9F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C271492-F111-E610-07C2-EBB78D05614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17753C1-A75C-9EB4-0EA3-733EA4A9E9B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1DF94100-79AE-2E8B-58C3-4C84F6FFDE4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7D9B9D2-2450-3676-082C-32415D6D9F0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63AD55C-A557-387E-8AF3-60EBE0D0BA9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descr="A black background with white text&#10;&#10;AI-generated content may be incorrect.">
            <a:extLst>
              <a:ext uri="{FF2B5EF4-FFF2-40B4-BE49-F238E27FC236}">
                <a16:creationId xmlns:a16="http://schemas.microsoft.com/office/drawing/2014/main" id="{E75D1EA2-C8DC-ED40-1601-6CE843D83B2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83016654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B7CD01B6-6FE3-13E1-02D0-3CEB578EB5C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7B2A8BAB-19CC-BA83-5708-81BB0D9B5F55}"/>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530A4B6C-5E30-D22F-29C5-634E34288ED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C590C7E7-DA75-1969-812C-AA0F9B1892B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8B5C31E-39B5-7FB2-F2AF-2E67F2873FB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B7B6727-BA27-F9D2-532C-F74E0DF0141A}"/>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35DDF326-6B82-2EB6-3CA3-6B6767EA288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7D0839D-EF5C-F2AE-C139-6E072974E09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C23A200-6204-20DE-958B-DBF56F9CD3D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FAE336-1C4E-D460-A74A-319326FFB7CD}"/>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554DC7F0-7D03-9BD7-1B92-A68B9AC63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86248152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2">
    <p:bg>
      <p:bgPr>
        <a:solidFill>
          <a:srgbClr val="FF912A"/>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BFA7EDD-8B47-BC47-915B-BDA8F9C52186}"/>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7" name="Text Placeholder 23">
            <a:extLst>
              <a:ext uri="{FF2B5EF4-FFF2-40B4-BE49-F238E27FC236}">
                <a16:creationId xmlns:a16="http://schemas.microsoft.com/office/drawing/2014/main" id="{EAD66F0F-54DD-3B40-A76D-4591E7A821F5}"/>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EA5DFD6A-68CE-DF5D-E4FD-6BCD2E3F117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845E33FA-4D3A-091D-23BD-8C9B9607BE98}"/>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AD744BF3-D062-803E-B0BE-4B865D59A73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BCBA641-C4E3-D024-36F8-A3A80444D9E4}"/>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2F950A8-1071-FC97-E5F4-36E0E3DFE63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6446A61-078B-844C-58BE-3F3BCA2D5D6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F38AA0A-2049-3803-AFB9-1B4D5D61079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1D415C6-9D6A-3DEF-B60D-E7B3444C0BA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057FD76-4A1C-28CA-B6B1-F682D21DA6E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5D7536A-F4FC-A71C-B4CE-3E02C514679D}"/>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4687AF12-4051-B867-75EF-60D5DF21DB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526127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Presentation by purple">
    <p:bg>
      <p:bgPr>
        <a:solidFill>
          <a:schemeClr val="tx2"/>
        </a:solidFill>
        <a:effectLst/>
      </p:bgPr>
    </p:bg>
    <p:spTree>
      <p:nvGrpSpPr>
        <p:cNvPr id="1" name=""/>
        <p:cNvGrpSpPr/>
        <p:nvPr/>
      </p:nvGrpSpPr>
      <p:grpSpPr>
        <a:xfrm>
          <a:off x="0" y="0"/>
          <a:ext cx="0" cy="0"/>
          <a:chOff x="0" y="0"/>
          <a:chExt cx="0" cy="0"/>
        </a:xfrm>
      </p:grpSpPr>
      <p:sp>
        <p:nvSpPr>
          <p:cNvPr id="23" name="Title 10">
            <a:extLst>
              <a:ext uri="{FF2B5EF4-FFF2-40B4-BE49-F238E27FC236}">
                <a16:creationId xmlns:a16="http://schemas.microsoft.com/office/drawing/2014/main" id="{55952E06-538E-3847-8E39-0DF2E6C154C6}"/>
              </a:ext>
            </a:extLst>
          </p:cNvPr>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5" name="Text Placeholder 27">
            <a:extLst>
              <a:ext uri="{FF2B5EF4-FFF2-40B4-BE49-F238E27FC236}">
                <a16:creationId xmlns:a16="http://schemas.microsoft.com/office/drawing/2014/main" id="{678492E3-6289-7F4A-AB70-D84688E2F8D7}"/>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6" name="Text Placeholder 2">
            <a:extLst>
              <a:ext uri="{FF2B5EF4-FFF2-40B4-BE49-F238E27FC236}">
                <a16:creationId xmlns:a16="http://schemas.microsoft.com/office/drawing/2014/main" id="{2058389D-8FFE-594B-9577-7643880F3793}"/>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 name="Rectangle 1">
            <a:extLst>
              <a:ext uri="{FF2B5EF4-FFF2-40B4-BE49-F238E27FC236}">
                <a16:creationId xmlns:a16="http://schemas.microsoft.com/office/drawing/2014/main" id="{7A3F5DC3-71C8-4E0F-7C04-2FECB171D870}"/>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3F255C29-FD87-240E-6560-473971D2D65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6727E04E-A31D-85DB-C646-954595A605AB}"/>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87F2B2A4-EE44-4F96-F00D-7CF01F6A0149}"/>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421EE2-01D6-534F-0BA0-0FDA28A044D6}"/>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66DE1D4-C290-CD95-2C87-3D1A26DF5712}"/>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202D05E-33F5-9599-D5A5-CA152A1AD4DC}"/>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37D653C-A7D1-D040-2538-1C9E03998C5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A282694-9862-9DED-1832-DFAA7881B8DC}"/>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82E31D3-9702-1E85-59FC-91FFD5EE1A9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D3A4EAD-5654-F305-4E59-E2350183050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851E995-5624-3824-8EC4-89EDA18FBED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395A3C4-0CDD-E44F-04CF-6B5384C0C68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CA128D5-D986-DA19-9C3C-D112C44D76B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C954FE1-286D-E773-4AD0-5CBD14C5E16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0EBE3BB1-74CD-BFBE-5EE9-203E9BE2FD9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50BD46C7-3407-302A-0B91-03D42DC30A3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3D23441-D72D-0490-61E8-6220F9926DB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34D40A2-EC49-8F52-9621-09E1C3A5CEBF}"/>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F8E98333-C153-DF46-8694-D1141A16883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28">
            <a:extLst>
              <a:ext uri="{FF2B5EF4-FFF2-40B4-BE49-F238E27FC236}">
                <a16:creationId xmlns:a16="http://schemas.microsoft.com/office/drawing/2014/main" id="{9B1D9296-C69F-FD68-5834-C3847D73DDE6}"/>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173483840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1_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1pPr>
            <a:lvl2pPr marL="10800" marR="3810" indent="0" algn="l" defTabSz="685800" rtl="0" eaLnBrk="1" latinLnBrk="0" hangingPunct="1">
              <a:lnSpc>
                <a:spcPts val="2055"/>
              </a:lnSpc>
              <a:spcBef>
                <a:spcPts val="1706"/>
              </a:spcBef>
              <a:buClrTx/>
              <a:buFont typeface="Arial" panose="020B0604020202020204" pitchFamily="34" charset="0"/>
              <a:buNone/>
              <a:tabLst/>
              <a:defRPr lang="en-US" sz="1800" b="1" i="0" kern="1200" dirty="0" smtClean="0">
                <a:solidFill>
                  <a:schemeClr val="bg1"/>
                </a:solidFill>
                <a:latin typeface="Nunito Sans Black" charset="0"/>
                <a:ea typeface="Nunito Sans Black" charset="0"/>
                <a:cs typeface="Nunito Sans Black" charset="0"/>
              </a:defRPr>
            </a:lvl2pPr>
            <a:lvl3pPr marL="10800" marR="3810" indent="0" algn="l" defTabSz="685800" rtl="0" eaLnBrk="1" latinLnBrk="0" hangingPunct="1">
              <a:lnSpc>
                <a:spcPts val="2055"/>
              </a:lnSpc>
              <a:spcBef>
                <a:spcPts val="315"/>
              </a:spcBef>
              <a:buClrTx/>
              <a:buFont typeface="Arial" panose="020B0604020202020204" pitchFamily="34" charset="0"/>
              <a:buNone/>
              <a:tabLst/>
              <a:defRPr lang="en-US" sz="1800" b="1" i="0" kern="1200" spc="-45" dirty="0" smtClean="0">
                <a:solidFill>
                  <a:schemeClr val="bg1"/>
                </a:solidFill>
                <a:latin typeface="Nunito Sans" charset="0"/>
                <a:ea typeface="Nunito Sans" charset="0"/>
                <a:cs typeface="Nunito Sans" charset="0"/>
              </a:defRPr>
            </a:lvl3pPr>
            <a:lvl4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smtClean="0">
                <a:solidFill>
                  <a:schemeClr val="bg1"/>
                </a:solidFill>
                <a:latin typeface="Nunito Sans" charset="0"/>
                <a:ea typeface="Nunito Sans" charset="0"/>
                <a:cs typeface="Nunito Sans" charset="0"/>
              </a:defRPr>
            </a:lvl4pPr>
            <a:lvl5pPr marL="10800" marR="3810" indent="0" algn="l" defTabSz="685800" rtl="0" eaLnBrk="1" latinLnBrk="0" hangingPunct="1">
              <a:lnSpc>
                <a:spcPts val="1950"/>
              </a:lnSpc>
              <a:spcBef>
                <a:spcPts val="315"/>
              </a:spcBef>
              <a:buClrTx/>
              <a:buFont typeface="Arial" panose="020B0604020202020204" pitchFamily="34" charset="0"/>
              <a:buNone/>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05539428-4A69-423C-B2CA-161A41BAEE1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B54065D-0896-0787-A5D7-D9511C2FAA8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84E74A9-E84E-E153-BD2F-AB88060C5B4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F441313F-FBDC-C624-EE41-117306DE646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618FC7C-0175-7847-E9A7-9804EBF3B60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89E0F64-3D9F-B95B-0121-B34AA0A39C0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A7031E3-873C-0894-34B0-2EFE7F800E6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0FD36C5-8B3E-3996-D098-042D1B93212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9D7960E-8FC0-CE22-F394-47F090ADF8A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0EE4528-0203-1D1D-E21A-DDE20462AFEB}"/>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652CE29D-E2BD-95D2-7DDF-44528309B59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60757936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1_•Image left 2">
    <p:bg>
      <p:bgPr>
        <a:solidFill>
          <a:schemeClr val="accent2"/>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885F725A-AB7A-CC45-B55D-3A440B777355}"/>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bg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bg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6" name="Text Placeholder 23">
            <a:extLst>
              <a:ext uri="{FF2B5EF4-FFF2-40B4-BE49-F238E27FC236}">
                <a16:creationId xmlns:a16="http://schemas.microsoft.com/office/drawing/2014/main" id="{C5C214C8-D09F-5141-B815-E2FBBD4E3D56}"/>
              </a:ext>
            </a:extLst>
          </p:cNvPr>
          <p:cNvSpPr>
            <a:spLocks noGrp="1"/>
          </p:cNvSpPr>
          <p:nvPr>
            <p:ph type="body" sz="quarter" idx="11"/>
          </p:nvPr>
        </p:nvSpPr>
        <p:spPr>
          <a:xfrm>
            <a:off x="7249238" y="1620000"/>
            <a:ext cx="3780000" cy="4502944"/>
          </a:xfrm>
          <a:prstGeom prst="rect">
            <a:avLst/>
          </a:prstGeom>
        </p:spPr>
        <p:txBody>
          <a:bodyPr>
            <a:noAutofit/>
          </a:bodyPr>
          <a:lstStyle>
            <a:lvl1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1pPr>
            <a:lvl2pPr marL="133200" marR="3810" indent="-122400" algn="l" defTabSz="685800" rtl="0" eaLnBrk="1" latinLnBrk="0" hangingPunct="1">
              <a:lnSpc>
                <a:spcPts val="2055"/>
              </a:lnSpc>
              <a:spcBef>
                <a:spcPts val="1706"/>
              </a:spcBef>
              <a:buClrTx/>
              <a:buFont typeface="Arial" panose="020B0604020202020204" pitchFamily="34" charset="0"/>
              <a:buChar char="•"/>
              <a:tabLst/>
              <a:defRPr lang="en-US" sz="1800" b="1" i="0" kern="1200" dirty="0" smtClean="0">
                <a:solidFill>
                  <a:schemeClr val="bg1"/>
                </a:solidFill>
                <a:latin typeface="Nunito Sans Black" charset="0"/>
                <a:ea typeface="Nunito Sans Black" charset="0"/>
                <a:cs typeface="Nunito Sans Black" charset="0"/>
              </a:defRPr>
            </a:lvl2pPr>
            <a:lvl3pPr marL="133200" marR="3810" indent="-122400" algn="l" defTabSz="685800" rtl="0" eaLnBrk="1" latinLnBrk="0" hangingPunct="1">
              <a:lnSpc>
                <a:spcPts val="2055"/>
              </a:lnSpc>
              <a:spcBef>
                <a:spcPts val="315"/>
              </a:spcBef>
              <a:buClrTx/>
              <a:buFont typeface="Arial" panose="020B0604020202020204" pitchFamily="34" charset="0"/>
              <a:buChar char="•"/>
              <a:tabLst/>
              <a:defRPr lang="en-US" sz="1800" b="1" i="0" kern="1200" spc="-45" dirty="0" smtClean="0">
                <a:solidFill>
                  <a:schemeClr val="bg1"/>
                </a:solidFill>
                <a:latin typeface="Nunito Sans" charset="0"/>
                <a:ea typeface="Nunito Sans" charset="0"/>
                <a:cs typeface="Nunito Sans" charset="0"/>
              </a:defRPr>
            </a:lvl3pPr>
            <a:lvl4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smtClean="0">
                <a:solidFill>
                  <a:schemeClr val="bg1"/>
                </a:solidFill>
                <a:latin typeface="Nunito Sans" charset="0"/>
                <a:ea typeface="Nunito Sans" charset="0"/>
                <a:cs typeface="Nunito Sans" charset="0"/>
              </a:defRPr>
            </a:lvl4pPr>
            <a:lvl5pPr marL="133200" marR="3810" indent="-122400" algn="l" defTabSz="685800" rtl="0" eaLnBrk="1" latinLnBrk="0" hangingPunct="1">
              <a:lnSpc>
                <a:spcPts val="1950"/>
              </a:lnSpc>
              <a:spcBef>
                <a:spcPts val="315"/>
              </a:spcBef>
              <a:buClrTx/>
              <a:buFont typeface="Arial" panose="020B0604020202020204" pitchFamily="34" charset="0"/>
              <a:buChar char="•"/>
              <a:tabLst/>
              <a:defRPr lang="en-US" sz="1800" b="0" i="0" kern="1200" spc="-19" dirty="0">
                <a:solidFill>
                  <a:schemeClr val="bg1"/>
                </a:solidFill>
                <a:latin typeface="Nunito Sans" charset="0"/>
                <a:ea typeface="Nunito Sans" charset="0"/>
                <a:cs typeface="Nunito Sans"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41D06F9B-F865-2527-9023-249192A3A50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4683356-CE5F-611D-7CDB-1A790FFC4FB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FCF6F774-44DE-D6D8-36D2-31E91F3EFB3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44E191D-5202-669C-408B-701DADD28C4C}"/>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0D67683B-D5CD-E614-0F90-6737B1F8717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BDC940F-096F-0C8A-0B01-BAE6DFE77FE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78B3D9-C667-9F05-8EFC-AB5F17936F3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9BE126A-FE93-DAEF-B693-A48EE9B82E11}"/>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73727A0-A9DE-F26A-CB9E-66B8642040E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E9159A7-7ECF-0BD7-1550-F233BD9A0E6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black background with white text&#10;&#10;AI-generated content may be incorrect.">
            <a:extLst>
              <a:ext uri="{FF2B5EF4-FFF2-40B4-BE49-F238E27FC236}">
                <a16:creationId xmlns:a16="http://schemas.microsoft.com/office/drawing/2014/main" id="{9DB2E8E6-8930-9586-0630-65E7D72396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9428750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2">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6C6731A7-22FD-3F4B-8004-0761A1B6D52C}"/>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p:nvPr>
        </p:nvSpPr>
        <p:spPr>
          <a:xfrm>
            <a:off x="1158000" y="1620000"/>
            <a:ext cx="3780000" cy="4502943"/>
          </a:xfrm>
          <a:prstGeom prst="rect">
            <a:avLst/>
          </a:prstGeom>
        </p:spPr>
        <p:txBody>
          <a:bodyPr>
            <a:noAutofit/>
          </a:bodyPr>
          <a:lstStyle>
            <a:lvl1pPr marL="10800" marR="3810" indent="0" algn="l" defTabSz="685800" rtl="0" eaLnBrk="1" latinLnBrk="0" hangingPunct="1">
              <a:lnSpc>
                <a:spcPts val="1950"/>
              </a:lnSpc>
              <a:spcBef>
                <a:spcPts val="315"/>
              </a:spcBef>
              <a:buFont typeface="Arial" panose="020B0604020202020204" pitchFamily="34" charset="0"/>
              <a:buNone/>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a:t>Click to edit Master text styles</a:t>
            </a:r>
          </a:p>
        </p:txBody>
      </p:sp>
      <p:grpSp>
        <p:nvGrpSpPr>
          <p:cNvPr id="14" name="Group 13"/>
          <p:cNvGrpSpPr/>
          <p:nvPr userDrawn="1"/>
        </p:nvGrpSpPr>
        <p:grpSpPr>
          <a:xfrm>
            <a:off x="10077450" y="359569"/>
            <a:ext cx="1752622" cy="493120"/>
            <a:chOff x="228240" y="2152440"/>
            <a:chExt cx="10101600" cy="2842200"/>
          </a:xfrm>
          <a:solidFill>
            <a:schemeClr val="bg1"/>
          </a:solidFill>
        </p:grpSpPr>
        <p:sp>
          <p:nvSpPr>
            <p:cNvPr id="15" name="Freeform 1"/>
            <p:cNvSpPr/>
            <p:nvPr/>
          </p:nvSpPr>
          <p:spPr>
            <a:xfrm>
              <a:off x="228240" y="3147480"/>
              <a:ext cx="1115280" cy="1442880"/>
            </a:xfrm>
            <a:custGeom>
              <a:avLst/>
              <a:gdLst/>
              <a:ahLst/>
              <a:cxnLst/>
              <a:rect l="0" t="0" r="r" b="b"/>
              <a:pathLst>
                <a:path w="3098" h="4008">
                  <a:moveTo>
                    <a:pt x="0" y="3369"/>
                  </a:moveTo>
                  <a:lnTo>
                    <a:pt x="0" y="3369"/>
                  </a:lnTo>
                  <a:cubicBezTo>
                    <a:pt x="516" y="2762"/>
                    <a:pt x="516" y="2762"/>
                    <a:pt x="516" y="2762"/>
                  </a:cubicBezTo>
                  <a:cubicBezTo>
                    <a:pt x="880" y="3065"/>
                    <a:pt x="1245" y="3248"/>
                    <a:pt x="1670" y="3248"/>
                  </a:cubicBezTo>
                  <a:cubicBezTo>
                    <a:pt x="2035" y="3248"/>
                    <a:pt x="2247" y="3096"/>
                    <a:pt x="2247" y="2883"/>
                  </a:cubicBezTo>
                  <a:cubicBezTo>
                    <a:pt x="2247" y="2853"/>
                    <a:pt x="2247" y="2853"/>
                    <a:pt x="2247" y="2853"/>
                  </a:cubicBezTo>
                  <a:cubicBezTo>
                    <a:pt x="2247" y="2641"/>
                    <a:pt x="2095" y="2549"/>
                    <a:pt x="1458" y="2367"/>
                  </a:cubicBezTo>
                  <a:cubicBezTo>
                    <a:pt x="668" y="2155"/>
                    <a:pt x="152" y="1942"/>
                    <a:pt x="152" y="1184"/>
                  </a:cubicBezTo>
                  <a:cubicBezTo>
                    <a:pt x="152" y="1154"/>
                    <a:pt x="152" y="1154"/>
                    <a:pt x="152" y="1154"/>
                  </a:cubicBezTo>
                  <a:cubicBezTo>
                    <a:pt x="152" y="455"/>
                    <a:pt x="729" y="0"/>
                    <a:pt x="1518" y="0"/>
                  </a:cubicBezTo>
                  <a:cubicBezTo>
                    <a:pt x="2095" y="0"/>
                    <a:pt x="2581" y="182"/>
                    <a:pt x="2976" y="485"/>
                  </a:cubicBezTo>
                  <a:cubicBezTo>
                    <a:pt x="2521" y="1123"/>
                    <a:pt x="2521" y="1123"/>
                    <a:pt x="2521" y="1123"/>
                  </a:cubicBezTo>
                  <a:cubicBezTo>
                    <a:pt x="2187" y="911"/>
                    <a:pt x="1852" y="758"/>
                    <a:pt x="1518" y="758"/>
                  </a:cubicBezTo>
                  <a:cubicBezTo>
                    <a:pt x="1185" y="758"/>
                    <a:pt x="1002" y="911"/>
                    <a:pt x="1002" y="1093"/>
                  </a:cubicBezTo>
                  <a:lnTo>
                    <a:pt x="1002" y="1093"/>
                  </a:lnTo>
                  <a:cubicBezTo>
                    <a:pt x="1002" y="1365"/>
                    <a:pt x="1185" y="1426"/>
                    <a:pt x="1852" y="1608"/>
                  </a:cubicBezTo>
                  <a:cubicBezTo>
                    <a:pt x="2642" y="1820"/>
                    <a:pt x="3097" y="2093"/>
                    <a:pt x="3097" y="2792"/>
                  </a:cubicBezTo>
                  <a:lnTo>
                    <a:pt x="3097" y="2792"/>
                  </a:lnTo>
                  <a:cubicBezTo>
                    <a:pt x="3097" y="3551"/>
                    <a:pt x="2490" y="4007"/>
                    <a:pt x="1670" y="4007"/>
                  </a:cubicBezTo>
                  <a:cubicBezTo>
                    <a:pt x="1063" y="4007"/>
                    <a:pt x="486" y="3794"/>
                    <a:pt x="0" y="3369"/>
                  </a:cubicBezTo>
                </a:path>
              </a:pathLst>
            </a:custGeom>
            <a:grpFill/>
            <a:ln>
              <a:noFill/>
            </a:ln>
          </p:spPr>
        </p:sp>
        <p:sp>
          <p:nvSpPr>
            <p:cNvPr id="16" name="Freeform 2"/>
            <p:cNvSpPr/>
            <p:nvPr/>
          </p:nvSpPr>
          <p:spPr>
            <a:xfrm>
              <a:off x="1452600" y="3475440"/>
              <a:ext cx="995400" cy="1114920"/>
            </a:xfrm>
            <a:custGeom>
              <a:avLst/>
              <a:gdLst/>
              <a:ahLst/>
              <a:cxnLst/>
              <a:rect l="0" t="0" r="r" b="b"/>
              <a:pathLst>
                <a:path w="2765" h="3097">
                  <a:moveTo>
                    <a:pt x="0" y="1547"/>
                  </a:moveTo>
                  <a:lnTo>
                    <a:pt x="0" y="1547"/>
                  </a:lnTo>
                  <a:lnTo>
                    <a:pt x="0" y="1547"/>
                  </a:lnTo>
                  <a:cubicBezTo>
                    <a:pt x="0" y="697"/>
                    <a:pt x="668" y="0"/>
                    <a:pt x="1579" y="0"/>
                  </a:cubicBezTo>
                  <a:cubicBezTo>
                    <a:pt x="2126" y="0"/>
                    <a:pt x="2490" y="182"/>
                    <a:pt x="2764" y="485"/>
                  </a:cubicBezTo>
                  <a:cubicBezTo>
                    <a:pt x="2247" y="1061"/>
                    <a:pt x="2247" y="1061"/>
                    <a:pt x="2247" y="1061"/>
                  </a:cubicBezTo>
                  <a:cubicBezTo>
                    <a:pt x="2065" y="849"/>
                    <a:pt x="1852" y="728"/>
                    <a:pt x="1579" y="728"/>
                  </a:cubicBezTo>
                  <a:cubicBezTo>
                    <a:pt x="1154" y="728"/>
                    <a:pt x="851" y="1092"/>
                    <a:pt x="851" y="1547"/>
                  </a:cubicBezTo>
                  <a:lnTo>
                    <a:pt x="851" y="1547"/>
                  </a:lnTo>
                  <a:cubicBezTo>
                    <a:pt x="851" y="2003"/>
                    <a:pt x="1124" y="2367"/>
                    <a:pt x="1610" y="2367"/>
                  </a:cubicBezTo>
                  <a:cubicBezTo>
                    <a:pt x="1883" y="2367"/>
                    <a:pt x="2065" y="2246"/>
                    <a:pt x="2278" y="2064"/>
                  </a:cubicBezTo>
                  <a:cubicBezTo>
                    <a:pt x="2764" y="2550"/>
                    <a:pt x="2764" y="2550"/>
                    <a:pt x="2764" y="2550"/>
                  </a:cubicBezTo>
                  <a:cubicBezTo>
                    <a:pt x="2490" y="2883"/>
                    <a:pt x="2157" y="3096"/>
                    <a:pt x="1549" y="3096"/>
                  </a:cubicBezTo>
                  <a:cubicBezTo>
                    <a:pt x="668" y="3096"/>
                    <a:pt x="0" y="2397"/>
                    <a:pt x="0" y="1547"/>
                  </a:cubicBezTo>
                </a:path>
              </a:pathLst>
            </a:custGeom>
            <a:grpFill/>
            <a:ln>
              <a:noFill/>
            </a:ln>
          </p:spPr>
        </p:sp>
        <p:sp>
          <p:nvSpPr>
            <p:cNvPr id="17" name="Freeform 3"/>
            <p:cNvSpPr/>
            <p:nvPr/>
          </p:nvSpPr>
          <p:spPr>
            <a:xfrm>
              <a:off x="2513160" y="3475440"/>
              <a:ext cx="1159200" cy="1114920"/>
            </a:xfrm>
            <a:custGeom>
              <a:avLst/>
              <a:gdLst/>
              <a:ahLst/>
              <a:cxnLst/>
              <a:rect l="0" t="0" r="r" b="b"/>
              <a:pathLst>
                <a:path w="3220" h="3097">
                  <a:moveTo>
                    <a:pt x="2399" y="1547"/>
                  </a:moveTo>
                  <a:lnTo>
                    <a:pt x="2399" y="1547"/>
                  </a:lnTo>
                  <a:lnTo>
                    <a:pt x="2399" y="1547"/>
                  </a:lnTo>
                  <a:cubicBezTo>
                    <a:pt x="2399" y="1122"/>
                    <a:pt x="2065" y="728"/>
                    <a:pt x="1609" y="728"/>
                  </a:cubicBezTo>
                  <a:cubicBezTo>
                    <a:pt x="1123" y="728"/>
                    <a:pt x="820" y="1092"/>
                    <a:pt x="820" y="1547"/>
                  </a:cubicBezTo>
                  <a:lnTo>
                    <a:pt x="820" y="1547"/>
                  </a:lnTo>
                  <a:cubicBezTo>
                    <a:pt x="820" y="1972"/>
                    <a:pt x="1154" y="2367"/>
                    <a:pt x="1609" y="2367"/>
                  </a:cubicBezTo>
                  <a:cubicBezTo>
                    <a:pt x="2095" y="2367"/>
                    <a:pt x="2399" y="2003"/>
                    <a:pt x="2399" y="1547"/>
                  </a:cubicBezTo>
                  <a:moveTo>
                    <a:pt x="0" y="1547"/>
                  </a:moveTo>
                  <a:lnTo>
                    <a:pt x="0" y="1547"/>
                  </a:lnTo>
                  <a:lnTo>
                    <a:pt x="0" y="1547"/>
                  </a:lnTo>
                  <a:cubicBezTo>
                    <a:pt x="0" y="697"/>
                    <a:pt x="698" y="0"/>
                    <a:pt x="1609" y="0"/>
                  </a:cubicBezTo>
                  <a:cubicBezTo>
                    <a:pt x="2551" y="0"/>
                    <a:pt x="3219" y="667"/>
                    <a:pt x="3219" y="1547"/>
                  </a:cubicBezTo>
                  <a:lnTo>
                    <a:pt x="3219" y="1547"/>
                  </a:lnTo>
                  <a:cubicBezTo>
                    <a:pt x="3219" y="2397"/>
                    <a:pt x="2521" y="3096"/>
                    <a:pt x="1609" y="3096"/>
                  </a:cubicBezTo>
                  <a:cubicBezTo>
                    <a:pt x="668" y="3096"/>
                    <a:pt x="0" y="2428"/>
                    <a:pt x="0" y="1547"/>
                  </a:cubicBezTo>
                </a:path>
              </a:pathLst>
            </a:custGeom>
            <a:grpFill/>
            <a:ln>
              <a:noFill/>
            </a:ln>
          </p:spPr>
        </p:sp>
        <p:sp>
          <p:nvSpPr>
            <p:cNvPr id="18" name="Freeform 4"/>
            <p:cNvSpPr/>
            <p:nvPr/>
          </p:nvSpPr>
          <p:spPr>
            <a:xfrm>
              <a:off x="3792240" y="3497040"/>
              <a:ext cx="984240" cy="1093320"/>
            </a:xfrm>
            <a:custGeom>
              <a:avLst/>
              <a:gdLst/>
              <a:ahLst/>
              <a:cxnLst/>
              <a:rect l="0" t="0" r="r" b="b"/>
              <a:pathLst>
                <a:path w="2734" h="3037">
                  <a:moveTo>
                    <a:pt x="0" y="1912"/>
                  </a:moveTo>
                  <a:lnTo>
                    <a:pt x="0" y="1912"/>
                  </a:lnTo>
                  <a:cubicBezTo>
                    <a:pt x="0" y="0"/>
                    <a:pt x="0" y="0"/>
                    <a:pt x="0" y="0"/>
                  </a:cubicBezTo>
                  <a:cubicBezTo>
                    <a:pt x="850" y="0"/>
                    <a:pt x="850" y="0"/>
                    <a:pt x="850" y="0"/>
                  </a:cubicBezTo>
                  <a:cubicBezTo>
                    <a:pt x="850" y="1639"/>
                    <a:pt x="850" y="1639"/>
                    <a:pt x="850" y="1639"/>
                  </a:cubicBezTo>
                  <a:cubicBezTo>
                    <a:pt x="850" y="2064"/>
                    <a:pt x="1033" y="2247"/>
                    <a:pt x="1367" y="2247"/>
                  </a:cubicBezTo>
                  <a:cubicBezTo>
                    <a:pt x="1670" y="2247"/>
                    <a:pt x="1883" y="2064"/>
                    <a:pt x="1883" y="1639"/>
                  </a:cubicBezTo>
                  <a:cubicBezTo>
                    <a:pt x="1883" y="0"/>
                    <a:pt x="1883" y="0"/>
                    <a:pt x="1883" y="0"/>
                  </a:cubicBezTo>
                  <a:cubicBezTo>
                    <a:pt x="2733" y="0"/>
                    <a:pt x="2733" y="0"/>
                    <a:pt x="2733" y="0"/>
                  </a:cubicBezTo>
                  <a:cubicBezTo>
                    <a:pt x="2733" y="2976"/>
                    <a:pt x="2733" y="2976"/>
                    <a:pt x="2733" y="2976"/>
                  </a:cubicBezTo>
                  <a:cubicBezTo>
                    <a:pt x="1883" y="2976"/>
                    <a:pt x="1883" y="2976"/>
                    <a:pt x="1883" y="2976"/>
                  </a:cubicBezTo>
                  <a:cubicBezTo>
                    <a:pt x="1883" y="2550"/>
                    <a:pt x="1883" y="2550"/>
                    <a:pt x="1883" y="2550"/>
                  </a:cubicBezTo>
                  <a:cubicBezTo>
                    <a:pt x="1700" y="2793"/>
                    <a:pt x="1427" y="3036"/>
                    <a:pt x="1002" y="3036"/>
                  </a:cubicBezTo>
                  <a:cubicBezTo>
                    <a:pt x="364" y="3036"/>
                    <a:pt x="0" y="2611"/>
                    <a:pt x="0" y="1912"/>
                  </a:cubicBezTo>
                </a:path>
              </a:pathLst>
            </a:custGeom>
            <a:grpFill/>
            <a:ln>
              <a:noFill/>
            </a:ln>
          </p:spPr>
        </p:sp>
        <p:sp>
          <p:nvSpPr>
            <p:cNvPr id="19" name="Freeform 5"/>
            <p:cNvSpPr/>
            <p:nvPr/>
          </p:nvSpPr>
          <p:spPr>
            <a:xfrm>
              <a:off x="4951080" y="3223800"/>
              <a:ext cx="557640" cy="1355760"/>
            </a:xfrm>
            <a:custGeom>
              <a:avLst/>
              <a:gdLst/>
              <a:ahLst/>
              <a:cxnLst/>
              <a:rect l="0" t="0" r="r" b="b"/>
              <a:pathLst>
                <a:path w="1549" h="3766">
                  <a:moveTo>
                    <a:pt x="0" y="2884"/>
                  </a:moveTo>
                  <a:lnTo>
                    <a:pt x="0" y="2884"/>
                  </a:lnTo>
                  <a:cubicBezTo>
                    <a:pt x="0" y="0"/>
                    <a:pt x="0" y="0"/>
                    <a:pt x="0" y="0"/>
                  </a:cubicBezTo>
                  <a:cubicBezTo>
                    <a:pt x="850" y="0"/>
                    <a:pt x="850" y="0"/>
                    <a:pt x="850" y="0"/>
                  </a:cubicBezTo>
                  <a:cubicBezTo>
                    <a:pt x="850" y="759"/>
                    <a:pt x="850" y="759"/>
                    <a:pt x="850" y="759"/>
                  </a:cubicBezTo>
                  <a:cubicBezTo>
                    <a:pt x="1548" y="759"/>
                    <a:pt x="1548" y="759"/>
                    <a:pt x="1548" y="759"/>
                  </a:cubicBezTo>
                  <a:cubicBezTo>
                    <a:pt x="1548" y="1487"/>
                    <a:pt x="1548" y="1487"/>
                    <a:pt x="1548" y="1487"/>
                  </a:cubicBezTo>
                  <a:cubicBezTo>
                    <a:pt x="850" y="1487"/>
                    <a:pt x="850" y="1487"/>
                    <a:pt x="850" y="1487"/>
                  </a:cubicBezTo>
                  <a:cubicBezTo>
                    <a:pt x="850" y="2732"/>
                    <a:pt x="850" y="2732"/>
                    <a:pt x="850" y="2732"/>
                  </a:cubicBezTo>
                  <a:cubicBezTo>
                    <a:pt x="850" y="2945"/>
                    <a:pt x="941" y="3036"/>
                    <a:pt x="1122" y="3036"/>
                  </a:cubicBezTo>
                  <a:cubicBezTo>
                    <a:pt x="1274" y="3036"/>
                    <a:pt x="1396" y="3006"/>
                    <a:pt x="1517" y="2914"/>
                  </a:cubicBezTo>
                  <a:cubicBezTo>
                    <a:pt x="1517" y="3613"/>
                    <a:pt x="1517" y="3613"/>
                    <a:pt x="1517" y="3613"/>
                  </a:cubicBezTo>
                  <a:cubicBezTo>
                    <a:pt x="1365" y="3703"/>
                    <a:pt x="1153" y="3765"/>
                    <a:pt x="881" y="3765"/>
                  </a:cubicBezTo>
                  <a:cubicBezTo>
                    <a:pt x="334" y="3765"/>
                    <a:pt x="0" y="3582"/>
                    <a:pt x="0" y="2884"/>
                  </a:cubicBezTo>
                </a:path>
              </a:pathLst>
            </a:custGeom>
            <a:grpFill/>
            <a:ln>
              <a:noFill/>
            </a:ln>
          </p:spPr>
        </p:sp>
        <p:sp>
          <p:nvSpPr>
            <p:cNvPr id="20" name="Freeform 6"/>
            <p:cNvSpPr/>
            <p:nvPr/>
          </p:nvSpPr>
          <p:spPr>
            <a:xfrm>
              <a:off x="5639760" y="3475440"/>
              <a:ext cx="874800" cy="1114920"/>
            </a:xfrm>
            <a:custGeom>
              <a:avLst/>
              <a:gdLst/>
              <a:ahLst/>
              <a:cxnLst/>
              <a:rect l="0" t="0" r="r" b="b"/>
              <a:pathLst>
                <a:path w="2430" h="3097">
                  <a:moveTo>
                    <a:pt x="0" y="2640"/>
                  </a:moveTo>
                  <a:lnTo>
                    <a:pt x="0" y="2640"/>
                  </a:lnTo>
                  <a:cubicBezTo>
                    <a:pt x="364" y="2094"/>
                    <a:pt x="364" y="2094"/>
                    <a:pt x="364" y="2094"/>
                  </a:cubicBezTo>
                  <a:cubicBezTo>
                    <a:pt x="697" y="2307"/>
                    <a:pt x="1032" y="2428"/>
                    <a:pt x="1305" y="2428"/>
                  </a:cubicBezTo>
                  <a:cubicBezTo>
                    <a:pt x="1548" y="2428"/>
                    <a:pt x="1669" y="2337"/>
                    <a:pt x="1669" y="2215"/>
                  </a:cubicBezTo>
                  <a:lnTo>
                    <a:pt x="1669" y="2215"/>
                  </a:lnTo>
                  <a:cubicBezTo>
                    <a:pt x="1669" y="2033"/>
                    <a:pt x="1366" y="1972"/>
                    <a:pt x="1032" y="1851"/>
                  </a:cubicBezTo>
                  <a:cubicBezTo>
                    <a:pt x="637" y="1730"/>
                    <a:pt x="151" y="1547"/>
                    <a:pt x="151" y="971"/>
                  </a:cubicBezTo>
                  <a:cubicBezTo>
                    <a:pt x="151" y="940"/>
                    <a:pt x="151" y="940"/>
                    <a:pt x="151" y="940"/>
                  </a:cubicBezTo>
                  <a:cubicBezTo>
                    <a:pt x="151" y="332"/>
                    <a:pt x="637" y="0"/>
                    <a:pt x="1244" y="0"/>
                  </a:cubicBezTo>
                  <a:cubicBezTo>
                    <a:pt x="1609" y="0"/>
                    <a:pt x="2033" y="121"/>
                    <a:pt x="2368" y="363"/>
                  </a:cubicBezTo>
                  <a:cubicBezTo>
                    <a:pt x="2033" y="940"/>
                    <a:pt x="2033" y="940"/>
                    <a:pt x="2033" y="940"/>
                  </a:cubicBezTo>
                  <a:cubicBezTo>
                    <a:pt x="1730" y="758"/>
                    <a:pt x="1457" y="667"/>
                    <a:pt x="1214" y="667"/>
                  </a:cubicBezTo>
                  <a:cubicBezTo>
                    <a:pt x="1032" y="667"/>
                    <a:pt x="910" y="758"/>
                    <a:pt x="910" y="849"/>
                  </a:cubicBezTo>
                  <a:cubicBezTo>
                    <a:pt x="910" y="879"/>
                    <a:pt x="910" y="879"/>
                    <a:pt x="910" y="879"/>
                  </a:cubicBezTo>
                  <a:cubicBezTo>
                    <a:pt x="910" y="1031"/>
                    <a:pt x="1183" y="1122"/>
                    <a:pt x="1517" y="1244"/>
                  </a:cubicBezTo>
                  <a:cubicBezTo>
                    <a:pt x="1943" y="1365"/>
                    <a:pt x="2429" y="1578"/>
                    <a:pt x="2429" y="2124"/>
                  </a:cubicBezTo>
                  <a:lnTo>
                    <a:pt x="2429" y="2124"/>
                  </a:lnTo>
                  <a:cubicBezTo>
                    <a:pt x="2429" y="2793"/>
                    <a:pt x="1912" y="3096"/>
                    <a:pt x="1275" y="3096"/>
                  </a:cubicBezTo>
                  <a:cubicBezTo>
                    <a:pt x="850" y="3096"/>
                    <a:pt x="394" y="2944"/>
                    <a:pt x="0" y="2640"/>
                  </a:cubicBezTo>
                </a:path>
              </a:pathLst>
            </a:custGeom>
            <a:grpFill/>
            <a:ln>
              <a:noFill/>
            </a:ln>
          </p:spPr>
        </p:sp>
        <p:sp>
          <p:nvSpPr>
            <p:cNvPr id="21" name="Freeform 7"/>
            <p:cNvSpPr/>
            <p:nvPr/>
          </p:nvSpPr>
          <p:spPr>
            <a:xfrm>
              <a:off x="8317800" y="4250880"/>
              <a:ext cx="864360" cy="743760"/>
            </a:xfrm>
            <a:custGeom>
              <a:avLst/>
              <a:gdLst/>
              <a:ahLst/>
              <a:cxnLst/>
              <a:rect l="0" t="0" r="r" b="b"/>
              <a:pathLst>
                <a:path w="2401" h="2066">
                  <a:moveTo>
                    <a:pt x="1914" y="912"/>
                  </a:moveTo>
                  <a:lnTo>
                    <a:pt x="1914" y="912"/>
                  </a:lnTo>
                  <a:cubicBezTo>
                    <a:pt x="1883" y="942"/>
                    <a:pt x="1883" y="942"/>
                    <a:pt x="1883" y="942"/>
                  </a:cubicBezTo>
                  <a:cubicBezTo>
                    <a:pt x="1731" y="1185"/>
                    <a:pt x="1458" y="1428"/>
                    <a:pt x="1185" y="1579"/>
                  </a:cubicBezTo>
                  <a:cubicBezTo>
                    <a:pt x="911" y="1428"/>
                    <a:pt x="638" y="1185"/>
                    <a:pt x="486" y="912"/>
                  </a:cubicBezTo>
                  <a:cubicBezTo>
                    <a:pt x="729" y="547"/>
                    <a:pt x="821" y="213"/>
                    <a:pt x="851" y="0"/>
                  </a:cubicBezTo>
                  <a:cubicBezTo>
                    <a:pt x="425" y="0"/>
                    <a:pt x="425" y="0"/>
                    <a:pt x="425" y="0"/>
                  </a:cubicBezTo>
                  <a:cubicBezTo>
                    <a:pt x="365" y="274"/>
                    <a:pt x="243" y="547"/>
                    <a:pt x="61" y="790"/>
                  </a:cubicBezTo>
                  <a:cubicBezTo>
                    <a:pt x="0" y="882"/>
                    <a:pt x="0" y="882"/>
                    <a:pt x="0" y="882"/>
                  </a:cubicBezTo>
                  <a:cubicBezTo>
                    <a:pt x="31" y="1003"/>
                    <a:pt x="31" y="1003"/>
                    <a:pt x="31" y="1003"/>
                  </a:cubicBezTo>
                  <a:cubicBezTo>
                    <a:pt x="243" y="1397"/>
                    <a:pt x="668" y="1822"/>
                    <a:pt x="1124" y="2005"/>
                  </a:cubicBezTo>
                  <a:cubicBezTo>
                    <a:pt x="1185" y="2065"/>
                    <a:pt x="1185" y="2065"/>
                    <a:pt x="1185" y="2065"/>
                  </a:cubicBezTo>
                  <a:cubicBezTo>
                    <a:pt x="1275" y="2005"/>
                    <a:pt x="1275" y="2005"/>
                    <a:pt x="1275" y="2005"/>
                  </a:cubicBezTo>
                  <a:cubicBezTo>
                    <a:pt x="1671" y="1853"/>
                    <a:pt x="2035" y="1519"/>
                    <a:pt x="2247" y="1185"/>
                  </a:cubicBezTo>
                  <a:cubicBezTo>
                    <a:pt x="2278" y="1124"/>
                    <a:pt x="2339" y="1063"/>
                    <a:pt x="2339" y="1003"/>
                  </a:cubicBezTo>
                  <a:cubicBezTo>
                    <a:pt x="2400" y="882"/>
                    <a:pt x="2400" y="882"/>
                    <a:pt x="2400" y="882"/>
                  </a:cubicBezTo>
                  <a:cubicBezTo>
                    <a:pt x="2339" y="790"/>
                    <a:pt x="2339" y="790"/>
                    <a:pt x="2339" y="790"/>
                  </a:cubicBezTo>
                  <a:cubicBezTo>
                    <a:pt x="2126" y="486"/>
                    <a:pt x="2035" y="183"/>
                    <a:pt x="1974" y="0"/>
                  </a:cubicBezTo>
                  <a:cubicBezTo>
                    <a:pt x="1550" y="0"/>
                    <a:pt x="1550" y="0"/>
                    <a:pt x="1550" y="0"/>
                  </a:cubicBezTo>
                  <a:cubicBezTo>
                    <a:pt x="1580" y="213"/>
                    <a:pt x="1671" y="547"/>
                    <a:pt x="1914" y="912"/>
                  </a:cubicBezTo>
                </a:path>
              </a:pathLst>
            </a:custGeom>
            <a:grpFill/>
            <a:ln>
              <a:noFill/>
            </a:ln>
          </p:spPr>
        </p:sp>
        <p:sp>
          <p:nvSpPr>
            <p:cNvPr id="22" name="Freeform 8"/>
            <p:cNvSpPr/>
            <p:nvPr/>
          </p:nvSpPr>
          <p:spPr>
            <a:xfrm>
              <a:off x="8197560" y="2152440"/>
              <a:ext cx="1104480" cy="1661760"/>
            </a:xfrm>
            <a:custGeom>
              <a:avLst/>
              <a:gdLst/>
              <a:ahLst/>
              <a:cxnLst/>
              <a:rect l="0" t="0" r="r" b="b"/>
              <a:pathLst>
                <a:path w="3068" h="4616">
                  <a:moveTo>
                    <a:pt x="790" y="3279"/>
                  </a:moveTo>
                  <a:lnTo>
                    <a:pt x="790" y="3279"/>
                  </a:lnTo>
                  <a:cubicBezTo>
                    <a:pt x="608" y="2885"/>
                    <a:pt x="426" y="2521"/>
                    <a:pt x="426" y="2156"/>
                  </a:cubicBezTo>
                  <a:cubicBezTo>
                    <a:pt x="456" y="1732"/>
                    <a:pt x="669" y="1306"/>
                    <a:pt x="1093" y="1003"/>
                  </a:cubicBezTo>
                  <a:cubicBezTo>
                    <a:pt x="1155" y="942"/>
                    <a:pt x="1367" y="790"/>
                    <a:pt x="1519" y="638"/>
                  </a:cubicBezTo>
                  <a:cubicBezTo>
                    <a:pt x="1701" y="790"/>
                    <a:pt x="1914" y="942"/>
                    <a:pt x="1974" y="1003"/>
                  </a:cubicBezTo>
                  <a:cubicBezTo>
                    <a:pt x="2369" y="1306"/>
                    <a:pt x="2612" y="1732"/>
                    <a:pt x="2612" y="2156"/>
                  </a:cubicBezTo>
                  <a:cubicBezTo>
                    <a:pt x="2642" y="2521"/>
                    <a:pt x="2460" y="2885"/>
                    <a:pt x="2278" y="3279"/>
                  </a:cubicBezTo>
                  <a:cubicBezTo>
                    <a:pt x="2126" y="3675"/>
                    <a:pt x="1914" y="4129"/>
                    <a:pt x="1852" y="4615"/>
                  </a:cubicBezTo>
                  <a:cubicBezTo>
                    <a:pt x="2308" y="4615"/>
                    <a:pt x="2308" y="4615"/>
                    <a:pt x="2308" y="4615"/>
                  </a:cubicBezTo>
                  <a:cubicBezTo>
                    <a:pt x="2338" y="4220"/>
                    <a:pt x="2521" y="3827"/>
                    <a:pt x="2673" y="3462"/>
                  </a:cubicBezTo>
                  <a:cubicBezTo>
                    <a:pt x="2885" y="3037"/>
                    <a:pt x="3067" y="2612"/>
                    <a:pt x="3067" y="2156"/>
                  </a:cubicBezTo>
                  <a:cubicBezTo>
                    <a:pt x="3067" y="1610"/>
                    <a:pt x="2764" y="1033"/>
                    <a:pt x="2248" y="669"/>
                  </a:cubicBezTo>
                  <a:cubicBezTo>
                    <a:pt x="2065" y="517"/>
                    <a:pt x="1822" y="334"/>
                    <a:pt x="1701" y="183"/>
                  </a:cubicBezTo>
                  <a:cubicBezTo>
                    <a:pt x="1519" y="0"/>
                    <a:pt x="1519" y="0"/>
                    <a:pt x="1519" y="0"/>
                  </a:cubicBezTo>
                  <a:cubicBezTo>
                    <a:pt x="1367" y="183"/>
                    <a:pt x="1367" y="183"/>
                    <a:pt x="1367" y="183"/>
                  </a:cubicBezTo>
                  <a:cubicBezTo>
                    <a:pt x="1185" y="364"/>
                    <a:pt x="881" y="607"/>
                    <a:pt x="820" y="669"/>
                  </a:cubicBezTo>
                  <a:cubicBezTo>
                    <a:pt x="304" y="1033"/>
                    <a:pt x="0" y="1610"/>
                    <a:pt x="0" y="2156"/>
                  </a:cubicBezTo>
                  <a:cubicBezTo>
                    <a:pt x="0" y="2612"/>
                    <a:pt x="183" y="3037"/>
                    <a:pt x="365" y="3462"/>
                  </a:cubicBezTo>
                  <a:cubicBezTo>
                    <a:pt x="547" y="3827"/>
                    <a:pt x="699" y="4220"/>
                    <a:pt x="759" y="4615"/>
                  </a:cubicBezTo>
                  <a:cubicBezTo>
                    <a:pt x="1215" y="4615"/>
                    <a:pt x="1215" y="4615"/>
                    <a:pt x="1215" y="4615"/>
                  </a:cubicBezTo>
                  <a:cubicBezTo>
                    <a:pt x="1155" y="4129"/>
                    <a:pt x="942" y="3675"/>
                    <a:pt x="790" y="3279"/>
                  </a:cubicBezTo>
                </a:path>
              </a:pathLst>
            </a:custGeom>
            <a:grpFill/>
            <a:ln>
              <a:noFill/>
            </a:ln>
          </p:spPr>
        </p:sp>
        <p:sp>
          <p:nvSpPr>
            <p:cNvPr id="23" name="Freeform 9"/>
            <p:cNvSpPr/>
            <p:nvPr/>
          </p:nvSpPr>
          <p:spPr>
            <a:xfrm>
              <a:off x="9181800" y="3048840"/>
              <a:ext cx="1148040" cy="765360"/>
            </a:xfrm>
            <a:custGeom>
              <a:avLst/>
              <a:gdLst/>
              <a:ahLst/>
              <a:cxnLst/>
              <a:rect l="0" t="0" r="r" b="b"/>
              <a:pathLst>
                <a:path w="3189" h="2126">
                  <a:moveTo>
                    <a:pt x="2824" y="486"/>
                  </a:moveTo>
                  <a:lnTo>
                    <a:pt x="2824" y="486"/>
                  </a:lnTo>
                  <a:cubicBezTo>
                    <a:pt x="2551" y="182"/>
                    <a:pt x="2186" y="0"/>
                    <a:pt x="1791" y="0"/>
                  </a:cubicBezTo>
                  <a:lnTo>
                    <a:pt x="1791" y="0"/>
                  </a:lnTo>
                  <a:cubicBezTo>
                    <a:pt x="1275" y="0"/>
                    <a:pt x="819" y="274"/>
                    <a:pt x="486" y="821"/>
                  </a:cubicBezTo>
                  <a:cubicBezTo>
                    <a:pt x="182" y="1275"/>
                    <a:pt x="30" y="1791"/>
                    <a:pt x="0" y="2125"/>
                  </a:cubicBezTo>
                  <a:cubicBezTo>
                    <a:pt x="455" y="2125"/>
                    <a:pt x="455" y="2125"/>
                    <a:pt x="455" y="2125"/>
                  </a:cubicBezTo>
                  <a:cubicBezTo>
                    <a:pt x="486" y="1852"/>
                    <a:pt x="607" y="1428"/>
                    <a:pt x="850" y="1063"/>
                  </a:cubicBezTo>
                  <a:cubicBezTo>
                    <a:pt x="1032" y="759"/>
                    <a:pt x="1336" y="425"/>
                    <a:pt x="1791" y="425"/>
                  </a:cubicBezTo>
                  <a:lnTo>
                    <a:pt x="1791" y="425"/>
                  </a:lnTo>
                  <a:cubicBezTo>
                    <a:pt x="2065" y="425"/>
                    <a:pt x="2308" y="547"/>
                    <a:pt x="2459" y="759"/>
                  </a:cubicBezTo>
                  <a:cubicBezTo>
                    <a:pt x="2641" y="972"/>
                    <a:pt x="2732" y="1245"/>
                    <a:pt x="2672" y="1548"/>
                  </a:cubicBezTo>
                  <a:cubicBezTo>
                    <a:pt x="3097" y="1639"/>
                    <a:pt x="3097" y="1639"/>
                    <a:pt x="3097" y="1639"/>
                  </a:cubicBezTo>
                  <a:cubicBezTo>
                    <a:pt x="3188" y="1215"/>
                    <a:pt x="3067" y="789"/>
                    <a:pt x="2824" y="486"/>
                  </a:cubicBezTo>
                </a:path>
              </a:pathLst>
            </a:custGeom>
            <a:grpFill/>
            <a:ln>
              <a:noFill/>
            </a:ln>
          </p:spPr>
        </p:sp>
        <p:sp>
          <p:nvSpPr>
            <p:cNvPr id="24" name="Freeform 10"/>
            <p:cNvSpPr/>
            <p:nvPr/>
          </p:nvSpPr>
          <p:spPr>
            <a:xfrm>
              <a:off x="7170120" y="3048840"/>
              <a:ext cx="1148040" cy="765360"/>
            </a:xfrm>
            <a:custGeom>
              <a:avLst/>
              <a:gdLst/>
              <a:ahLst/>
              <a:cxnLst/>
              <a:rect l="0" t="0" r="r" b="b"/>
              <a:pathLst>
                <a:path w="3189" h="2126">
                  <a:moveTo>
                    <a:pt x="2703" y="821"/>
                  </a:moveTo>
                  <a:lnTo>
                    <a:pt x="2703" y="821"/>
                  </a:lnTo>
                  <a:cubicBezTo>
                    <a:pt x="2368" y="274"/>
                    <a:pt x="1882" y="0"/>
                    <a:pt x="1397" y="0"/>
                  </a:cubicBezTo>
                  <a:cubicBezTo>
                    <a:pt x="1366" y="0"/>
                    <a:pt x="1366" y="0"/>
                    <a:pt x="1366" y="0"/>
                  </a:cubicBezTo>
                  <a:cubicBezTo>
                    <a:pt x="972" y="0"/>
                    <a:pt x="607" y="182"/>
                    <a:pt x="364" y="486"/>
                  </a:cubicBezTo>
                  <a:cubicBezTo>
                    <a:pt x="122" y="789"/>
                    <a:pt x="0" y="1215"/>
                    <a:pt x="90" y="1639"/>
                  </a:cubicBezTo>
                  <a:cubicBezTo>
                    <a:pt x="516" y="1548"/>
                    <a:pt x="516" y="1548"/>
                    <a:pt x="516" y="1548"/>
                  </a:cubicBezTo>
                  <a:cubicBezTo>
                    <a:pt x="455" y="1275"/>
                    <a:pt x="546" y="972"/>
                    <a:pt x="698" y="759"/>
                  </a:cubicBezTo>
                  <a:cubicBezTo>
                    <a:pt x="881" y="547"/>
                    <a:pt x="1123" y="425"/>
                    <a:pt x="1366" y="425"/>
                  </a:cubicBezTo>
                  <a:lnTo>
                    <a:pt x="1366" y="425"/>
                  </a:lnTo>
                  <a:cubicBezTo>
                    <a:pt x="1852" y="425"/>
                    <a:pt x="2155" y="759"/>
                    <a:pt x="2338" y="1063"/>
                  </a:cubicBezTo>
                  <a:cubicBezTo>
                    <a:pt x="2581" y="1428"/>
                    <a:pt x="2703" y="1852"/>
                    <a:pt x="2733" y="2125"/>
                  </a:cubicBezTo>
                  <a:cubicBezTo>
                    <a:pt x="3188" y="2125"/>
                    <a:pt x="3188" y="2125"/>
                    <a:pt x="3188" y="2125"/>
                  </a:cubicBezTo>
                  <a:cubicBezTo>
                    <a:pt x="3158" y="1791"/>
                    <a:pt x="3006" y="1275"/>
                    <a:pt x="2703" y="821"/>
                  </a:cubicBezTo>
                </a:path>
              </a:pathLst>
            </a:custGeom>
            <a:grpFill/>
            <a:ln>
              <a:noFill/>
            </a:ln>
          </p:spPr>
        </p:sp>
        <p:sp>
          <p:nvSpPr>
            <p:cNvPr id="25" name="Freeform 11"/>
            <p:cNvSpPr/>
            <p:nvPr/>
          </p:nvSpPr>
          <p:spPr>
            <a:xfrm>
              <a:off x="7847640" y="3956040"/>
              <a:ext cx="1804320" cy="153360"/>
            </a:xfrm>
            <a:custGeom>
              <a:avLst/>
              <a:gdLst/>
              <a:ahLst/>
              <a:cxnLst/>
              <a:rect l="0" t="0" r="r" b="b"/>
              <a:pathLst>
                <a:path w="5012" h="426">
                  <a:moveTo>
                    <a:pt x="5011" y="425"/>
                  </a:moveTo>
                  <a:lnTo>
                    <a:pt x="0" y="425"/>
                  </a:lnTo>
                  <a:lnTo>
                    <a:pt x="0" y="0"/>
                  </a:lnTo>
                  <a:lnTo>
                    <a:pt x="5011" y="0"/>
                  </a:lnTo>
                  <a:lnTo>
                    <a:pt x="5011" y="425"/>
                  </a:lnTo>
                </a:path>
              </a:pathLst>
            </a:custGeom>
            <a:grpFill/>
            <a:ln>
              <a:noFill/>
            </a:ln>
          </p:spPr>
        </p:sp>
      </p:grpSp>
      <p:sp>
        <p:nvSpPr>
          <p:cNvPr id="7" name="Rectangle 6">
            <a:extLst>
              <a:ext uri="{FF2B5EF4-FFF2-40B4-BE49-F238E27FC236}">
                <a16:creationId xmlns:a16="http://schemas.microsoft.com/office/drawing/2014/main" id="{3672F035-1273-B604-F65F-C43C06457F3B}"/>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D62A18F-1D74-B873-4B7F-58C36382C9F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71D1DCBA-185A-8410-A533-FB279674064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9437E2F-04ED-CFDB-355B-DED5B9C3D48E}"/>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8C8DAA9E-5BE6-F2B5-8F8C-1A602FE947D3}"/>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FE7455F9-39B1-6762-E9E7-15B20850A42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09641E6-FA56-DC9C-39E9-3E152DE2C5E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37C346E-B824-5618-A144-9BEB23782F9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10C673C7-2974-AC80-CC93-D076FD9B16F8}"/>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ABEF1F70-98BB-9025-CB7C-654EA2F63800}"/>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CA72913B-0D98-3C70-B663-BA00A3131E2C}"/>
              </a:ext>
            </a:extLst>
          </p:cNvPr>
          <p:cNvPicPr>
            <a:picLocks noChangeAspect="1"/>
          </p:cNvPicPr>
          <p:nvPr userDrawn="1"/>
        </p:nvPicPr>
        <p:blipFill>
          <a:blip r:embed="rId2">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209694722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1_•Light Image right 2">
    <p:bg>
      <p:bgPr>
        <a:solidFill>
          <a:schemeClr val="bg1"/>
        </a:solidFill>
        <a:effectLst/>
      </p:bgPr>
    </p:bg>
    <p:spTree>
      <p:nvGrpSpPr>
        <p:cNvPr id="1" name=""/>
        <p:cNvGrpSpPr/>
        <p:nvPr/>
      </p:nvGrpSpPr>
      <p:grpSpPr>
        <a:xfrm>
          <a:off x="0" y="0"/>
          <a:ext cx="0" cy="0"/>
          <a:chOff x="0" y="0"/>
          <a:chExt cx="0" cy="0"/>
        </a:xfrm>
      </p:grpSpPr>
      <p:sp>
        <p:nvSpPr>
          <p:cNvPr id="27" name="Picture Placeholder 3">
            <a:extLst>
              <a:ext uri="{FF2B5EF4-FFF2-40B4-BE49-F238E27FC236}">
                <a16:creationId xmlns:a16="http://schemas.microsoft.com/office/drawing/2014/main" id="{0F57CD9A-2D1D-7A4C-BF76-1884EF4102F3}"/>
              </a:ext>
            </a:extLst>
          </p:cNvPr>
          <p:cNvSpPr>
            <a:spLocks noGrp="1"/>
          </p:cNvSpPr>
          <p:nvPr>
            <p:ph type="pic" sz="quarter" idx="11" hasCustomPrompt="1"/>
          </p:nvPr>
        </p:nvSpPr>
        <p:spPr>
          <a:xfrm>
            <a:off x="609600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3" name="Text Placeholder 23"/>
          <p:cNvSpPr>
            <a:spLocks noGrp="1"/>
          </p:cNvSpPr>
          <p:nvPr>
            <p:ph type="body" sz="quarter" idx="10" hasCustomPrompt="1"/>
          </p:nvPr>
        </p:nvSpPr>
        <p:spPr>
          <a:xfrm>
            <a:off x="1158000" y="1620000"/>
            <a:ext cx="3780000" cy="4502943"/>
          </a:xfrm>
          <a:prstGeom prst="rect">
            <a:avLst/>
          </a:prstGeom>
        </p:spPr>
        <p:txBody>
          <a:bodyPr>
            <a:noAutofit/>
          </a:bodyPr>
          <a:lstStyle>
            <a:lvl1pPr marL="133200" marR="3810" indent="-122400" algn="l" defTabSz="685800" rtl="0" eaLnBrk="1" latinLnBrk="0" hangingPunct="1">
              <a:lnSpc>
                <a:spcPts val="1950"/>
              </a:lnSpc>
              <a:spcBef>
                <a:spcPts val="315"/>
              </a:spcBef>
              <a:buFont typeface="Arial" panose="020B0604020202020204" pitchFamily="34" charset="0"/>
              <a:buChar char="•"/>
              <a:tabLst/>
              <a:defRPr lang="en-US" sz="1800" b="0" i="0" kern="1200" spc="-19" dirty="0" smtClean="0">
                <a:solidFill>
                  <a:schemeClr val="tx1"/>
                </a:solidFill>
                <a:latin typeface="Nunito Sans" charset="0"/>
                <a:ea typeface="Nunito Sans" charset="0"/>
                <a:cs typeface="Nunito Sans" charset="0"/>
              </a:defRPr>
            </a:lvl1pPr>
            <a:lvl2pPr marL="9525" marR="3810" algn="l" defTabSz="685800" rtl="0" eaLnBrk="1" latinLnBrk="0" hangingPunct="1">
              <a:lnSpc>
                <a:spcPts val="2055"/>
              </a:lnSpc>
              <a:spcBef>
                <a:spcPts val="1706"/>
              </a:spcBef>
              <a:defRPr lang="en-US" sz="1800" b="1" i="0" kern="1200" dirty="0" smtClean="0">
                <a:solidFill>
                  <a:schemeClr val="tx2"/>
                </a:solidFill>
                <a:latin typeface="Nunito Sans Black" charset="0"/>
                <a:ea typeface="Nunito Sans Black" charset="0"/>
                <a:cs typeface="Nunito Sans Black" charset="0"/>
              </a:defRPr>
            </a:lvl2pPr>
            <a:lvl3pPr marL="9525" marR="3810" algn="l" defTabSz="685800" rtl="0" eaLnBrk="1" latinLnBrk="0" hangingPunct="1">
              <a:lnSpc>
                <a:spcPts val="2055"/>
              </a:lnSpc>
              <a:spcBef>
                <a:spcPts val="315"/>
              </a:spcBef>
              <a:defRPr lang="en-US" sz="1800" b="1" i="0" kern="1200" spc="-45" dirty="0" smtClean="0">
                <a:solidFill>
                  <a:schemeClr val="tx2"/>
                </a:solidFill>
                <a:latin typeface="Nunito Sans" charset="0"/>
                <a:ea typeface="Nunito Sans" charset="0"/>
                <a:cs typeface="Nunito Sans" charset="0"/>
              </a:defRPr>
            </a:lvl3pPr>
            <a:lvl4pPr marL="9525" marR="3810" algn="l" defTabSz="685800" rtl="0" eaLnBrk="1" latinLnBrk="0" hangingPunct="1">
              <a:lnSpc>
                <a:spcPts val="1950"/>
              </a:lnSpc>
              <a:spcBef>
                <a:spcPts val="315"/>
              </a:spcBef>
              <a:defRPr lang="en-US" sz="1800" b="0" i="0" kern="1200" spc="-19" dirty="0" smtClean="0">
                <a:solidFill>
                  <a:schemeClr val="tx1"/>
                </a:solidFill>
                <a:latin typeface="Nunito Sans" charset="0"/>
                <a:ea typeface="Nunito Sans" charset="0"/>
                <a:cs typeface="Nunito Sans" charset="0"/>
              </a:defRPr>
            </a:lvl4pPr>
            <a:lvl5pPr marL="9525" marR="3810" algn="l" defTabSz="685800" rtl="0" eaLnBrk="1" latinLnBrk="0" hangingPunct="1">
              <a:lnSpc>
                <a:spcPts val="1950"/>
              </a:lnSpc>
              <a:spcBef>
                <a:spcPts val="315"/>
              </a:spcBef>
              <a:defRPr lang="en-US" sz="1800" b="0" i="0" kern="1200" spc="-19" dirty="0">
                <a:solidFill>
                  <a:schemeClr val="tx1"/>
                </a:solidFill>
                <a:latin typeface="Nunito Sans" charset="0"/>
                <a:ea typeface="Nunito Sans" charset="0"/>
                <a:cs typeface="Nunito Sans" charset="0"/>
              </a:defRPr>
            </a:lvl5pPr>
          </a:lstStyle>
          <a:p>
            <a:pPr lvl="0"/>
            <a:r>
              <a:rPr lang="en-US" dirty="0"/>
              <a:t>Set the bullets</a:t>
            </a:r>
          </a:p>
        </p:txBody>
      </p:sp>
      <p:sp>
        <p:nvSpPr>
          <p:cNvPr id="7" name="Rectangle 6">
            <a:extLst>
              <a:ext uri="{FF2B5EF4-FFF2-40B4-BE49-F238E27FC236}">
                <a16:creationId xmlns:a16="http://schemas.microsoft.com/office/drawing/2014/main" id="{4C4D8074-9DA4-8B54-2710-6D930BECC99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A1CC5489-FFBF-9457-5A20-68427346ECF1}"/>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27CC4AC-490E-C30A-9766-CAFF50B4B6F5}"/>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55F45BF-EAE9-15BC-7961-240A2174F74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2917F9D-2A45-F42C-715F-B6B67BD1CF4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3254799-1431-6DF0-AC8A-CC324AB1755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A08F72B-1E4B-CA02-83AA-03F9DEBD1AE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6B5174B-E57D-00AE-FB40-5DAD5F234C2E}"/>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F3C7A55D-BAD4-752F-0AE8-F04CE8AAFC89}"/>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2E2FC63-C30E-1EB3-EF85-664441BE102E}"/>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3DFAEE2A-26DC-2876-A369-354A868FFA4F}"/>
              </a:ext>
            </a:extLst>
          </p:cNvPr>
          <p:cNvPicPr>
            <a:picLocks noChangeAspect="1"/>
          </p:cNvPicPr>
          <p:nvPr userDrawn="1"/>
        </p:nvPicPr>
        <p:blipFill>
          <a:blip r:embed="rId2">
            <a:biLevel thresh="75000"/>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33680682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9661C454-DBDE-1788-BCCE-F089A849EE8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080927B-73DB-5E65-A744-2B532396FDC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BC38DBD3-F31C-559D-6627-D07097CE653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4392D17-89A5-65F5-374F-00457EADEC4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D65EAC-3617-6A3C-8535-D7FECF95437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CFC4A22-B231-8CCF-3BF5-F4CC645A53A4}"/>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5CE91E6-4C56-75A0-68DF-BA39F778B577}"/>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98E63EB-C424-0701-9969-1534D1AA540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0452070-EE0D-1575-C244-9B504F4E3D8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908CDD20-B7E8-87F0-25EB-5FC0CF0F2D4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520A7414-6278-FE85-D97D-12B03429730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69429046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1_•Light Image left 3">
    <p:bg>
      <p:bgPr>
        <a:solidFill>
          <a:schemeClr val="bg1"/>
        </a:solidFill>
        <a:effectLst/>
      </p:bgPr>
    </p:bg>
    <p:spTree>
      <p:nvGrpSpPr>
        <p:cNvPr id="1" name=""/>
        <p:cNvGrpSpPr/>
        <p:nvPr/>
      </p:nvGrpSpPr>
      <p:grpSpPr>
        <a:xfrm>
          <a:off x="0" y="0"/>
          <a:ext cx="0" cy="0"/>
          <a:chOff x="0" y="0"/>
          <a:chExt cx="0" cy="0"/>
        </a:xfrm>
      </p:grpSpPr>
      <p:sp>
        <p:nvSpPr>
          <p:cNvPr id="26" name="Picture Placeholder 3">
            <a:extLst>
              <a:ext uri="{FF2B5EF4-FFF2-40B4-BE49-F238E27FC236}">
                <a16:creationId xmlns:a16="http://schemas.microsoft.com/office/drawing/2014/main" id="{E5E26ECD-11FC-8644-AECC-2BF6CAFD4C03}"/>
              </a:ext>
            </a:extLst>
          </p:cNvPr>
          <p:cNvSpPr>
            <a:spLocks noGrp="1"/>
          </p:cNvSpPr>
          <p:nvPr>
            <p:ph type="pic" sz="quarter" idx="12" hasCustomPrompt="1"/>
          </p:nvPr>
        </p:nvSpPr>
        <p:spPr>
          <a:xfrm>
            <a:off x="0" y="0"/>
            <a:ext cx="6096000" cy="6858000"/>
          </a:xfrm>
        </p:spPr>
        <p:txBody>
          <a:bodyPr anchor="ctr"/>
          <a:lstStyle>
            <a:lvl1pPr marL="10800" indent="0" algn="ctr">
              <a:buNone/>
              <a:defRPr>
                <a:solidFill>
                  <a:schemeClr val="tx1"/>
                </a:solidFill>
              </a:defRPr>
            </a:lvl1pPr>
          </a:lstStyle>
          <a:p>
            <a:r>
              <a:rPr lang="en-GB" dirty="0"/>
              <a:t>Click to insert image</a:t>
            </a:r>
          </a:p>
          <a:p>
            <a:r>
              <a:rPr lang="en-GB" dirty="0"/>
              <a:t>The optimum image size is 640 x 720 pixels at 96 dpi</a:t>
            </a:r>
          </a:p>
        </p:txBody>
      </p:sp>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6" name="Holder 6"/>
          <p:cNvSpPr>
            <a:spLocks noGrp="1"/>
          </p:cNvSpPr>
          <p:nvPr>
            <p:ph type="sldNum" sz="quarter" idx="7"/>
          </p:nvPr>
        </p:nvSpPr>
        <p:spPr/>
        <p:txBody>
          <a:bodyPr lIns="0" tIns="0" rIns="0" bIns="0"/>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9" name="Text Placeholder 8">
            <a:extLst>
              <a:ext uri="{FF2B5EF4-FFF2-40B4-BE49-F238E27FC236}">
                <a16:creationId xmlns:a16="http://schemas.microsoft.com/office/drawing/2014/main" id="{F2137783-675F-904F-87FC-0AE0AE96C6C2}"/>
              </a:ext>
            </a:extLst>
          </p:cNvPr>
          <p:cNvSpPr>
            <a:spLocks noGrp="1"/>
          </p:cNvSpPr>
          <p:nvPr>
            <p:ph type="body" sz="quarter" idx="10"/>
          </p:nvPr>
        </p:nvSpPr>
        <p:spPr>
          <a:xfrm>
            <a:off x="7292441" y="1620000"/>
            <a:ext cx="3767138" cy="4503385"/>
          </a:xfrm>
        </p:spPr>
        <p:txBody>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a:extLst>
              <a:ext uri="{FF2B5EF4-FFF2-40B4-BE49-F238E27FC236}">
                <a16:creationId xmlns:a16="http://schemas.microsoft.com/office/drawing/2014/main" id="{1EA22FEA-CD6A-91B3-E4D0-10D659E416FC}"/>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C810ED9D-63AC-C842-DEF3-2719564B61E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0D686415-B3E0-9FF0-62CB-2625DD4DC04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40F7F56-76A3-7C8B-BB62-8F50B3E273EF}"/>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FE7369B-9B45-F32C-7546-61C025AE2D3A}"/>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CC8F18CD-F581-8FDA-1F27-D5CEB4BA835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F33AE9E-3944-D501-F1CC-95A9436115F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4D7E9E9D-0DED-A9A6-EF38-EB3C28E550D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C0A0FE5-8506-78C0-17E4-FC2970D6CB9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E9D420FC-5FF9-9B3D-42F9-D9669418D66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E698873E-CE25-8295-D7D0-3F5963114E6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7818590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Font typeface="Arial" panose="020B0604020202020204" pitchFamily="34" charset="0"/>
              <a:buNone/>
              <a:tabLst/>
              <a:defRPr sz="2550"/>
            </a:lvl1pPr>
            <a:lvl2pPr marL="18000" indent="0">
              <a:lnSpc>
                <a:spcPts val="2700"/>
              </a:lnSpc>
              <a:buFont typeface="Arial" panose="020B0604020202020204" pitchFamily="34" charset="0"/>
              <a:buNone/>
              <a:tabLst/>
              <a:defRPr sz="2550"/>
            </a:lvl2pPr>
            <a:lvl3pPr marL="18000" indent="0">
              <a:lnSpc>
                <a:spcPts val="2700"/>
              </a:lnSpc>
              <a:buFont typeface="Arial" panose="020B0604020202020204" pitchFamily="34" charset="0"/>
              <a:buNone/>
              <a:tabLst/>
              <a:defRPr sz="2550"/>
            </a:lvl3pPr>
            <a:lvl4pPr marL="18000" indent="0">
              <a:lnSpc>
                <a:spcPts val="2700"/>
              </a:lnSpc>
              <a:buFont typeface="Arial" panose="020B0604020202020204" pitchFamily="34" charset="0"/>
              <a:buNone/>
              <a:tabLst/>
              <a:defRPr sz="2550"/>
            </a:lvl4pPr>
            <a:lvl5pPr marL="180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C9B9230-9466-25E6-445B-A79B7403506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1C59F859-14A0-59A3-D9BC-84D9E959557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558F0DE3-E7F4-0E3C-D3EC-01CB7B9A195E}"/>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D9FB70D-3DF2-6CC4-4631-8CB77FF50455}"/>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D02F615-62A4-75C9-8D83-102B83682188}"/>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720FC8A-E20A-3F59-86F6-E3D30CA30ED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BB41F5E-5CA0-0E44-C76D-C7A24461963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39135DE-FDAC-6325-583A-28ADA353FBE2}"/>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AFD3F57-95F4-4235-ADB4-A50BE3C6DC8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214F9044-5DE6-F2C9-166E-3C2E6B8368A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560C5CE6-3CE7-42EE-C35F-C5561FED9A9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0763308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 Title and text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69875">
              <a:lnSpc>
                <a:spcPts val="2700"/>
              </a:lnSpc>
              <a:buFont typeface="Arial" panose="020B0604020202020204" pitchFamily="34" charset="0"/>
              <a:buChar char="•"/>
              <a:tabLst/>
              <a:defRPr sz="2550"/>
            </a:lvl1pPr>
            <a:lvl2pPr marL="270000" indent="-269875">
              <a:lnSpc>
                <a:spcPts val="2700"/>
              </a:lnSpc>
              <a:buFont typeface="Arial" panose="020B0604020202020204" pitchFamily="34" charset="0"/>
              <a:buChar char="•"/>
              <a:tabLst/>
              <a:defRPr sz="2550"/>
            </a:lvl2pPr>
            <a:lvl3pPr marL="270000" indent="-269875">
              <a:lnSpc>
                <a:spcPts val="2700"/>
              </a:lnSpc>
              <a:buFont typeface="Arial" panose="020B0604020202020204" pitchFamily="34" charset="0"/>
              <a:buChar char="•"/>
              <a:tabLst/>
              <a:defRPr sz="2550"/>
            </a:lvl3pPr>
            <a:lvl4pPr marL="270000" indent="-269875">
              <a:lnSpc>
                <a:spcPts val="2700"/>
              </a:lnSpc>
              <a:buFont typeface="Arial" panose="020B0604020202020204" pitchFamily="34" charset="0"/>
              <a:buChar char="•"/>
              <a:tabLst/>
              <a:defRPr sz="2550"/>
            </a:lvl4pPr>
            <a:lvl5pPr marL="270000" indent="-269875">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32253A4-7D42-3C73-F154-9E54E6D588C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2635148-108B-24FB-EBFC-5D7575E7946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D4318DB-2614-818A-59CC-A25436467002}"/>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7EA1996-3CB3-83C3-B668-F6F53B6035B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3720AC8C-19FB-038E-373D-FFE6E58D27C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2E43275-DFC3-9ADE-5911-5E886E616D0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B8B9F12-68C5-2C75-9AEC-51484AA86D7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045E78A-FA4C-A636-6E84-5ED4C72129CB}"/>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A2D3A68-5240-1A3B-0244-A151A73D62B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A99B510-91C0-0D4F-84E8-77210D9AE525}"/>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D06615B3-8F7C-FD52-7877-0AE83236E0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54508712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18000" indent="0">
              <a:lnSpc>
                <a:spcPts val="2700"/>
              </a:lnSpc>
              <a:buClr>
                <a:schemeClr val="bg1"/>
              </a:buClr>
              <a:buFont typeface="Arial" panose="020B0604020202020204" pitchFamily="34" charset="0"/>
              <a:buNone/>
              <a:tabLst/>
              <a:defRPr sz="2550">
                <a:solidFill>
                  <a:schemeClr val="bg1"/>
                </a:solidFill>
              </a:defRPr>
            </a:lvl1pPr>
            <a:lvl2pPr marL="18000" indent="0">
              <a:lnSpc>
                <a:spcPts val="2700"/>
              </a:lnSpc>
              <a:buClr>
                <a:schemeClr val="bg1"/>
              </a:buClr>
              <a:buFont typeface="Arial" panose="020B0604020202020204" pitchFamily="34" charset="0"/>
              <a:buNone/>
              <a:tabLst/>
              <a:defRPr sz="2550">
                <a:solidFill>
                  <a:schemeClr val="bg1"/>
                </a:solidFill>
              </a:defRPr>
            </a:lvl2pPr>
            <a:lvl3pPr marL="18000" indent="0">
              <a:lnSpc>
                <a:spcPts val="2700"/>
              </a:lnSpc>
              <a:buClr>
                <a:schemeClr val="bg1"/>
              </a:buClr>
              <a:buFont typeface="Arial" panose="020B0604020202020204" pitchFamily="34" charset="0"/>
              <a:buNone/>
              <a:tabLst/>
              <a:defRPr sz="2550">
                <a:solidFill>
                  <a:schemeClr val="bg1"/>
                </a:solidFill>
              </a:defRPr>
            </a:lvl3pPr>
            <a:lvl4pPr marL="18000" indent="0">
              <a:lnSpc>
                <a:spcPts val="2700"/>
              </a:lnSpc>
              <a:buClr>
                <a:schemeClr val="bg1"/>
              </a:buClr>
              <a:buFont typeface="Arial" panose="020B0604020202020204" pitchFamily="34" charset="0"/>
              <a:buNone/>
              <a:tabLst/>
              <a:defRPr sz="2550">
                <a:solidFill>
                  <a:schemeClr val="bg1"/>
                </a:solidFill>
              </a:defRPr>
            </a:lvl4pPr>
            <a:lvl5pPr marL="18000" indent="0">
              <a:lnSpc>
                <a:spcPts val="2700"/>
              </a:lnSpc>
              <a:buClr>
                <a:schemeClr val="bg1"/>
              </a:buClr>
              <a:buFont typeface="Arial" panose="020B0604020202020204" pitchFamily="34" charset="0"/>
              <a:buNone/>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89F7CE78-5AD0-3C8A-13ED-5742948DED4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F340FC1-0A1E-57C3-DCDC-739CEB7EC1E3}"/>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7C9FC49-AA1E-7E8C-1B92-4339842AE27D}"/>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D4346E-A4A0-2460-DF0A-25953FDEACE9}"/>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0810555-7345-D6FC-9F28-1DA6E8653D40}"/>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A3EBB479-DD33-8836-C14E-FE2D6A3FE43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E219B34-76AA-7FBF-BE19-1D2CE76D85D6}"/>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5B9B7091-D804-C602-1938-E4ADB8F8DCD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183910DC-435F-C8CF-90AF-6519034E3AC2}"/>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799F725-B8D4-D3FD-E263-A077050F0528}"/>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726A1918-A934-20FD-20E1-E44926FAAB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25741687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 Title and text content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1801909"/>
            <a:ext cx="7944437" cy="1981312"/>
          </a:xfrm>
        </p:spPr>
        <p:txBody>
          <a:bodyPr>
            <a:spAutoFit/>
          </a:bodyPr>
          <a:lstStyle>
            <a:lvl1pPr marL="270000" indent="-270000">
              <a:lnSpc>
                <a:spcPts val="2700"/>
              </a:lnSpc>
              <a:buClr>
                <a:schemeClr val="bg1"/>
              </a:buClr>
              <a:buFont typeface="Arial" panose="020B0604020202020204" pitchFamily="34" charset="0"/>
              <a:buChar char="•"/>
              <a:tabLst/>
              <a:defRPr sz="2550">
                <a:solidFill>
                  <a:schemeClr val="bg1"/>
                </a:solidFill>
              </a:defRPr>
            </a:lvl1pPr>
            <a:lvl2pPr marL="270000" indent="-270000">
              <a:lnSpc>
                <a:spcPts val="2700"/>
              </a:lnSpc>
              <a:buClr>
                <a:schemeClr val="bg1"/>
              </a:buClr>
              <a:buFont typeface="Arial" panose="020B0604020202020204" pitchFamily="34" charset="0"/>
              <a:buChar char="•"/>
              <a:tabLst/>
              <a:defRPr sz="2550">
                <a:solidFill>
                  <a:schemeClr val="bg1"/>
                </a:solidFill>
              </a:defRPr>
            </a:lvl2pPr>
            <a:lvl3pPr marL="270000" indent="-270000">
              <a:lnSpc>
                <a:spcPts val="2700"/>
              </a:lnSpc>
              <a:buClr>
                <a:schemeClr val="bg1"/>
              </a:buClr>
              <a:buFont typeface="Arial" panose="020B0604020202020204" pitchFamily="34" charset="0"/>
              <a:buChar char="•"/>
              <a:tabLst/>
              <a:defRPr sz="2550">
                <a:solidFill>
                  <a:schemeClr val="bg1"/>
                </a:solidFill>
              </a:defRPr>
            </a:lvl3pPr>
            <a:lvl4pPr marL="270000" indent="-270000">
              <a:lnSpc>
                <a:spcPts val="2700"/>
              </a:lnSpc>
              <a:buClr>
                <a:schemeClr val="bg1"/>
              </a:buClr>
              <a:buFont typeface="Arial" panose="020B0604020202020204" pitchFamily="34" charset="0"/>
              <a:buChar char="•"/>
              <a:tabLst/>
              <a:defRPr sz="2550">
                <a:solidFill>
                  <a:schemeClr val="bg1"/>
                </a:solidFill>
              </a:defRPr>
            </a:lvl4pPr>
            <a:lvl5pPr marL="270000" indent="-270000">
              <a:lnSpc>
                <a:spcPts val="2700"/>
              </a:lnSpc>
              <a:buClr>
                <a:schemeClr val="bg1"/>
              </a:buClr>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0BD1A5D-A5FF-1018-10AE-B0299ECED9AF}"/>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B5739D3E-3891-B42E-6507-CAFE4E0CDC6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EAE429B-1A2E-B3EE-240C-C201FEB4B9E3}"/>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560BD658-E012-8211-0D97-476C7795D28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B4AD853-7291-93E0-F5D8-B65530A34871}"/>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9FFB21A9-CB90-E5C5-1A28-E43B44531CA0}"/>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FF6A6B5-88B8-5F37-4D9B-BE60B18F3848}"/>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41F2149-9BDE-568B-3754-739C54334A0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AE86CBAC-2FD4-E8EF-84BA-028BF0D3324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B05E362-63BE-FC8B-D179-9CB91E5FFD02}"/>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7FDDDFF6-E34C-9FF8-871E-76E31DDEE8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66633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Presentation by Image 2">
    <p:bg>
      <p:bgPr>
        <a:solidFill>
          <a:schemeClr val="bg1">
            <a:lumMod val="75000"/>
          </a:schemeClr>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3551C55C-2611-FF4E-8F35-A2C9B3FCEEEC}"/>
              </a:ext>
            </a:extLst>
          </p:cNvPr>
          <p:cNvSpPr>
            <a:spLocks noGrp="1"/>
          </p:cNvSpPr>
          <p:nvPr>
            <p:ph type="pic" sz="quarter" idx="11" hasCustomPrompt="1"/>
          </p:nvPr>
        </p:nvSpPr>
        <p:spPr>
          <a:xfrm>
            <a:off x="0" y="0"/>
            <a:ext cx="12192000" cy="6858000"/>
          </a:xfrm>
        </p:spPr>
        <p:txBody>
          <a:bodyPr anchor="ctr"/>
          <a:lstStyle>
            <a:lvl1pPr marL="10800" indent="0" algn="ctr">
              <a:buNone/>
              <a:defRPr baseline="0"/>
            </a:lvl1pPr>
          </a:lstStyle>
          <a:p>
            <a:r>
              <a:rPr lang="en-GB" dirty="0"/>
              <a:t>Click to insert image</a:t>
            </a:r>
          </a:p>
          <a:p>
            <a:r>
              <a:rPr lang="en-GB" dirty="0"/>
              <a:t>The optimum image size is 1280 x 720 pixels at 96 dpi</a:t>
            </a:r>
          </a:p>
        </p:txBody>
      </p:sp>
      <p:sp>
        <p:nvSpPr>
          <p:cNvPr id="11" name="Title 10"/>
          <p:cNvSpPr>
            <a:spLocks noGrp="1"/>
          </p:cNvSpPr>
          <p:nvPr>
            <p:ph type="title" hasCustomPrompt="1"/>
          </p:nvPr>
        </p:nvSpPr>
        <p:spPr>
          <a:xfrm>
            <a:off x="342901" y="2941602"/>
            <a:ext cx="3190875" cy="487399"/>
          </a:xfrm>
          <a:prstGeom prst="rect">
            <a:avLst/>
          </a:prstGeom>
        </p:spPr>
        <p:txBody>
          <a:bodyPr lIns="0" tIns="0" rIns="0" bIns="0" anchor="t">
            <a:noAutofit/>
          </a:bodyPr>
          <a:lstStyle>
            <a:lvl1pPr marL="3175" indent="6350">
              <a:tabLst/>
              <a:defRPr lang="en-US" sz="1350" b="0" i="0" kern="1200" spc="0">
                <a:solidFill>
                  <a:schemeClr val="bg1"/>
                </a:solidFill>
                <a:latin typeface="Nunito Sans Black" charset="0"/>
                <a:ea typeface="Nunito Sans Black" charset="0"/>
                <a:cs typeface="Nunito Sans Black" charset="0"/>
              </a:defRPr>
            </a:lvl1pPr>
          </a:lstStyle>
          <a:p>
            <a:r>
              <a:rPr lang="en-US" dirty="0"/>
              <a:t>Name Surname</a:t>
            </a:r>
          </a:p>
        </p:txBody>
      </p:sp>
      <p:sp>
        <p:nvSpPr>
          <p:cNvPr id="22" name="Text Placeholder 2">
            <a:extLst>
              <a:ext uri="{FF2B5EF4-FFF2-40B4-BE49-F238E27FC236}">
                <a16:creationId xmlns:a16="http://schemas.microsoft.com/office/drawing/2014/main" id="{C13EEE70-AD17-5442-A93D-1F009D5C7135}"/>
              </a:ext>
            </a:extLst>
          </p:cNvPr>
          <p:cNvSpPr>
            <a:spLocks noGrp="1"/>
          </p:cNvSpPr>
          <p:nvPr>
            <p:ph type="body" sz="quarter" idx="10" hasCustomPrompt="1"/>
          </p:nvPr>
        </p:nvSpPr>
        <p:spPr>
          <a:xfrm>
            <a:off x="317998" y="359569"/>
            <a:ext cx="4806452" cy="2191004"/>
          </a:xfrm>
        </p:spPr>
        <p:txBody>
          <a:bodyPr>
            <a:noAutofit/>
          </a:bodyPr>
          <a:lstStyle>
            <a:lvl1pPr marL="0" indent="0" algn="l" defTabSz="685800" rtl="0" eaLnBrk="1" latinLnBrk="0" hangingPunct="1">
              <a:lnSpc>
                <a:spcPts val="4950"/>
              </a:lnSpc>
              <a:buNone/>
              <a:defRPr lang="en-US" sz="5250" b="0" i="0" kern="1200" spc="-146" baseline="0" dirty="0" smtClean="0">
                <a:solidFill>
                  <a:schemeClr val="bg1"/>
                </a:solidFill>
                <a:latin typeface="Nunito Sans Black" charset="0"/>
                <a:ea typeface="Nunito Sans Black" charset="0"/>
                <a:cs typeface="Nunito Sans Black" charset="0"/>
              </a:defRPr>
            </a:lvl1pPr>
            <a:lvl2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2pPr>
            <a:lvl3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3pPr>
            <a:lvl4pPr marL="0" algn="l" defTabSz="685800" rtl="0" eaLnBrk="1" latinLnBrk="0" hangingPunct="1">
              <a:lnSpc>
                <a:spcPts val="4950"/>
              </a:lnSpc>
              <a:defRPr lang="en-US" sz="5250" b="0" i="0" kern="1200" spc="-146" baseline="0" dirty="0" smtClean="0">
                <a:solidFill>
                  <a:schemeClr val="tx2"/>
                </a:solidFill>
                <a:latin typeface="Nunito Sans Black" charset="0"/>
                <a:ea typeface="Nunito Sans Black" charset="0"/>
                <a:cs typeface="Nunito Sans Black" charset="0"/>
              </a:defRPr>
            </a:lvl4pPr>
            <a:lvl5pPr marL="0" algn="l" defTabSz="685800" rtl="0" eaLnBrk="1" latinLnBrk="0" hangingPunct="1">
              <a:lnSpc>
                <a:spcPts val="4950"/>
              </a:lnSpc>
              <a:defRPr lang="en-GB" sz="5250" b="0" i="0" kern="1200" spc="-146" baseline="0" dirty="0">
                <a:solidFill>
                  <a:schemeClr val="tx2"/>
                </a:solidFill>
                <a:latin typeface="Nunito Sans Black" charset="0"/>
                <a:ea typeface="Nunito Sans Black" charset="0"/>
                <a:cs typeface="Nunito Sans Black" charset="0"/>
              </a:defRPr>
            </a:lvl5pPr>
          </a:lstStyle>
          <a:p>
            <a:pPr lvl="0"/>
            <a:r>
              <a:rPr lang="en-US" dirty="0"/>
              <a:t>Do more.</a:t>
            </a:r>
            <a:br>
              <a:rPr lang="en-US" dirty="0"/>
            </a:br>
            <a:r>
              <a:rPr lang="en-US" dirty="0"/>
              <a:t>Share more.</a:t>
            </a:r>
            <a:br>
              <a:rPr lang="en-US" dirty="0"/>
            </a:br>
            <a:r>
              <a:rPr lang="en-US" dirty="0"/>
              <a:t>Be more.</a:t>
            </a:r>
          </a:p>
        </p:txBody>
      </p:sp>
      <p:sp>
        <p:nvSpPr>
          <p:cNvPr id="28" name="Text Placeholder 27">
            <a:extLst>
              <a:ext uri="{FF2B5EF4-FFF2-40B4-BE49-F238E27FC236}">
                <a16:creationId xmlns:a16="http://schemas.microsoft.com/office/drawing/2014/main" id="{9D6C8741-5B1A-7A41-BC67-34065FEE5BC0}"/>
              </a:ext>
            </a:extLst>
          </p:cNvPr>
          <p:cNvSpPr>
            <a:spLocks noGrp="1"/>
          </p:cNvSpPr>
          <p:nvPr>
            <p:ph type="body" sz="quarter" idx="12" hasCustomPrompt="1"/>
          </p:nvPr>
        </p:nvSpPr>
        <p:spPr>
          <a:xfrm>
            <a:off x="342900" y="2551113"/>
            <a:ext cx="3190876" cy="390525"/>
          </a:xfrm>
        </p:spPr>
        <p:txBody>
          <a:bodyPr anchor="b">
            <a:noAutofit/>
          </a:bodyPr>
          <a:lstStyle>
            <a:lvl1pPr marL="10800" indent="0">
              <a:buNone/>
              <a:defRPr sz="1350">
                <a:solidFill>
                  <a:schemeClr val="bg1"/>
                </a:solidFill>
              </a:defRPr>
            </a:lvl1pPr>
            <a:lvl2pPr>
              <a:defRPr sz="1350">
                <a:solidFill>
                  <a:schemeClr val="bg1"/>
                </a:solidFill>
              </a:defRPr>
            </a:lvl2pPr>
            <a:lvl3pPr>
              <a:defRPr sz="1350">
                <a:solidFill>
                  <a:schemeClr val="bg1"/>
                </a:solidFill>
              </a:defRPr>
            </a:lvl3pPr>
            <a:lvl4pPr>
              <a:defRPr sz="1350">
                <a:solidFill>
                  <a:schemeClr val="bg1"/>
                </a:solidFill>
              </a:defRPr>
            </a:lvl4pPr>
            <a:lvl5pPr>
              <a:defRPr sz="1350">
                <a:solidFill>
                  <a:schemeClr val="bg1"/>
                </a:solidFill>
              </a:defRPr>
            </a:lvl5pPr>
          </a:lstStyle>
          <a:p>
            <a:pPr lvl="0"/>
            <a:r>
              <a:rPr lang="en-US" dirty="0"/>
              <a:t>A presentation by</a:t>
            </a:r>
          </a:p>
        </p:txBody>
      </p:sp>
      <p:sp>
        <p:nvSpPr>
          <p:cNvPr id="2" name="Rectangle 1">
            <a:extLst>
              <a:ext uri="{FF2B5EF4-FFF2-40B4-BE49-F238E27FC236}">
                <a16:creationId xmlns:a16="http://schemas.microsoft.com/office/drawing/2014/main" id="{8DCDDB7B-7C2A-C9CF-100D-0890AF6D69FA}"/>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5F56744D-EC81-7219-4425-EE864EC5BB14}"/>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CAA52F8-F1E9-5D10-295B-561F461D8720}"/>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C6F3F00-394E-9E65-E727-11BF8DFFD65E}"/>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2EA7794-291E-6DF6-C5FC-EE8098E162FF}"/>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044F130-4DD1-77A5-2075-C386636E7D21}"/>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45240295-5AD9-A582-1B9B-6E6909698FC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4BAAD04-1FCE-E355-A2D9-89AAB07F2763}"/>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8F07615-EC56-E7C1-503D-275C470C1D34}"/>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A201649-58D5-15CD-A202-D5524AA82C4F}"/>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5B01723-3774-1BD3-CB4A-0F668F02BE4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C57619DB-CDE9-813B-BB26-197046218A5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B26FF1BB-34D8-3557-EA19-A639EC08DA1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4D63248-9087-A646-3999-9329A9B62A2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2E9258C6-62BF-8CFF-D700-88E2FB58E13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7594C3BE-A615-DD3D-AE81-B273BE8507F2}"/>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CC34CF3A-EA44-9FEC-835C-EC2BE1786B4B}"/>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C739E38B-9C88-61B7-0AC2-AADBFA52B9C0}"/>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80224742-F047-9E9D-14E2-32A4EAAD1307}"/>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4FCED5D2-B745-FA19-78D2-9F451CA4D1C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a:extLst>
              <a:ext uri="{FF2B5EF4-FFF2-40B4-BE49-F238E27FC236}">
                <a16:creationId xmlns:a16="http://schemas.microsoft.com/office/drawing/2014/main" id="{54BCC877-7A3E-E53F-6109-C451ED58A92F}"/>
              </a:ext>
            </a:extLst>
          </p:cNvPr>
          <p:cNvPicPr>
            <a:picLocks noChangeAspect="1"/>
          </p:cNvPicPr>
          <p:nvPr userDrawn="1"/>
        </p:nvPicPr>
        <p:blipFill>
          <a:blip r:embed="rId2">
            <a:extLst>
              <a:ext uri="{28A0092B-C50C-407E-A947-70E740481C1C}">
                <a14:useLocalDpi xmlns:a14="http://schemas.microsoft.com/office/drawing/2010/main" val="0"/>
              </a:ext>
            </a:extLst>
          </a:blip>
          <a:srcRect t="15679" b="15679"/>
          <a:stretch/>
        </p:blipFill>
        <p:spPr>
          <a:xfrm>
            <a:off x="7772400" y="5145633"/>
            <a:ext cx="4421792" cy="1378559"/>
          </a:xfrm>
          <a:prstGeom prst="rect">
            <a:avLst/>
          </a:prstGeom>
        </p:spPr>
      </p:pic>
    </p:spTree>
    <p:extLst>
      <p:ext uri="{BB962C8B-B14F-4D97-AF65-F5344CB8AC3E}">
        <p14:creationId xmlns:p14="http://schemas.microsoft.com/office/powerpoint/2010/main" val="68251002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0800" indent="0">
              <a:lnSpc>
                <a:spcPts val="2700"/>
              </a:lnSpc>
              <a:buFont typeface="Arial" panose="020B0604020202020204" pitchFamily="34" charset="0"/>
              <a:buNone/>
              <a:tabLst/>
              <a:defRPr sz="2550"/>
            </a:lvl1pPr>
            <a:lvl2pPr marL="15875" indent="0">
              <a:lnSpc>
                <a:spcPts val="5100"/>
              </a:lnSpc>
              <a:buFont typeface="Arial" panose="020B0604020202020204" pitchFamily="34" charset="0"/>
              <a:buNone/>
              <a:tabLst/>
              <a:defRPr sz="4800"/>
            </a:lvl2pPr>
            <a:lvl3pPr marL="10800" indent="0">
              <a:lnSpc>
                <a:spcPts val="2700"/>
              </a:lnSpc>
              <a:buFont typeface="Arial" panose="020B0604020202020204" pitchFamily="34" charset="0"/>
              <a:buNone/>
              <a:tabLst/>
              <a:defRPr sz="2550"/>
            </a:lvl3pPr>
            <a:lvl4pPr marL="18000" indent="0">
              <a:lnSpc>
                <a:spcPts val="5100"/>
              </a:lnSpc>
              <a:buFont typeface="Arial" panose="020B0604020202020204" pitchFamily="34" charset="0"/>
              <a:buNone/>
              <a:tabLst/>
              <a:defRPr sz="4800"/>
            </a:lvl4pPr>
            <a:lvl5pPr marL="10800" indent="0">
              <a:lnSpc>
                <a:spcPts val="2700"/>
              </a:lnSpc>
              <a:buFont typeface="Arial" panose="020B0604020202020204" pitchFamily="34" charset="0"/>
              <a:buNone/>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C363364-9955-C57A-DD6C-743988DEE2E8}"/>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5858D1E-EF6B-6F65-662B-DE3A91B4995A}"/>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714F3F1-43DC-AC8A-3407-A17F91B2C857}"/>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D6D9B8BF-FF90-8480-B54E-D8FDC1D486B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55DD80D-0250-A46B-2340-A65B9FA10C9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23A67E2-1523-516A-3450-8FE1AE01BA2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43BE32CA-2DB6-05F6-8DB8-9E8B56567D2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ABFB8F-F3A4-9A78-81C5-3BEC5DB4307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FC0BA76-23CE-AD6B-E65F-7775F5CFA98C}"/>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C2F7F0C-3E9D-0429-536E-F8C9379F1877}"/>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153C347C-A4E5-1CDB-8BEB-E7136CB997A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03040203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_•Quotes">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Font typeface="Arial" panose="020B0604020202020204" pitchFamily="34" charset="0"/>
              <a:buChar char="•"/>
              <a:tabLst/>
              <a:defRPr sz="2550"/>
            </a:lvl1pPr>
            <a:lvl2pPr marL="358775" indent="-360000">
              <a:lnSpc>
                <a:spcPts val="5100"/>
              </a:lnSpc>
              <a:buFont typeface="Arial" panose="020B0604020202020204" pitchFamily="34" charset="0"/>
              <a:buChar char="•"/>
              <a:tabLst/>
              <a:defRPr sz="4800"/>
            </a:lvl2pPr>
            <a:lvl3pPr marL="360000" indent="-342000">
              <a:lnSpc>
                <a:spcPts val="2700"/>
              </a:lnSpc>
              <a:buFont typeface="Arial" panose="020B0604020202020204" pitchFamily="34" charset="0"/>
              <a:buChar char="•"/>
              <a:tabLst/>
              <a:defRPr sz="2550"/>
            </a:lvl3pPr>
            <a:lvl4pPr marL="358775" indent="-360000">
              <a:lnSpc>
                <a:spcPts val="5100"/>
              </a:lnSpc>
              <a:buFont typeface="Arial" panose="020B0604020202020204" pitchFamily="34" charset="0"/>
              <a:buChar char="•"/>
              <a:tabLst/>
              <a:defRPr sz="4800"/>
            </a:lvl4pPr>
            <a:lvl5pPr marL="360000" indent="-342000">
              <a:lnSpc>
                <a:spcPts val="2700"/>
              </a:lnSpc>
              <a:buFont typeface="Arial" panose="020B0604020202020204" pitchFamily="34" charset="0"/>
              <a:buChar char="•"/>
              <a:tabLst/>
              <a:defRPr sz="25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F38B3F3E-DB10-A14F-A7F1-D435A40A21D4}"/>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6181C8D1-5EC9-D6B1-8A90-A4D20E66945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FD67C8D-23F0-1D64-A55C-038E620E0CF1}"/>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A01E6D6-E379-F409-D087-2CB5E78FCFB7}"/>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CF92C1B-D011-9635-25CA-3B0E82405F7D}"/>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28726171-043C-2E2E-F3E1-7F736D5DD3A9}"/>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9DB9C4D9-D836-5F11-2F83-8A95FA36735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C6565C4-740C-98D5-306B-4D3042761916}"/>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7E7E222D-4FEC-2CD3-AD17-2C35DDADCA7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76223C5-CACE-24E0-2993-F1BDE812D279}"/>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6E39B10C-CA50-7F22-8E9A-1141AD99FD4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0510030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2_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13500" indent="0">
              <a:lnSpc>
                <a:spcPts val="2700"/>
              </a:lnSpc>
              <a:buFont typeface="Arial" panose="020B0604020202020204" pitchFamily="34" charset="0"/>
              <a:buNone/>
              <a:defRPr sz="2550">
                <a:solidFill>
                  <a:schemeClr val="bg1"/>
                </a:solidFill>
              </a:defRPr>
            </a:lvl1pPr>
            <a:lvl2pPr marL="13500" indent="0">
              <a:lnSpc>
                <a:spcPts val="5100"/>
              </a:lnSpc>
              <a:buFont typeface="Arial" panose="020B0604020202020204" pitchFamily="34" charset="0"/>
              <a:buNone/>
              <a:defRPr sz="4800">
                <a:solidFill>
                  <a:schemeClr val="bg1"/>
                </a:solidFill>
              </a:defRPr>
            </a:lvl2pPr>
            <a:lvl3pPr marL="13500" indent="0">
              <a:lnSpc>
                <a:spcPts val="2700"/>
              </a:lnSpc>
              <a:buFont typeface="Arial" panose="020B0604020202020204" pitchFamily="34" charset="0"/>
              <a:buNone/>
              <a:defRPr sz="2550">
                <a:solidFill>
                  <a:schemeClr val="bg1"/>
                </a:solidFill>
              </a:defRPr>
            </a:lvl3pPr>
            <a:lvl4pPr marL="13500" indent="0">
              <a:lnSpc>
                <a:spcPts val="5100"/>
              </a:lnSpc>
              <a:buFont typeface="Arial" panose="020B0604020202020204" pitchFamily="34" charset="0"/>
              <a:buNone/>
              <a:defRPr sz="4800">
                <a:solidFill>
                  <a:schemeClr val="bg1"/>
                </a:solidFill>
              </a:defRPr>
            </a:lvl4pPr>
            <a:lvl5pPr marL="13500" indent="0">
              <a:lnSpc>
                <a:spcPts val="2700"/>
              </a:lnSpc>
              <a:buFont typeface="Arial" panose="020B0604020202020204" pitchFamily="34" charset="0"/>
              <a:buNone/>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69757726-47A7-820B-1786-F0BDF444C887}"/>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F024713-DFE5-37D6-ABEE-2E3375BE671B}"/>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0693961-1075-4CFC-D7EE-BC06E59FA3E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B8D5DA0-D7F3-C546-9FD1-91E6C2B3E9E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54E28FB9-767D-31A8-128B-E219B279015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C4569B21-C9D9-0F7D-DC10-AFFCEAC5F5D7}"/>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B6BE832E-DBB4-2A05-F1E3-2056D85566D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10E247B-C7C0-CDC7-02B7-D320AFCBB46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33D4EC4-CE94-083F-0D36-73DB39E83EB3}"/>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01AB7A3-5536-A802-1F15-6B3E9E97268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B0A7B354-34B1-9C0E-1487-272837B45F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269725533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1_•Quotes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14" name="Text Placeholder 13">
            <a:extLst>
              <a:ext uri="{FF2B5EF4-FFF2-40B4-BE49-F238E27FC236}">
                <a16:creationId xmlns:a16="http://schemas.microsoft.com/office/drawing/2014/main" id="{84D27C4D-6128-C640-8C87-936D9CB8B7A3}"/>
              </a:ext>
            </a:extLst>
          </p:cNvPr>
          <p:cNvSpPr>
            <a:spLocks noGrp="1"/>
          </p:cNvSpPr>
          <p:nvPr>
            <p:ph type="body" sz="quarter" idx="14"/>
          </p:nvPr>
        </p:nvSpPr>
        <p:spPr>
          <a:xfrm>
            <a:off x="2123782" y="2430000"/>
            <a:ext cx="7944437" cy="2596865"/>
          </a:xfrm>
        </p:spPr>
        <p:txBody>
          <a:bodyPr anchor="ctr" anchorCtr="0">
            <a:spAutoFit/>
          </a:bodyPr>
          <a:lstStyle>
            <a:lvl1pPr marL="360000" indent="-342000">
              <a:lnSpc>
                <a:spcPts val="2700"/>
              </a:lnSpc>
              <a:buClrTx/>
              <a:buFont typeface="Arial" panose="020B0604020202020204" pitchFamily="34" charset="0"/>
              <a:buChar char="•"/>
              <a:tabLst/>
              <a:defRPr sz="2550">
                <a:solidFill>
                  <a:schemeClr val="bg1"/>
                </a:solidFill>
              </a:defRPr>
            </a:lvl1pPr>
            <a:lvl2pPr marL="358775" indent="-360000">
              <a:lnSpc>
                <a:spcPts val="5100"/>
              </a:lnSpc>
              <a:buClrTx/>
              <a:buFont typeface="Arial" panose="020B0604020202020204" pitchFamily="34" charset="0"/>
              <a:buChar char="•"/>
              <a:tabLst/>
              <a:defRPr sz="4800">
                <a:solidFill>
                  <a:schemeClr val="bg1"/>
                </a:solidFill>
              </a:defRPr>
            </a:lvl2pPr>
            <a:lvl3pPr marL="360000" indent="-342000">
              <a:lnSpc>
                <a:spcPts val="2700"/>
              </a:lnSpc>
              <a:buClrTx/>
              <a:buFont typeface="Arial" panose="020B0604020202020204" pitchFamily="34" charset="0"/>
              <a:buChar char="•"/>
              <a:tabLst/>
              <a:defRPr sz="2550">
                <a:solidFill>
                  <a:schemeClr val="bg1"/>
                </a:solidFill>
              </a:defRPr>
            </a:lvl3pPr>
            <a:lvl4pPr marL="358775" indent="-360000">
              <a:lnSpc>
                <a:spcPts val="5100"/>
              </a:lnSpc>
              <a:buClrTx/>
              <a:buFont typeface="Arial" panose="020B0604020202020204" pitchFamily="34" charset="0"/>
              <a:buChar char="•"/>
              <a:tabLst/>
              <a:defRPr sz="4800">
                <a:solidFill>
                  <a:schemeClr val="bg1"/>
                </a:solidFill>
              </a:defRPr>
            </a:lvl4pPr>
            <a:lvl5pPr marL="360000" indent="-342000">
              <a:lnSpc>
                <a:spcPts val="2700"/>
              </a:lnSpc>
              <a:buClrTx/>
              <a:buFont typeface="Arial" panose="020B0604020202020204" pitchFamily="34" charset="0"/>
              <a:buChar char="•"/>
              <a:tabLst/>
              <a:defRPr sz="25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B9835F71-11BF-D2FB-C5C3-0AACE4FDD1D6}"/>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4AC9BA02-440D-29ED-3903-6410650BBE5E}"/>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7EDEE32-F35E-D930-E4D3-6C53036E45F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6228858-079B-99D6-B3F4-E42E6004956D}"/>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7C5BC90C-6477-1025-2704-6722B6682264}"/>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00298CA-6EA2-E98A-CED5-F17F69C36ADE}"/>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E1501234-256A-B1D0-3E6B-8549E8292CA2}"/>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3575E6C-80FF-9EC8-E539-1E505F4B2877}"/>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DC642B6-6504-7ECA-27B9-71BE02D1C44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6C35C552-B697-8B4A-0094-FE7FA48E0A3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72A48FB5-AD4D-66B9-C534-F06FDD2179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348989620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Font typeface="Arial" panose="020B0604020202020204" pitchFamily="34" charset="0"/>
              <a:buNone/>
              <a:tabLst/>
              <a:defRPr/>
            </a:lvl1pPr>
            <a:lvl2pPr marL="10800" indent="0">
              <a:buFont typeface="Arial" panose="020B0604020202020204" pitchFamily="34" charset="0"/>
              <a:buNone/>
              <a:tabLst/>
              <a:defRPr/>
            </a:lvl2pPr>
            <a:lvl3pPr marL="10800" indent="0">
              <a:buFont typeface="Arial" panose="020B0604020202020204" pitchFamily="34" charset="0"/>
              <a:buNone/>
              <a:tabLst/>
              <a:defRPr/>
            </a:lvl3pPr>
            <a:lvl4pPr marL="10800" indent="0">
              <a:buFont typeface="Arial" panose="020B0604020202020204" pitchFamily="34" charset="0"/>
              <a:buNone/>
              <a:tabLst/>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1331D118-8C3C-3754-074D-F061F5EC8C32}"/>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07F0509-59D1-6DCC-F36C-9B72C3AF73BC}"/>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173B835-1E13-42F1-9F37-F21A173EEAF4}"/>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68D11A2-B221-1C06-353A-28CDE8CEAA0B}"/>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1DC94F1-B677-A05D-3F96-94BE1EB7024B}"/>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08738D1-0653-1824-7FA6-D7D4303A4BF3}"/>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FE8FAB5F-12BD-4537-6E38-B8758F69D45F}"/>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3D0290E-3EB4-D2C8-28AC-754A7AB13645}"/>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C6F00BAC-D10E-8FFA-7663-5F94730B325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FEA7165-9FD6-D07F-098E-579E66B2A5F3}"/>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F2221AC4-9FA9-8177-B5D1-226C1375EEC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94168037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1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Font typeface="Arial" panose="020B0604020202020204" pitchFamily="34" charset="0"/>
              <a:buChar char="•"/>
              <a:tabLst/>
              <a:defRPr/>
            </a:lvl1pPr>
            <a:lvl2pPr marL="133200" indent="-122400">
              <a:buFont typeface="Arial" panose="020B0604020202020204" pitchFamily="34" charset="0"/>
              <a:buChar char="•"/>
              <a:tabLst/>
              <a:defRPr/>
            </a:lvl2pPr>
            <a:lvl3pPr marL="133200" indent="-122400">
              <a:buFont typeface="Arial" panose="020B0604020202020204" pitchFamily="34" charset="0"/>
              <a:buChar char="•"/>
              <a:tabLst/>
              <a:defRPr/>
            </a:lvl3pPr>
            <a:lvl4pPr marL="133200" indent="-122400">
              <a:buFont typeface="Arial" panose="020B0604020202020204" pitchFamily="34" charset="0"/>
              <a:buChar char="•"/>
              <a:tabLst/>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634B1FE-9DE1-D965-BF76-F2BC6DE9AC8D}"/>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21074F6-ECD5-49B2-CC5C-C8DFD7F47510}"/>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981C566-E411-6116-2C9A-C123C3CB127F}"/>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B042E5B0-3562-7CA1-A16E-A5C6D7F473A3}"/>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E78C0FF-C4C4-A7B0-493E-7F403C13AD19}"/>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F03546FE-6EBB-0946-13DD-C821244CED21}"/>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CD52622-D644-BDC4-8554-A00EB6D989A0}"/>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80B66A-777E-74E6-7500-055158CC324A}"/>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2CECED-0145-1BF0-42CE-44C2C9C7113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33A65A4-E5F0-1EE4-D6EE-EF17B933039C}"/>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E384DB9E-C847-24D8-7018-D10FA09ACC6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342277942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0800" indent="0">
              <a:buClrTx/>
              <a:buFont typeface="Arial" panose="020B0604020202020204" pitchFamily="34" charset="0"/>
              <a:buNone/>
              <a:tabLst/>
              <a:defRPr>
                <a:solidFill>
                  <a:schemeClr val="bg1"/>
                </a:solidFill>
              </a:defRPr>
            </a:lvl1pPr>
            <a:lvl2pPr marL="10800" indent="0">
              <a:buClrTx/>
              <a:buFont typeface="Arial" panose="020B0604020202020204" pitchFamily="34" charset="0"/>
              <a:buNone/>
              <a:tabLst/>
              <a:defRPr>
                <a:solidFill>
                  <a:schemeClr val="bg1"/>
                </a:solidFill>
              </a:defRPr>
            </a:lvl2pPr>
            <a:lvl3pPr marL="10800" indent="0">
              <a:buClrTx/>
              <a:buFont typeface="Arial" panose="020B0604020202020204" pitchFamily="34" charset="0"/>
              <a:buNone/>
              <a:tabLst/>
              <a:defRPr>
                <a:solidFill>
                  <a:schemeClr val="bg1"/>
                </a:solidFill>
              </a:defRPr>
            </a:lvl3pPr>
            <a:lvl4pPr marL="10800" indent="0">
              <a:buClrTx/>
              <a:buFont typeface="Arial" panose="020B0604020202020204" pitchFamily="34" charset="0"/>
              <a:buNone/>
              <a:tabLst/>
              <a:defRPr>
                <a:solidFill>
                  <a:schemeClr val="bg1"/>
                </a:solidFill>
              </a:defRPr>
            </a:lvl4pPr>
            <a:lvl5pPr marL="10800" indent="0">
              <a:buClrTx/>
              <a:buFont typeface="Arial" panose="020B0604020202020204" pitchFamily="34" charset="0"/>
              <a:buNone/>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D3F11E31-F363-7B02-3D9A-51311438071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B04B240-45D6-BF7C-BE2A-3177B76EC576}"/>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27B46F8-3088-35CD-0C84-CBAEB89C418C}"/>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02286AA-8AED-D089-0826-36DB272A54D6}"/>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FFD1BEA-1471-D50D-87BB-02F609E35455}"/>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90C1A8-1FA7-878A-1E8B-39CBEB626FDD}"/>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066516B-34BC-7157-1A28-8C80A3E137C9}"/>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99AB458B-F38A-63D0-1ED7-2186DFC2B541}"/>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2C4FB61A-B5BF-95DF-4EE5-A33AA92879CB}"/>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4F5027F-90F8-9616-B638-57109941D03A}"/>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24AE565A-D10A-F7B0-937E-7A2E308277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49929022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2Col purple">
    <p:bg>
      <p:bgPr>
        <a:solidFill>
          <a:schemeClr val="tx2"/>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bg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bg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lvl1pPr>
              <a:defRPr>
                <a:solidFill>
                  <a:schemeClr val="bg1"/>
                </a:solidFill>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2" spcCol="252000">
            <a:noAutofit/>
          </a:bodyPr>
          <a:lstStyle>
            <a:lvl1pPr marL="133200" indent="-122400">
              <a:buClrTx/>
              <a:buFont typeface="Arial" panose="020B0604020202020204" pitchFamily="34" charset="0"/>
              <a:buChar char="•"/>
              <a:tabLst/>
              <a:defRPr>
                <a:solidFill>
                  <a:schemeClr val="bg1"/>
                </a:solidFill>
              </a:defRPr>
            </a:lvl1pPr>
            <a:lvl2pPr marL="133200" indent="-122400">
              <a:buClrTx/>
              <a:buFont typeface="Arial" panose="020B0604020202020204" pitchFamily="34" charset="0"/>
              <a:buChar char="•"/>
              <a:tabLst/>
              <a:defRPr>
                <a:solidFill>
                  <a:schemeClr val="bg1"/>
                </a:solidFill>
              </a:defRPr>
            </a:lvl2pPr>
            <a:lvl3pPr marL="133200" indent="-122400">
              <a:buClrTx/>
              <a:buFont typeface="Arial" panose="020B0604020202020204" pitchFamily="34" charset="0"/>
              <a:buChar char="•"/>
              <a:tabLst/>
              <a:defRPr>
                <a:solidFill>
                  <a:schemeClr val="bg1"/>
                </a:solidFill>
              </a:defRPr>
            </a:lvl3pPr>
            <a:lvl4pPr marL="133200" indent="-122400">
              <a:buClrTx/>
              <a:buFont typeface="Arial" panose="020B0604020202020204" pitchFamily="34" charset="0"/>
              <a:buChar char="•"/>
              <a:tabLst/>
              <a:defRPr>
                <a:solidFill>
                  <a:schemeClr val="bg1"/>
                </a:solidFill>
              </a:defRPr>
            </a:lvl4pPr>
            <a:lvl5pPr marL="133200" indent="-122400">
              <a:buClrTx/>
              <a:buFont typeface="Arial" panose="020B0604020202020204" pitchFamily="34" charset="0"/>
              <a:buChar char="•"/>
              <a:tabLst/>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3405DCCB-873F-AAB6-F718-20F1DC345603}"/>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755E013C-13AA-ACA5-5369-C71463AB1A82}"/>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90752D33-FC99-7E09-DEBE-C9C310E6C846}"/>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65E8772F-BB7B-F364-1C8E-944F329790B8}"/>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77EF121F-AA5B-D4A1-B4C8-043219BE3D0C}"/>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72E23C21-A3F5-1822-326E-628860DF1D5B}"/>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CC9DE4B-5C93-2F71-024B-5091CC5B891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AA884360-FCCA-926E-F9C4-105452F855BD}"/>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5BA1FFA-358B-1E55-8F13-5F0BFB9788CE}"/>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B06F36F6-1422-ADEA-89A5-333909E9633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descr="A black background with white text&#10;&#10;AI-generated content may be incorrect.">
            <a:extLst>
              <a:ext uri="{FF2B5EF4-FFF2-40B4-BE49-F238E27FC236}">
                <a16:creationId xmlns:a16="http://schemas.microsoft.com/office/drawing/2014/main" id="{DEDCF4E5-9C93-4F6D-3B0F-7F55A75F1B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4535" y="218007"/>
            <a:ext cx="2092567" cy="930510"/>
          </a:xfrm>
          <a:prstGeom prst="rect">
            <a:avLst/>
          </a:prstGeom>
        </p:spPr>
      </p:pic>
    </p:spTree>
    <p:extLst>
      <p:ext uri="{BB962C8B-B14F-4D97-AF65-F5344CB8AC3E}">
        <p14:creationId xmlns:p14="http://schemas.microsoft.com/office/powerpoint/2010/main" val="194019943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0800" indent="0">
              <a:buFont typeface="Arial" panose="020B0604020202020204" pitchFamily="34" charset="0"/>
              <a:buNone/>
              <a:tabLst/>
              <a:defRPr/>
            </a:lvl1pPr>
            <a:lvl2pPr marL="10800" indent="0">
              <a:lnSpc>
                <a:spcPts val="1500"/>
              </a:lnSpc>
              <a:buFont typeface="Arial" panose="020B0604020202020204" pitchFamily="34" charset="0"/>
              <a:buNone/>
              <a:tabLst/>
              <a:defRPr sz="1350" b="0" i="0">
                <a:latin typeface="Nunito Sans" pitchFamily="2" charset="77"/>
              </a:defRPr>
            </a:lvl2pPr>
            <a:lvl3pPr marL="10800" indent="0">
              <a:lnSpc>
                <a:spcPts val="1500"/>
              </a:lnSpc>
              <a:buFont typeface="Arial" panose="020B0604020202020204" pitchFamily="34" charset="0"/>
              <a:buNone/>
              <a:tabLst/>
              <a:defRPr sz="1350"/>
            </a:lvl3pPr>
            <a:lvl4pPr marL="10800" indent="0">
              <a:buFont typeface="Arial" panose="020B0604020202020204" pitchFamily="34" charset="0"/>
              <a:buNone/>
              <a:tabLst/>
              <a:defRPr b="1" i="0">
                <a:latin typeface="Nunito Sans" pitchFamily="2" charset="77"/>
              </a:defRPr>
            </a:lvl4pPr>
            <a:lvl5pPr marL="10800" indent="0">
              <a:buFont typeface="Arial" panose="020B0604020202020204" pitchFamily="34" charset="0"/>
              <a:buNone/>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0FE7BF39-F788-11FD-7023-AD44FF7BC93E}"/>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A9E27E2-B325-2986-6AEA-693192767D04}"/>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4E2B1F4D-DB53-D186-514F-7E2B52E06F7B}"/>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D47E9BE-1330-C9FC-D7C7-48629F05A9E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1A7AC57-5F92-C45B-8319-8C38D3981FC7}"/>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2DBD5A2E-3374-6B23-7E1C-14C6C9F89E16}"/>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1BC6EFF-0904-D481-90B7-411C2083FC6D}"/>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89B48CC-A498-A1AE-5C81-C3D64555EED9}"/>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EF7101D-009B-18B6-6F20-604DF5BF2A9A}"/>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3B9F10B7-F34C-DADB-2E75-AB97E7918E86}"/>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5AA5CF27-846E-63BB-0FD1-0EF1CAAD5D6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70783827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1_•Title and text content 3Col">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ctrTitle" hasCustomPrompt="1"/>
          </p:nvPr>
        </p:nvSpPr>
        <p:spPr>
          <a:xfrm>
            <a:off x="345675" y="326552"/>
            <a:ext cx="5750325" cy="207749"/>
          </a:xfrm>
          <a:prstGeom prst="rect">
            <a:avLst/>
          </a:prstGeom>
        </p:spPr>
        <p:txBody>
          <a:bodyPr wrap="square" lIns="0" tIns="0" rIns="0" bIns="0" anchor="b">
            <a:spAutoFit/>
          </a:bodyPr>
          <a:lstStyle>
            <a:lvl1pPr>
              <a:defRPr b="0" i="0">
                <a:solidFill>
                  <a:schemeClr val="tx1"/>
                </a:solidFill>
              </a:defRPr>
            </a:lvl1pPr>
          </a:lstStyle>
          <a:p>
            <a:r>
              <a:rPr lang="en-US" dirty="0"/>
              <a:t>Presentation title</a:t>
            </a:r>
            <a:endParaRPr dirty="0"/>
          </a:p>
        </p:txBody>
      </p:sp>
      <p:sp>
        <p:nvSpPr>
          <p:cNvPr id="3" name="Holder 3"/>
          <p:cNvSpPr>
            <a:spLocks noGrp="1"/>
          </p:cNvSpPr>
          <p:nvPr>
            <p:ph type="subTitle" idx="4" hasCustomPrompt="1"/>
          </p:nvPr>
        </p:nvSpPr>
        <p:spPr>
          <a:xfrm>
            <a:off x="345675" y="534300"/>
            <a:ext cx="5750325" cy="207749"/>
          </a:xfrm>
          <a:prstGeom prst="rect">
            <a:avLst/>
          </a:prstGeom>
        </p:spPr>
        <p:txBody>
          <a:bodyPr wrap="square" lIns="0" tIns="0" rIns="0" bIns="0" anchor="t">
            <a:spAutoFit/>
          </a:bodyPr>
          <a:lstStyle>
            <a:lvl1pPr marL="0" indent="0">
              <a:buNone/>
              <a:defRPr lang="en-US" sz="1350" b="0" i="0" kern="1200" spc="-4" dirty="0" smtClean="0">
                <a:solidFill>
                  <a:schemeClr val="tx1"/>
                </a:solidFill>
                <a:latin typeface="Nunito Sans Black" pitchFamily="2" charset="77"/>
                <a:ea typeface="Nunito Sans Black" pitchFamily="2" charset="77"/>
                <a:cs typeface="Nunito Sans Black" pitchFamily="2" charset="77"/>
              </a:defRPr>
            </a:lvl1pPr>
          </a:lstStyle>
          <a:p>
            <a:pPr marL="9525" lvl="0" algn="l" defTabSz="685800" rtl="0" eaLnBrk="1" latinLnBrk="0" hangingPunct="1">
              <a:lnSpc>
                <a:spcPct val="100000"/>
              </a:lnSpc>
              <a:spcBef>
                <a:spcPts val="30"/>
              </a:spcBef>
            </a:pPr>
            <a:r>
              <a:rPr lang="en-US" dirty="0"/>
              <a:t>Page heading</a:t>
            </a:r>
            <a:endParaRPr dirty="0"/>
          </a:p>
        </p:txBody>
      </p:sp>
      <p:sp>
        <p:nvSpPr>
          <p:cNvPr id="10" name="Slide Number Placeholder 9"/>
          <p:cNvSpPr>
            <a:spLocks noGrp="1"/>
          </p:cNvSpPr>
          <p:nvPr>
            <p:ph type="sldNum" sz="quarter" idx="12"/>
          </p:nvPr>
        </p:nvSpPr>
        <p:spPr/>
        <p:txBody>
          <a:bodyPr/>
          <a:lstStyle/>
          <a:p>
            <a:pPr marL="19050">
              <a:spcBef>
                <a:spcPts val="83"/>
              </a:spcBef>
            </a:pPr>
            <a:fld id="{81D60167-4931-47E6-BA6A-407CBD079E47}" type="slidenum">
              <a:rPr lang="uk-UA" spc="26" smtClean="0"/>
              <a:pPr marL="19050">
                <a:spcBef>
                  <a:spcPts val="83"/>
                </a:spcBef>
              </a:pPr>
              <a:t>‹#›</a:t>
            </a:fld>
            <a:endParaRPr lang="uk-UA" spc="26" dirty="0"/>
          </a:p>
        </p:txBody>
      </p:sp>
      <p:sp>
        <p:nvSpPr>
          <p:cNvPr id="6" name="Text Placeholder 5">
            <a:extLst>
              <a:ext uri="{FF2B5EF4-FFF2-40B4-BE49-F238E27FC236}">
                <a16:creationId xmlns:a16="http://schemas.microsoft.com/office/drawing/2014/main" id="{193A0C69-C1E2-7A4B-AAB8-E9A00D5AB517}"/>
              </a:ext>
            </a:extLst>
          </p:cNvPr>
          <p:cNvSpPr>
            <a:spLocks noGrp="1"/>
          </p:cNvSpPr>
          <p:nvPr>
            <p:ph type="body" sz="quarter" idx="13"/>
          </p:nvPr>
        </p:nvSpPr>
        <p:spPr>
          <a:xfrm>
            <a:off x="2293949" y="1801909"/>
            <a:ext cx="7595382" cy="4147007"/>
          </a:xfrm>
        </p:spPr>
        <p:txBody>
          <a:bodyPr numCol="3" spcCol="252000">
            <a:noAutofit/>
          </a:bodyPr>
          <a:lstStyle>
            <a:lvl1pPr marL="133200" indent="-122400">
              <a:buFont typeface="Arial" panose="020B0604020202020204" pitchFamily="34" charset="0"/>
              <a:buChar char="•"/>
              <a:tabLst/>
              <a:defRPr/>
            </a:lvl1pPr>
            <a:lvl2pPr marL="133200" indent="-122400">
              <a:lnSpc>
                <a:spcPts val="1500"/>
              </a:lnSpc>
              <a:buFont typeface="Arial" panose="020B0604020202020204" pitchFamily="34" charset="0"/>
              <a:buChar char="•"/>
              <a:tabLst/>
              <a:defRPr sz="1350" b="0" i="0">
                <a:latin typeface="Nunito Sans" pitchFamily="2" charset="77"/>
              </a:defRPr>
            </a:lvl2pPr>
            <a:lvl3pPr marL="133200" indent="-122400">
              <a:lnSpc>
                <a:spcPts val="1500"/>
              </a:lnSpc>
              <a:buFont typeface="Arial" panose="020B0604020202020204" pitchFamily="34" charset="0"/>
              <a:buChar char="•"/>
              <a:tabLst/>
              <a:defRPr sz="1350"/>
            </a:lvl3pPr>
            <a:lvl4pPr marL="133200" indent="-122400">
              <a:buFont typeface="Arial" panose="020B0604020202020204" pitchFamily="34" charset="0"/>
              <a:buChar char="•"/>
              <a:tabLst/>
              <a:defRPr b="1" i="0">
                <a:latin typeface="Nunito Sans" pitchFamily="2" charset="77"/>
              </a:defRPr>
            </a:lvl4pPr>
            <a:lvl5pPr marL="133200" indent="-122400">
              <a:buFont typeface="Arial" panose="020B0604020202020204" pitchFamily="34" charset="0"/>
              <a:buChar char="•"/>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Rectangle 3">
            <a:extLst>
              <a:ext uri="{FF2B5EF4-FFF2-40B4-BE49-F238E27FC236}">
                <a16:creationId xmlns:a16="http://schemas.microsoft.com/office/drawing/2014/main" id="{7F163722-80A6-29B0-BD1C-BBF5B84ADBD1}"/>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8C4BDD7-F772-3D59-7B58-8197F1C1F41D}"/>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0A38BCA-698D-1842-73EB-F93530142299}"/>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BA5C2F7-642E-8BA2-F0B8-ED1915965561}"/>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8A89ECCE-6420-8F83-BDDA-DC736AFA3E3E}"/>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D469D25A-3187-A0AB-5E75-CF28C2C2B135}"/>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635C8A18-BF64-86CE-539A-1C9D2E4255F3}"/>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8C757038-8C36-DAF3-D752-C9229BBF9264}"/>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440FE34A-789E-F355-5B72-AE1E02E027F4}"/>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B5A2D49-2601-D69B-ABB0-048053A9881F}"/>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4B4FD8F1-E0B8-3C32-791C-E8CEEAE21D5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26469" y="218007"/>
            <a:ext cx="2048699" cy="930510"/>
          </a:xfrm>
          <a:prstGeom prst="rect">
            <a:avLst/>
          </a:prstGeom>
        </p:spPr>
      </p:pic>
    </p:spTree>
    <p:extLst>
      <p:ext uri="{BB962C8B-B14F-4D97-AF65-F5344CB8AC3E}">
        <p14:creationId xmlns:p14="http://schemas.microsoft.com/office/powerpoint/2010/main" val="1685455655"/>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6" Type="http://schemas.openxmlformats.org/officeDocument/2006/relationships/slideLayout" Target="../slideLayouts/slideLayout16.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123" Type="http://schemas.openxmlformats.org/officeDocument/2006/relationships/slideLayout" Target="../slideLayouts/slideLayout123.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113" Type="http://schemas.openxmlformats.org/officeDocument/2006/relationships/slideLayout" Target="../slideLayouts/slideLayout113.xml"/><Relationship Id="rId118" Type="http://schemas.openxmlformats.org/officeDocument/2006/relationships/slideLayout" Target="../slideLayouts/slideLayout118.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59" Type="http://schemas.openxmlformats.org/officeDocument/2006/relationships/slideLayout" Target="../slideLayouts/slideLayout59.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124" Type="http://schemas.openxmlformats.org/officeDocument/2006/relationships/theme" Target="../theme/theme1.xml"/><Relationship Id="rId54" Type="http://schemas.openxmlformats.org/officeDocument/2006/relationships/slideLayout" Target="../slideLayouts/slideLayout54.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49" Type="http://schemas.openxmlformats.org/officeDocument/2006/relationships/slideLayout" Target="../slideLayouts/slideLayout49.xml"/><Relationship Id="rId114" Type="http://schemas.openxmlformats.org/officeDocument/2006/relationships/slideLayout" Target="../slideLayouts/slideLayout114.xml"/><Relationship Id="rId119" Type="http://schemas.openxmlformats.org/officeDocument/2006/relationships/slideLayout" Target="../slideLayouts/slideLayout119.xml"/><Relationship Id="rId44" Type="http://schemas.openxmlformats.org/officeDocument/2006/relationships/slideLayout" Target="../slideLayouts/slideLayout44.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120" Type="http://schemas.openxmlformats.org/officeDocument/2006/relationships/slideLayout" Target="../slideLayouts/slideLayout120.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slideLayout" Target="../slideLayouts/slideLayout11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121" Type="http://schemas.openxmlformats.org/officeDocument/2006/relationships/slideLayout" Target="../slideLayouts/slideLayout121.xml"/><Relationship Id="rId3" Type="http://schemas.openxmlformats.org/officeDocument/2006/relationships/slideLayout" Target="../slideLayouts/slideLayout3.xml"/><Relationship Id="rId25" Type="http://schemas.openxmlformats.org/officeDocument/2006/relationships/slideLayout" Target="../slideLayouts/slideLayout25.xml"/><Relationship Id="rId46" Type="http://schemas.openxmlformats.org/officeDocument/2006/relationships/slideLayout" Target="../slideLayouts/slideLayout46.xml"/><Relationship Id="rId67" Type="http://schemas.openxmlformats.org/officeDocument/2006/relationships/slideLayout" Target="../slideLayouts/slideLayout67.xml"/><Relationship Id="rId116" Type="http://schemas.openxmlformats.org/officeDocument/2006/relationships/slideLayout" Target="../slideLayouts/slideLayout11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62" Type="http://schemas.openxmlformats.org/officeDocument/2006/relationships/slideLayout" Target="../slideLayouts/slideLayout62.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111" Type="http://schemas.openxmlformats.org/officeDocument/2006/relationships/slideLayout" Target="../slideLayouts/slideLayout111.xml"/><Relationship Id="rId15" Type="http://schemas.openxmlformats.org/officeDocument/2006/relationships/slideLayout" Target="../slideLayouts/slideLayout15.xml"/><Relationship Id="rId36" Type="http://schemas.openxmlformats.org/officeDocument/2006/relationships/slideLayout" Target="../slideLayouts/slideLayout36.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52" Type="http://schemas.openxmlformats.org/officeDocument/2006/relationships/slideLayout" Target="../slideLayouts/slideLayout52.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122" Type="http://schemas.openxmlformats.org/officeDocument/2006/relationships/slideLayout" Target="../slideLayouts/slideLayout1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Holder 5"/>
          <p:cNvSpPr>
            <a:spLocks noGrp="1"/>
          </p:cNvSpPr>
          <p:nvPr>
            <p:ph type="dt" sz="half" idx="6"/>
          </p:nvPr>
        </p:nvSpPr>
        <p:spPr>
          <a:xfrm>
            <a:off x="342901" y="6322375"/>
            <a:ext cx="1740590" cy="207749"/>
          </a:xfrm>
          <a:prstGeom prst="rect">
            <a:avLst/>
          </a:prstGeom>
        </p:spPr>
        <p:txBody>
          <a:bodyPr wrap="square" lIns="0" tIns="0" rIns="0" bIns="0" anchor="b">
            <a:spAutoFit/>
          </a:bodyPr>
          <a:lstStyle>
            <a:lvl1pPr marL="9525" algn="l" defTabSz="685800" rtl="0" eaLnBrk="1" latinLnBrk="0" hangingPunct="1">
              <a:lnSpc>
                <a:spcPct val="100000"/>
              </a:lnSpc>
              <a:spcBef>
                <a:spcPts val="90"/>
              </a:spcBef>
              <a:defRPr lang="en-US" sz="1350" b="0" i="0" kern="1200" spc="-4" smtClean="0">
                <a:solidFill>
                  <a:schemeClr val="tx1"/>
                </a:solidFill>
                <a:latin typeface="Nunito Sans" charset="0"/>
                <a:ea typeface="Nunito Sans" charset="0"/>
                <a:cs typeface="Nunito Sans" charset="0"/>
              </a:defRPr>
            </a:lvl1pPr>
          </a:lstStyle>
          <a:p>
            <a:r>
              <a:rPr lang="en-GB"/>
              <a:t>18/02/2018</a:t>
            </a:r>
            <a:endParaRPr lang="mr-IN" dirty="0"/>
          </a:p>
        </p:txBody>
      </p:sp>
      <p:sp>
        <p:nvSpPr>
          <p:cNvPr id="6" name="Holder 6"/>
          <p:cNvSpPr>
            <a:spLocks noGrp="1"/>
          </p:cNvSpPr>
          <p:nvPr>
            <p:ph type="sldNum" sz="quarter" idx="7"/>
          </p:nvPr>
        </p:nvSpPr>
        <p:spPr>
          <a:xfrm>
            <a:off x="11694121" y="6390227"/>
            <a:ext cx="157638" cy="115416"/>
          </a:xfrm>
          <a:prstGeom prst="rect">
            <a:avLst/>
          </a:prstGeom>
        </p:spPr>
        <p:txBody>
          <a:bodyPr wrap="square" lIns="0" tIns="0" rIns="0" bIns="0">
            <a:spAutoFit/>
          </a:bodyPr>
          <a:lstStyle>
            <a:lvl1pPr>
              <a:defRPr sz="750" b="1" i="0">
                <a:solidFill>
                  <a:schemeClr val="tx1"/>
                </a:solidFill>
                <a:latin typeface="Nunito Sans" charset="0"/>
                <a:ea typeface="Nunito Sans" charset="0"/>
                <a:cs typeface="Nunito Sans" charset="0"/>
              </a:defRPr>
            </a:lvl1pPr>
          </a:lstStyle>
          <a:p>
            <a:pPr marL="19050">
              <a:spcBef>
                <a:spcPts val="83"/>
              </a:spcBef>
            </a:pPr>
            <a:fld id="{81D60167-4931-47E6-BA6A-407CBD079E47}" type="slidenum">
              <a:rPr lang="uk-UA" spc="26" smtClean="0"/>
              <a:pPr marL="19050">
                <a:spcBef>
                  <a:spcPts val="83"/>
                </a:spcBef>
              </a:pPr>
              <a:t>‹#›</a:t>
            </a:fld>
            <a:endParaRPr lang="uk-UA" spc="26" dirty="0"/>
          </a:p>
        </p:txBody>
      </p:sp>
      <p:sp>
        <p:nvSpPr>
          <p:cNvPr id="2" name="Text Placeholder 1">
            <a:extLst>
              <a:ext uri="{FF2B5EF4-FFF2-40B4-BE49-F238E27FC236}">
                <a16:creationId xmlns:a16="http://schemas.microsoft.com/office/drawing/2014/main" id="{EEB9D245-AF4C-A94D-8056-49CC09246EF2}"/>
              </a:ext>
            </a:extLst>
          </p:cNvPr>
          <p:cNvSpPr>
            <a:spLocks noGrp="1"/>
          </p:cNvSpPr>
          <p:nvPr>
            <p:ph type="body" idx="1"/>
          </p:nvPr>
        </p:nvSpPr>
        <p:spPr>
          <a:xfrm>
            <a:off x="342900" y="1825229"/>
            <a:ext cx="11010900" cy="4351734"/>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Holder 2">
            <a:extLst>
              <a:ext uri="{FF2B5EF4-FFF2-40B4-BE49-F238E27FC236}">
                <a16:creationId xmlns:a16="http://schemas.microsoft.com/office/drawing/2014/main" id="{4D44D9BB-CA16-684F-99FA-C3CDDAAB6EEA}"/>
              </a:ext>
            </a:extLst>
          </p:cNvPr>
          <p:cNvSpPr txBox="1">
            <a:spLocks/>
          </p:cNvSpPr>
          <p:nvPr/>
        </p:nvSpPr>
        <p:spPr>
          <a:xfrm>
            <a:off x="345675" y="326552"/>
            <a:ext cx="5750325" cy="207749"/>
          </a:xfrm>
          <a:prstGeom prst="rect">
            <a:avLst/>
          </a:prstGeom>
        </p:spPr>
        <p:txBody>
          <a:bodyPr wrap="square" lIns="0" tIns="0" rIns="0" bIns="0" anchor="b">
            <a:spAutoFit/>
          </a:bodyPr>
          <a:lstStyle>
            <a:lvl1pPr marL="12700" algn="l" defTabSz="914400" rtl="0" eaLnBrk="1" latinLnBrk="0" hangingPunct="1">
              <a:lnSpc>
                <a:spcPct val="100000"/>
              </a:lnSpc>
              <a:spcBef>
                <a:spcPts val="100"/>
              </a:spcBef>
              <a:defRPr lang="en-US" sz="1800" b="0" i="0" kern="1200" spc="-5">
                <a:solidFill>
                  <a:schemeClr val="bg1"/>
                </a:solidFill>
                <a:latin typeface="Nunito Sans" charset="0"/>
                <a:ea typeface="Nunito Sans" charset="0"/>
                <a:cs typeface="Nunito Sans" charset="0"/>
              </a:defRPr>
            </a:lvl1pPr>
          </a:lstStyle>
          <a:p>
            <a:r>
              <a:rPr lang="en-GB" sz="1350">
                <a:solidFill>
                  <a:schemeClr val="tx1"/>
                </a:solidFill>
              </a:rPr>
              <a:t>Presentation title</a:t>
            </a:r>
            <a:endParaRPr lang="en-GB" sz="1350" dirty="0">
              <a:solidFill>
                <a:schemeClr val="tx1"/>
              </a:solidFill>
            </a:endParaRPr>
          </a:p>
        </p:txBody>
      </p:sp>
      <p:sp>
        <p:nvSpPr>
          <p:cNvPr id="9" name="Holder 3">
            <a:extLst>
              <a:ext uri="{FF2B5EF4-FFF2-40B4-BE49-F238E27FC236}">
                <a16:creationId xmlns:a16="http://schemas.microsoft.com/office/drawing/2014/main" id="{A1047EC1-FDCA-904E-B3BA-BE4F586077C0}"/>
              </a:ext>
            </a:extLst>
          </p:cNvPr>
          <p:cNvSpPr txBox="1">
            <a:spLocks/>
          </p:cNvSpPr>
          <p:nvPr/>
        </p:nvSpPr>
        <p:spPr>
          <a:xfrm>
            <a:off x="345675" y="534300"/>
            <a:ext cx="5750325" cy="207749"/>
          </a:xfrm>
          <a:prstGeom prst="rect">
            <a:avLst/>
          </a:prstGeom>
        </p:spPr>
        <p:txBody>
          <a:bodyPr wrap="square" lIns="0" tIns="0" rIns="0" bIns="0" anchor="t">
            <a:spAutoFit/>
          </a:bodyPr>
          <a:lstStyle>
            <a:lvl1pPr marL="18000" indent="0" eaLnBrk="1" hangingPunct="1">
              <a:buClr>
                <a:schemeClr val="tx2"/>
              </a:buClr>
              <a:buSzPct val="125000"/>
              <a:buFont typeface="Arial" panose="020B0604020202020204" pitchFamily="34" charset="0"/>
              <a:buNone/>
              <a:defRPr lang="en-US" sz="1800" b="0" i="0" kern="1200" spc="-5" dirty="0" smtClean="0">
                <a:solidFill>
                  <a:srgbClr val="FFFFFF"/>
                </a:solidFill>
                <a:latin typeface="Nunito Sans Black" charset="0"/>
                <a:ea typeface="Nunito Sans Black" charset="0"/>
                <a:cs typeface="Nunito Sans Black" charset="0"/>
              </a:defRPr>
            </a:lvl1pPr>
            <a:lvl2pPr marL="18000" indent="0" eaLnBrk="1" hangingPunct="1">
              <a:buClr>
                <a:schemeClr val="tx2"/>
              </a:buClr>
              <a:buSzPct val="125000"/>
              <a:buFont typeface="Arial" panose="020B0604020202020204" pitchFamily="34" charset="0"/>
              <a:buNone/>
              <a:tabLst/>
              <a:defRPr sz="2400" b="0" i="0">
                <a:latin typeface="Nunito Sans Black" pitchFamily="2" charset="77"/>
                <a:ea typeface="+mn-ea"/>
                <a:cs typeface="+mn-cs"/>
              </a:defRPr>
            </a:lvl2pPr>
            <a:lvl3pPr marL="18000" indent="0" eaLnBrk="1" hangingPunct="1">
              <a:buClr>
                <a:schemeClr val="tx1"/>
              </a:buClr>
              <a:buSzPct val="125000"/>
              <a:buFont typeface="Arial" panose="020B0604020202020204" pitchFamily="34" charset="0"/>
              <a:buNone/>
              <a:tabLst/>
              <a:defRPr sz="2400">
                <a:solidFill>
                  <a:schemeClr val="tx2"/>
                </a:solidFill>
                <a:latin typeface="+mn-lt"/>
                <a:ea typeface="+mn-ea"/>
                <a:cs typeface="+mn-cs"/>
              </a:defRPr>
            </a:lvl3pPr>
            <a:lvl4pPr marL="18000" indent="0" eaLnBrk="1" hangingPunct="1">
              <a:buClr>
                <a:schemeClr val="tx1"/>
              </a:buClr>
              <a:buSzPct val="125000"/>
              <a:buFont typeface="Arial" panose="020B0604020202020204" pitchFamily="34" charset="0"/>
              <a:buNone/>
              <a:tabLst/>
              <a:defRPr sz="2400" b="0" i="0">
                <a:solidFill>
                  <a:schemeClr val="tx2"/>
                </a:solidFill>
                <a:latin typeface="Nunito Sans Black" pitchFamily="2" charset="77"/>
                <a:ea typeface="+mn-ea"/>
                <a:cs typeface="+mn-cs"/>
              </a:defRPr>
            </a:lvl4pPr>
            <a:lvl5pPr marL="18000" indent="0" eaLnBrk="1" hangingPunct="1">
              <a:spcBef>
                <a:spcPts val="2600"/>
              </a:spcBef>
              <a:buClr>
                <a:schemeClr val="tx2"/>
              </a:buClr>
              <a:buSzPct val="125000"/>
              <a:buFont typeface="Arial" panose="020B0604020202020204" pitchFamily="34" charset="0"/>
              <a:buNone/>
              <a:tabLst/>
              <a:defRPr sz="2400" b="0" i="0">
                <a:latin typeface="Nunito Sans Black" pitchFamily="2" charset="77"/>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9525" algn="l" rtl="0">
              <a:spcBef>
                <a:spcPts val="30"/>
              </a:spcBef>
            </a:pPr>
            <a:r>
              <a:rPr lang="en-GB" sz="1350">
                <a:solidFill>
                  <a:schemeClr val="tx1"/>
                </a:solidFill>
              </a:rPr>
              <a:t>Page heading</a:t>
            </a:r>
          </a:p>
        </p:txBody>
      </p:sp>
      <p:sp>
        <p:nvSpPr>
          <p:cNvPr id="3" name="Rectangle 2">
            <a:extLst>
              <a:ext uri="{FF2B5EF4-FFF2-40B4-BE49-F238E27FC236}">
                <a16:creationId xmlns:a16="http://schemas.microsoft.com/office/drawing/2014/main" id="{629C5EF0-C536-D7AA-2C36-7879618C08E3}"/>
              </a:ext>
            </a:extLst>
          </p:cNvPr>
          <p:cNvSpPr/>
          <p:nvPr/>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A91DBC9C-7A22-19AC-1674-81733F748A8C}"/>
              </a:ext>
            </a:extLst>
          </p:cNvPr>
          <p:cNvSpPr/>
          <p:nvPr/>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572A3F73-EE64-BE07-4865-B0971ACC2228}"/>
              </a:ext>
            </a:extLst>
          </p:cNvPr>
          <p:cNvSpPr/>
          <p:nvPr/>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80AB1F3-6610-B976-4E45-94EC5CEB3022}"/>
              </a:ext>
            </a:extLst>
          </p:cNvPr>
          <p:cNvSpPr/>
          <p:nvPr/>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318040C-32D6-33D9-DF7C-EB036ED878F9}"/>
              </a:ext>
            </a:extLst>
          </p:cNvPr>
          <p:cNvSpPr/>
          <p:nvPr/>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0B98F13-B9B4-B6EC-596B-AA6AE20A040D}"/>
              </a:ext>
            </a:extLst>
          </p:cNvPr>
          <p:cNvSpPr/>
          <p:nvPr/>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8099630-55F1-692B-0C3B-1787BBFBFB10}"/>
              </a:ext>
            </a:extLst>
          </p:cNvPr>
          <p:cNvSpPr/>
          <p:nvPr/>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54A6798-0913-0147-9800-E1EF7572602C}"/>
              </a:ext>
            </a:extLst>
          </p:cNvPr>
          <p:cNvSpPr/>
          <p:nvPr/>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D41BD7B-1834-738C-4B90-84D6DB172CE7}"/>
              </a:ext>
            </a:extLst>
          </p:cNvPr>
          <p:cNvSpPr/>
          <p:nvPr/>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F447D37-AD3D-4949-ECE6-EE607547B0EA}"/>
              </a:ext>
            </a:extLst>
          </p:cNvPr>
          <p:cNvSpPr/>
          <p:nvPr/>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Holder 2">
            <a:extLst>
              <a:ext uri="{FF2B5EF4-FFF2-40B4-BE49-F238E27FC236}">
                <a16:creationId xmlns:a16="http://schemas.microsoft.com/office/drawing/2014/main" id="{2AD2E07B-6B49-FC3C-007C-379CC316AF3C}"/>
              </a:ext>
            </a:extLst>
          </p:cNvPr>
          <p:cNvSpPr txBox="1">
            <a:spLocks/>
          </p:cNvSpPr>
          <p:nvPr userDrawn="1"/>
        </p:nvSpPr>
        <p:spPr>
          <a:xfrm>
            <a:off x="345675" y="326552"/>
            <a:ext cx="5750325" cy="207749"/>
          </a:xfrm>
          <a:prstGeom prst="rect">
            <a:avLst/>
          </a:prstGeom>
        </p:spPr>
        <p:txBody>
          <a:bodyPr wrap="square" lIns="0" tIns="0" rIns="0" bIns="0" anchor="b">
            <a:spAutoFit/>
          </a:bodyPr>
          <a:lstStyle>
            <a:lvl1pPr marL="12700" algn="l" defTabSz="914400" rtl="0" eaLnBrk="1" latinLnBrk="0" hangingPunct="1">
              <a:lnSpc>
                <a:spcPct val="100000"/>
              </a:lnSpc>
              <a:spcBef>
                <a:spcPts val="100"/>
              </a:spcBef>
              <a:defRPr lang="en-US" sz="1800" b="0" i="0" kern="1200" spc="-5">
                <a:solidFill>
                  <a:schemeClr val="bg1"/>
                </a:solidFill>
                <a:latin typeface="Nunito Sans" charset="0"/>
                <a:ea typeface="Nunito Sans" charset="0"/>
                <a:cs typeface="Nunito Sans" charset="0"/>
              </a:defRPr>
            </a:lvl1pPr>
          </a:lstStyle>
          <a:p>
            <a:r>
              <a:rPr lang="en-GB" sz="1350">
                <a:solidFill>
                  <a:schemeClr val="tx1"/>
                </a:solidFill>
              </a:rPr>
              <a:t>Presentation title</a:t>
            </a:r>
            <a:endParaRPr lang="en-GB" sz="1350" dirty="0">
              <a:solidFill>
                <a:schemeClr val="tx1"/>
              </a:solidFill>
            </a:endParaRPr>
          </a:p>
        </p:txBody>
      </p:sp>
      <p:sp>
        <p:nvSpPr>
          <p:cNvPr id="19" name="Holder 3">
            <a:extLst>
              <a:ext uri="{FF2B5EF4-FFF2-40B4-BE49-F238E27FC236}">
                <a16:creationId xmlns:a16="http://schemas.microsoft.com/office/drawing/2014/main" id="{36925F03-F677-E904-4C82-701FABE2AA14}"/>
              </a:ext>
            </a:extLst>
          </p:cNvPr>
          <p:cNvSpPr txBox="1">
            <a:spLocks/>
          </p:cNvSpPr>
          <p:nvPr userDrawn="1"/>
        </p:nvSpPr>
        <p:spPr>
          <a:xfrm>
            <a:off x="345675" y="534300"/>
            <a:ext cx="5750325" cy="207749"/>
          </a:xfrm>
          <a:prstGeom prst="rect">
            <a:avLst/>
          </a:prstGeom>
        </p:spPr>
        <p:txBody>
          <a:bodyPr wrap="square" lIns="0" tIns="0" rIns="0" bIns="0" anchor="t">
            <a:spAutoFit/>
          </a:bodyPr>
          <a:lstStyle>
            <a:lvl1pPr marL="18000" indent="0" eaLnBrk="1" hangingPunct="1">
              <a:buClr>
                <a:schemeClr val="tx2"/>
              </a:buClr>
              <a:buSzPct val="125000"/>
              <a:buFont typeface="Arial" panose="020B0604020202020204" pitchFamily="34" charset="0"/>
              <a:buNone/>
              <a:defRPr lang="en-US" sz="1800" b="0" i="0" kern="1200" spc="-5" dirty="0" smtClean="0">
                <a:solidFill>
                  <a:srgbClr val="FFFFFF"/>
                </a:solidFill>
                <a:latin typeface="Nunito Sans Black" charset="0"/>
                <a:ea typeface="Nunito Sans Black" charset="0"/>
                <a:cs typeface="Nunito Sans Black" charset="0"/>
              </a:defRPr>
            </a:lvl1pPr>
            <a:lvl2pPr marL="18000" indent="0" eaLnBrk="1" hangingPunct="1">
              <a:buClr>
                <a:schemeClr val="tx2"/>
              </a:buClr>
              <a:buSzPct val="125000"/>
              <a:buFont typeface="Arial" panose="020B0604020202020204" pitchFamily="34" charset="0"/>
              <a:buNone/>
              <a:tabLst/>
              <a:defRPr sz="2400" b="0" i="0">
                <a:latin typeface="Nunito Sans Black" pitchFamily="2" charset="77"/>
                <a:ea typeface="+mn-ea"/>
                <a:cs typeface="+mn-cs"/>
              </a:defRPr>
            </a:lvl2pPr>
            <a:lvl3pPr marL="18000" indent="0" eaLnBrk="1" hangingPunct="1">
              <a:buClr>
                <a:schemeClr val="tx1"/>
              </a:buClr>
              <a:buSzPct val="125000"/>
              <a:buFont typeface="Arial" panose="020B0604020202020204" pitchFamily="34" charset="0"/>
              <a:buNone/>
              <a:tabLst/>
              <a:defRPr sz="2400">
                <a:solidFill>
                  <a:schemeClr val="tx2"/>
                </a:solidFill>
                <a:latin typeface="+mn-lt"/>
                <a:ea typeface="+mn-ea"/>
                <a:cs typeface="+mn-cs"/>
              </a:defRPr>
            </a:lvl3pPr>
            <a:lvl4pPr marL="18000" indent="0" eaLnBrk="1" hangingPunct="1">
              <a:buClr>
                <a:schemeClr val="tx1"/>
              </a:buClr>
              <a:buSzPct val="125000"/>
              <a:buFont typeface="Arial" panose="020B0604020202020204" pitchFamily="34" charset="0"/>
              <a:buNone/>
              <a:tabLst/>
              <a:defRPr sz="2400" b="0" i="0">
                <a:solidFill>
                  <a:schemeClr val="tx2"/>
                </a:solidFill>
                <a:latin typeface="Nunito Sans Black" pitchFamily="2" charset="77"/>
                <a:ea typeface="+mn-ea"/>
                <a:cs typeface="+mn-cs"/>
              </a:defRPr>
            </a:lvl4pPr>
            <a:lvl5pPr marL="18000" indent="0" eaLnBrk="1" hangingPunct="1">
              <a:spcBef>
                <a:spcPts val="2600"/>
              </a:spcBef>
              <a:buClr>
                <a:schemeClr val="tx2"/>
              </a:buClr>
              <a:buSzPct val="125000"/>
              <a:buFont typeface="Arial" panose="020B0604020202020204" pitchFamily="34" charset="0"/>
              <a:buNone/>
              <a:tabLst/>
              <a:defRPr sz="2400" b="0" i="0">
                <a:latin typeface="Nunito Sans Black" pitchFamily="2" charset="77"/>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9525" algn="l" rtl="0">
              <a:spcBef>
                <a:spcPts val="30"/>
              </a:spcBef>
            </a:pPr>
            <a:r>
              <a:rPr lang="en-GB" sz="1350">
                <a:solidFill>
                  <a:schemeClr val="tx1"/>
                </a:solidFill>
              </a:rPr>
              <a:t>Page heading</a:t>
            </a:r>
          </a:p>
        </p:txBody>
      </p:sp>
      <p:sp>
        <p:nvSpPr>
          <p:cNvPr id="20" name="Rectangle 19">
            <a:extLst>
              <a:ext uri="{FF2B5EF4-FFF2-40B4-BE49-F238E27FC236}">
                <a16:creationId xmlns:a16="http://schemas.microsoft.com/office/drawing/2014/main" id="{C03A3099-D2C4-4304-9B30-8CE4C343A6D0}"/>
              </a:ext>
            </a:extLst>
          </p:cNvPr>
          <p:cNvSpPr/>
          <p:nvPr userDrawn="1"/>
        </p:nvSpPr>
        <p:spPr>
          <a:xfrm>
            <a:off x="12251342" y="0"/>
            <a:ext cx="534300" cy="5343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26DD578-3CF9-B2AC-D9C3-D04D4BB068DF}"/>
              </a:ext>
            </a:extLst>
          </p:cNvPr>
          <p:cNvSpPr/>
          <p:nvPr userDrawn="1"/>
        </p:nvSpPr>
        <p:spPr>
          <a:xfrm>
            <a:off x="12251342" y="537996"/>
            <a:ext cx="534300" cy="5343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B01FD97C-D79C-D608-37F0-693FECA705A0}"/>
              </a:ext>
            </a:extLst>
          </p:cNvPr>
          <p:cNvSpPr/>
          <p:nvPr userDrawn="1"/>
        </p:nvSpPr>
        <p:spPr>
          <a:xfrm>
            <a:off x="12251342" y="1075992"/>
            <a:ext cx="534300" cy="534300"/>
          </a:xfrm>
          <a:prstGeom prst="rect">
            <a:avLst/>
          </a:prstGeom>
          <a:solidFill>
            <a:srgbClr val="FF2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EB032208-6C66-74D2-670E-735B47F0748A}"/>
              </a:ext>
            </a:extLst>
          </p:cNvPr>
          <p:cNvSpPr/>
          <p:nvPr userDrawn="1"/>
        </p:nvSpPr>
        <p:spPr>
          <a:xfrm>
            <a:off x="12251342" y="1613988"/>
            <a:ext cx="534300" cy="5343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8977970F-6DE1-75B8-B0FF-D35905E3E392}"/>
              </a:ext>
            </a:extLst>
          </p:cNvPr>
          <p:cNvSpPr/>
          <p:nvPr userDrawn="1"/>
        </p:nvSpPr>
        <p:spPr>
          <a:xfrm>
            <a:off x="12251342" y="2151984"/>
            <a:ext cx="534300" cy="5343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FC3F04FF-D627-7629-25D9-806666380D4F}"/>
              </a:ext>
            </a:extLst>
          </p:cNvPr>
          <p:cNvSpPr/>
          <p:nvPr userDrawn="1"/>
        </p:nvSpPr>
        <p:spPr>
          <a:xfrm>
            <a:off x="12251342" y="2689980"/>
            <a:ext cx="534300" cy="534300"/>
          </a:xfrm>
          <a:prstGeom prst="rect">
            <a:avLst/>
          </a:prstGeom>
          <a:solidFill>
            <a:srgbClr val="FF912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5C9CE22-AF7E-D1F2-5238-C5005C798A01}"/>
              </a:ext>
            </a:extLst>
          </p:cNvPr>
          <p:cNvSpPr/>
          <p:nvPr userDrawn="1"/>
        </p:nvSpPr>
        <p:spPr>
          <a:xfrm>
            <a:off x="12251342" y="3227976"/>
            <a:ext cx="534300" cy="534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575FC16-C273-8881-7F0A-69BA50B4CB63}"/>
              </a:ext>
            </a:extLst>
          </p:cNvPr>
          <p:cNvSpPr/>
          <p:nvPr userDrawn="1"/>
        </p:nvSpPr>
        <p:spPr>
          <a:xfrm>
            <a:off x="12251342" y="3765972"/>
            <a:ext cx="534300" cy="5343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38AFAF86-6C39-F2D0-1C0F-2D54D2E999B0}"/>
              </a:ext>
            </a:extLst>
          </p:cNvPr>
          <p:cNvSpPr/>
          <p:nvPr userDrawn="1"/>
        </p:nvSpPr>
        <p:spPr>
          <a:xfrm>
            <a:off x="12251342" y="4303968"/>
            <a:ext cx="534300" cy="5343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2D5BF1A-519D-DFDA-1A15-510208546461}"/>
              </a:ext>
            </a:extLst>
          </p:cNvPr>
          <p:cNvSpPr/>
          <p:nvPr userDrawn="1"/>
        </p:nvSpPr>
        <p:spPr>
          <a:xfrm>
            <a:off x="12251342" y="4841968"/>
            <a:ext cx="534300" cy="5343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67278198"/>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 id="2147483751" r:id="rId16"/>
    <p:sldLayoutId id="2147483752" r:id="rId17"/>
    <p:sldLayoutId id="2147483753" r:id="rId18"/>
    <p:sldLayoutId id="2147483754" r:id="rId19"/>
    <p:sldLayoutId id="2147483755" r:id="rId20"/>
    <p:sldLayoutId id="2147483756" r:id="rId21"/>
    <p:sldLayoutId id="2147483757" r:id="rId22"/>
    <p:sldLayoutId id="2147483758" r:id="rId23"/>
    <p:sldLayoutId id="2147483759" r:id="rId24"/>
    <p:sldLayoutId id="2147483760" r:id="rId25"/>
    <p:sldLayoutId id="2147483761" r:id="rId26"/>
    <p:sldLayoutId id="2147483762" r:id="rId27"/>
    <p:sldLayoutId id="2147483763" r:id="rId28"/>
    <p:sldLayoutId id="2147483764" r:id="rId29"/>
    <p:sldLayoutId id="2147483765" r:id="rId30"/>
    <p:sldLayoutId id="2147483766" r:id="rId31"/>
    <p:sldLayoutId id="2147483767" r:id="rId32"/>
    <p:sldLayoutId id="2147483768" r:id="rId33"/>
    <p:sldLayoutId id="2147483769" r:id="rId34"/>
    <p:sldLayoutId id="2147483770" r:id="rId35"/>
    <p:sldLayoutId id="2147483771" r:id="rId36"/>
    <p:sldLayoutId id="2147483772" r:id="rId37"/>
    <p:sldLayoutId id="2147483773" r:id="rId38"/>
    <p:sldLayoutId id="2147483774" r:id="rId39"/>
    <p:sldLayoutId id="2147483775" r:id="rId40"/>
    <p:sldLayoutId id="2147483776" r:id="rId41"/>
    <p:sldLayoutId id="2147483777" r:id="rId42"/>
    <p:sldLayoutId id="2147483778" r:id="rId43"/>
    <p:sldLayoutId id="2147483779" r:id="rId44"/>
    <p:sldLayoutId id="2147483780" r:id="rId45"/>
    <p:sldLayoutId id="2147483781" r:id="rId46"/>
    <p:sldLayoutId id="2147483782" r:id="rId47"/>
    <p:sldLayoutId id="2147483783" r:id="rId48"/>
    <p:sldLayoutId id="2147483784" r:id="rId49"/>
    <p:sldLayoutId id="2147483785" r:id="rId50"/>
    <p:sldLayoutId id="2147483786" r:id="rId51"/>
    <p:sldLayoutId id="2147483787" r:id="rId52"/>
    <p:sldLayoutId id="2147483788" r:id="rId53"/>
    <p:sldLayoutId id="2147483789" r:id="rId54"/>
    <p:sldLayoutId id="2147483790" r:id="rId55"/>
    <p:sldLayoutId id="2147483791" r:id="rId56"/>
    <p:sldLayoutId id="2147483792" r:id="rId57"/>
    <p:sldLayoutId id="2147483793" r:id="rId58"/>
    <p:sldLayoutId id="2147483794" r:id="rId59"/>
    <p:sldLayoutId id="2147483795" r:id="rId60"/>
    <p:sldLayoutId id="2147483661" r:id="rId61"/>
    <p:sldLayoutId id="2147483706" r:id="rId62"/>
    <p:sldLayoutId id="2147483691" r:id="rId63"/>
    <p:sldLayoutId id="2147483666" r:id="rId64"/>
    <p:sldLayoutId id="2147483667" r:id="rId65"/>
    <p:sldLayoutId id="2147483668" r:id="rId66"/>
    <p:sldLayoutId id="2147483662" r:id="rId67"/>
    <p:sldLayoutId id="2147483669" r:id="rId68"/>
    <p:sldLayoutId id="2147483671" r:id="rId69"/>
    <p:sldLayoutId id="2147483672" r:id="rId70"/>
    <p:sldLayoutId id="2147483673" r:id="rId71"/>
    <p:sldLayoutId id="2147483674" r:id="rId72"/>
    <p:sldLayoutId id="2147483675" r:id="rId73"/>
    <p:sldLayoutId id="2147483676" r:id="rId74"/>
    <p:sldLayoutId id="2147483713" r:id="rId75"/>
    <p:sldLayoutId id="2147483677" r:id="rId76"/>
    <p:sldLayoutId id="2147483714" r:id="rId77"/>
    <p:sldLayoutId id="2147483679" r:id="rId78"/>
    <p:sldLayoutId id="2147483715" r:id="rId79"/>
    <p:sldLayoutId id="2147483721" r:id="rId80"/>
    <p:sldLayoutId id="2147483680" r:id="rId81"/>
    <p:sldLayoutId id="2147483681" r:id="rId82"/>
    <p:sldLayoutId id="2147483692" r:id="rId83"/>
    <p:sldLayoutId id="2147483711" r:id="rId84"/>
    <p:sldLayoutId id="2147483682" r:id="rId85"/>
    <p:sldLayoutId id="2147483683" r:id="rId86"/>
    <p:sldLayoutId id="2147483707" r:id="rId87"/>
    <p:sldLayoutId id="2147483697" r:id="rId88"/>
    <p:sldLayoutId id="2147483708" r:id="rId89"/>
    <p:sldLayoutId id="2147483701" r:id="rId90"/>
    <p:sldLayoutId id="2147483709" r:id="rId91"/>
    <p:sldLayoutId id="2147483702" r:id="rId92"/>
    <p:sldLayoutId id="2147483710" r:id="rId93"/>
    <p:sldLayoutId id="2147483687" r:id="rId94"/>
    <p:sldLayoutId id="2147483712" r:id="rId95"/>
    <p:sldLayoutId id="2147483699" r:id="rId96"/>
    <p:sldLayoutId id="2147483716" r:id="rId97"/>
    <p:sldLayoutId id="2147483717" r:id="rId98"/>
    <p:sldLayoutId id="2147483698" r:id="rId99"/>
    <p:sldLayoutId id="2147483722" r:id="rId100"/>
    <p:sldLayoutId id="2147483723" r:id="rId101"/>
    <p:sldLayoutId id="2147483700" r:id="rId102"/>
    <p:sldLayoutId id="2147483718" r:id="rId103"/>
    <p:sldLayoutId id="2147483719" r:id="rId104"/>
    <p:sldLayoutId id="2147483720" r:id="rId105"/>
    <p:sldLayoutId id="2147483689" r:id="rId106"/>
    <p:sldLayoutId id="2147483696" r:id="rId107"/>
    <p:sldLayoutId id="2147483703" r:id="rId108"/>
    <p:sldLayoutId id="2147483704" r:id="rId109"/>
    <p:sldLayoutId id="2147483705" r:id="rId110"/>
    <p:sldLayoutId id="2147483726" r:id="rId111"/>
    <p:sldLayoutId id="2147483727" r:id="rId112"/>
    <p:sldLayoutId id="2147483728" r:id="rId113"/>
    <p:sldLayoutId id="2147483729" r:id="rId114"/>
    <p:sldLayoutId id="2147483725" r:id="rId115"/>
    <p:sldLayoutId id="2147483731" r:id="rId116"/>
    <p:sldLayoutId id="2147483730" r:id="rId117"/>
    <p:sldLayoutId id="2147483732" r:id="rId118"/>
    <p:sldLayoutId id="2147483733" r:id="rId119"/>
    <p:sldLayoutId id="2147483734" r:id="rId120"/>
    <p:sldLayoutId id="2147483796" r:id="rId121"/>
    <p:sldLayoutId id="2147483797" r:id="rId122"/>
    <p:sldLayoutId id="2147483798" r:id="rId123"/>
  </p:sldLayoutIdLst>
  <p:txStyles>
    <p:titleStyle>
      <a:lvl1pPr marL="9525" algn="l" defTabSz="685800" rtl="0" eaLnBrk="1" latinLnBrk="0" hangingPunct="1">
        <a:lnSpc>
          <a:spcPct val="100000"/>
        </a:lnSpc>
        <a:spcBef>
          <a:spcPts val="75"/>
        </a:spcBef>
        <a:defRPr lang="en-US" sz="1350" b="0" i="0" kern="1200" spc="-4" dirty="0" smtClean="0">
          <a:solidFill>
            <a:schemeClr val="tx1"/>
          </a:solidFill>
          <a:latin typeface="Nunito Sans" charset="0"/>
          <a:ea typeface="Nunito Sans" charset="0"/>
          <a:cs typeface="Nunito Sans" charset="0"/>
        </a:defRPr>
      </a:lvl1pPr>
    </p:titleStyle>
    <p:bodyStyle>
      <a:lvl1pPr marL="133200" indent="-122400" eaLnBrk="1" hangingPunct="1">
        <a:buClr>
          <a:schemeClr val="tx2"/>
        </a:buClr>
        <a:buSzPct val="125000"/>
        <a:buFont typeface="Arial" panose="020B0604020202020204" pitchFamily="34" charset="0"/>
        <a:buChar char="•"/>
        <a:tabLst/>
        <a:defRPr sz="1800" b="0" i="0">
          <a:latin typeface="Nunito Sans" charset="0"/>
          <a:ea typeface="Nunito Sans" charset="0"/>
          <a:cs typeface="Nunito Sans" charset="0"/>
        </a:defRPr>
      </a:lvl1pPr>
      <a:lvl2pPr marL="133200" indent="-122400" eaLnBrk="1" hangingPunct="1">
        <a:buClr>
          <a:schemeClr val="tx2"/>
        </a:buClr>
        <a:buSzPct val="125000"/>
        <a:buFont typeface="Arial" panose="020B0604020202020204" pitchFamily="34" charset="0"/>
        <a:buChar char="•"/>
        <a:tabLst/>
        <a:defRPr sz="1800" b="0" i="0">
          <a:latin typeface="Nunito Sans Black" pitchFamily="2" charset="77"/>
          <a:ea typeface="+mn-ea"/>
          <a:cs typeface="+mn-cs"/>
        </a:defRPr>
      </a:lvl2pPr>
      <a:lvl3pPr marL="133200" indent="-122400" eaLnBrk="1" hangingPunct="1">
        <a:buClr>
          <a:schemeClr val="tx1"/>
        </a:buClr>
        <a:buSzPct val="125000"/>
        <a:buFont typeface="Arial" panose="020B0604020202020204" pitchFamily="34" charset="0"/>
        <a:buChar char="•"/>
        <a:tabLst/>
        <a:defRPr sz="1800">
          <a:solidFill>
            <a:schemeClr val="tx2"/>
          </a:solidFill>
          <a:latin typeface="+mn-lt"/>
          <a:ea typeface="+mn-ea"/>
          <a:cs typeface="+mn-cs"/>
        </a:defRPr>
      </a:lvl3pPr>
      <a:lvl4pPr marL="133200" indent="-122400" eaLnBrk="1" hangingPunct="1">
        <a:buClr>
          <a:schemeClr val="tx1"/>
        </a:buClr>
        <a:buSzPct val="125000"/>
        <a:buFont typeface="Arial" panose="020B0604020202020204" pitchFamily="34" charset="0"/>
        <a:buChar char="•"/>
        <a:tabLst/>
        <a:defRPr sz="1800" b="0" i="0">
          <a:solidFill>
            <a:schemeClr val="tx2"/>
          </a:solidFill>
          <a:latin typeface="Nunito Sans Black" pitchFamily="2" charset="77"/>
          <a:ea typeface="+mn-ea"/>
          <a:cs typeface="+mn-cs"/>
        </a:defRPr>
      </a:lvl4pPr>
      <a:lvl5pPr marL="133200" indent="-122400" eaLnBrk="1" hangingPunct="1">
        <a:spcBef>
          <a:spcPts val="1950"/>
        </a:spcBef>
        <a:buClr>
          <a:schemeClr val="tx2"/>
        </a:buClr>
        <a:buSzPct val="125000"/>
        <a:buFont typeface="Arial" panose="020B0604020202020204" pitchFamily="34" charset="0"/>
        <a:buChar char="•"/>
        <a:tabLst/>
        <a:defRPr sz="1800" b="0" i="0">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bodyStyle>
    <p:otherStyle>
      <a:lvl1pPr marL="0" eaLnBrk="1" hangingPunct="1">
        <a:defRPr>
          <a:latin typeface="+mn-lt"/>
          <a:ea typeface="+mn-ea"/>
          <a:cs typeface="+mn-cs"/>
        </a:defRPr>
      </a:lvl1pPr>
      <a:lvl2pPr marL="342900" eaLnBrk="1" hangingPunct="1">
        <a:defRPr>
          <a:latin typeface="+mn-lt"/>
          <a:ea typeface="+mn-ea"/>
          <a:cs typeface="+mn-cs"/>
        </a:defRPr>
      </a:lvl2pPr>
      <a:lvl3pPr marL="685800" eaLnBrk="1" hangingPunct="1">
        <a:defRPr>
          <a:latin typeface="+mn-lt"/>
          <a:ea typeface="+mn-ea"/>
          <a:cs typeface="+mn-cs"/>
        </a:defRPr>
      </a:lvl3pPr>
      <a:lvl4pPr marL="1028700" eaLnBrk="1" hangingPunct="1">
        <a:defRPr>
          <a:latin typeface="+mn-lt"/>
          <a:ea typeface="+mn-ea"/>
          <a:cs typeface="+mn-cs"/>
        </a:defRPr>
      </a:lvl4pPr>
      <a:lvl5pPr marL="1371600" eaLnBrk="1" hangingPunct="1">
        <a:defRPr>
          <a:latin typeface="+mn-lt"/>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p:otherStyle>
  </p:txStyles>
  <p:extLst>
    <p:ext uri="{27BBF7A9-308A-43DC-89C8-2F10F3537804}">
      <p15:sldGuideLst xmlns:p15="http://schemas.microsoft.com/office/powerpoint/2012/main">
        <p15:guide id="7" pos="3840" userDrawn="1">
          <p15:clr>
            <a:srgbClr val="F26B43"/>
          </p15:clr>
        </p15:guide>
        <p15:guide id="8" pos="227" userDrawn="1">
          <p15:clr>
            <a:srgbClr val="F26B43"/>
          </p15:clr>
        </p15:guide>
        <p15:guide id="9" orient="horz" pos="4163" userDrawn="1">
          <p15:clr>
            <a:srgbClr val="F26B43"/>
          </p15:clr>
        </p15:guide>
        <p15:guide id="10" orient="horz" pos="227" userDrawn="1">
          <p15:clr>
            <a:srgbClr val="F26B43"/>
          </p15:clr>
        </p15:guide>
        <p15:guide id="11" pos="7452" userDrawn="1">
          <p15:clr>
            <a:srgbClr val="F26B43"/>
          </p15:clr>
        </p15:guide>
        <p15:guide id="1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122.xml"/></Relationships>
</file>

<file path=ppt/slides/_rels/slide11.xml.rels><?xml version="1.0" encoding="UTF-8" standalone="yes"?>
<Relationships xmlns="http://schemas.openxmlformats.org/package/2006/relationships"><Relationship Id="rId3" Type="http://schemas.openxmlformats.org/officeDocument/2006/relationships/hyperlink" Target="https://www.scouts.org.uk/volunteers/staying-safe-and-safeguarding/safe-scouting-cards/safeguarding-code-of-conduct-for-adults-yellow-card/" TargetMode="External"/><Relationship Id="rId2" Type="http://schemas.openxmlformats.org/officeDocument/2006/relationships/notesSlide" Target="../notesSlides/notesSlide10.xml"/><Relationship Id="rId1" Type="http://schemas.openxmlformats.org/officeDocument/2006/relationships/slideLayout" Target="../slideLayouts/slideLayout123.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2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22.xml"/><Relationship Id="rId4" Type="http://schemas.openxmlformats.org/officeDocument/2006/relationships/hyperlink" Target="https://www.scouts.org.uk/volunteers/running-your-section/running-an-explorer-unit/explorer-scout-young-leaders-scheme/the-missions/"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3.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122.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12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3.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12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122.xml"/></Relationships>
</file>

<file path=ppt/slides/_rels/slide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12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12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3.xml"/></Relationships>
</file>

<file path=ppt/slides/_rels/slide5.xml.rels><?xml version="1.0" encoding="UTF-8" standalone="yes"?>
<Relationships xmlns="http://schemas.openxmlformats.org/package/2006/relationships"><Relationship Id="rId3" Type="http://schemas.openxmlformats.org/officeDocument/2006/relationships/hyperlink" Target="https://www.scouts.org.uk/explorers/awards/" TargetMode="External"/><Relationship Id="rId2" Type="http://schemas.openxmlformats.org/officeDocument/2006/relationships/notesSlide" Target="../notesSlides/notesSlide4.xml"/><Relationship Id="rId1" Type="http://schemas.openxmlformats.org/officeDocument/2006/relationships/slideLayout" Target="../slideLayouts/slideLayout122.xml"/><Relationship Id="rId4" Type="http://schemas.openxmlformats.org/officeDocument/2006/relationships/image" Target="../media/image24.jpe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2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3.xml"/></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122.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1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GB" dirty="0"/>
              <a:t>#</a:t>
            </a:r>
            <a:r>
              <a:rPr lang="en-GB" dirty="0" err="1"/>
              <a:t>SkillsForLife</a:t>
            </a:r>
            <a:endParaRPr lang="en-GB" dirty="0"/>
          </a:p>
        </p:txBody>
      </p:sp>
    </p:spTree>
    <p:extLst>
      <p:ext uri="{BB962C8B-B14F-4D97-AF65-F5344CB8AC3E}">
        <p14:creationId xmlns:p14="http://schemas.microsoft.com/office/powerpoint/2010/main" val="2158472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2C54C-4E14-14E4-1543-C812D5928E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C3DA28-61FD-68B5-E817-82149D3B53A9}"/>
              </a:ext>
            </a:extLst>
          </p:cNvPr>
          <p:cNvSpPr>
            <a:spLocks noGrp="1"/>
          </p:cNvSpPr>
          <p:nvPr>
            <p:ph type="ctrTitle"/>
          </p:nvPr>
        </p:nvSpPr>
        <p:spPr>
          <a:xfrm>
            <a:off x="571846" y="309174"/>
            <a:ext cx="5750325" cy="207749"/>
          </a:xfrm>
        </p:spPr>
        <p:txBody>
          <a:bodyPr/>
          <a:lstStyle/>
          <a:p>
            <a:r>
              <a:rPr lang="en-GB" dirty="0">
                <a:latin typeface="Nunito Sans"/>
              </a:rPr>
              <a:t>The Young Leader Scheme</a:t>
            </a:r>
          </a:p>
        </p:txBody>
      </p:sp>
      <p:sp>
        <p:nvSpPr>
          <p:cNvPr id="6" name="TextBox 5">
            <a:extLst>
              <a:ext uri="{FF2B5EF4-FFF2-40B4-BE49-F238E27FC236}">
                <a16:creationId xmlns:a16="http://schemas.microsoft.com/office/drawing/2014/main" id="{7D933C2D-0998-37C1-CDF8-E96DA015E471}"/>
              </a:ext>
            </a:extLst>
          </p:cNvPr>
          <p:cNvSpPr txBox="1"/>
          <p:nvPr/>
        </p:nvSpPr>
        <p:spPr>
          <a:xfrm>
            <a:off x="571281" y="407571"/>
            <a:ext cx="10062409"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b="1" dirty="0">
                <a:solidFill>
                  <a:srgbClr val="404040"/>
                </a:solidFill>
                <a:latin typeface="Nunito Sans"/>
              </a:rPr>
              <a:t>How to support ESYLs </a:t>
            </a:r>
            <a:endParaRPr lang="en-US" dirty="0">
              <a:solidFill>
                <a:srgbClr val="000000"/>
              </a:solidFill>
              <a:latin typeface="Nunito Sans"/>
            </a:endParaRPr>
          </a:p>
          <a:p>
            <a:r>
              <a:rPr lang="en-GB" sz="4400" b="1" dirty="0">
                <a:solidFill>
                  <a:srgbClr val="404040"/>
                </a:solidFill>
                <a:latin typeface="Nunito Sans"/>
              </a:rPr>
              <a:t>as a GLV</a:t>
            </a:r>
            <a:endParaRPr lang="en-US" dirty="0"/>
          </a:p>
          <a:p>
            <a:endParaRPr lang="en-GB" sz="4400" b="1" dirty="0">
              <a:solidFill>
                <a:srgbClr val="003A82"/>
              </a:solidFill>
              <a:latin typeface="Nunito Sans Black"/>
            </a:endParaRPr>
          </a:p>
        </p:txBody>
      </p:sp>
      <p:sp>
        <p:nvSpPr>
          <p:cNvPr id="8" name="Text Placeholder 2">
            <a:extLst>
              <a:ext uri="{FF2B5EF4-FFF2-40B4-BE49-F238E27FC236}">
                <a16:creationId xmlns:a16="http://schemas.microsoft.com/office/drawing/2014/main" id="{62A7EB20-D5F1-1C8D-EA98-64E492D9787E}"/>
              </a:ext>
            </a:extLst>
          </p:cNvPr>
          <p:cNvSpPr>
            <a:spLocks noGrp="1"/>
          </p:cNvSpPr>
          <p:nvPr>
            <p:ph type="body" sz="quarter" idx="10"/>
          </p:nvPr>
        </p:nvSpPr>
        <p:spPr>
          <a:xfrm>
            <a:off x="277367" y="1709918"/>
            <a:ext cx="6035357" cy="3635435"/>
          </a:xfrm>
        </p:spPr>
        <p:txBody>
          <a:bodyPr vert="horz" lIns="0" tIns="0" rIns="0" bIns="0" rtlCol="0" anchor="t">
            <a:noAutofit/>
          </a:bodyPr>
          <a:lstStyle/>
          <a:p>
            <a:pPr marL="10795"/>
            <a:r>
              <a:rPr lang="en-GB" sz="1600">
                <a:solidFill>
                  <a:srgbClr val="404040"/>
                </a:solidFill>
                <a:latin typeface="Nunito Sans"/>
              </a:rPr>
              <a:t>Ensure </a:t>
            </a:r>
            <a:r>
              <a:rPr lang="en-GB" sz="1600" dirty="0">
                <a:solidFill>
                  <a:srgbClr val="404040"/>
                </a:solidFill>
                <a:latin typeface="Nunito Sans"/>
              </a:rPr>
              <a:t>section team leaders are aware of the </a:t>
            </a:r>
            <a:r>
              <a:rPr lang="en-GB" sz="1600">
                <a:solidFill>
                  <a:srgbClr val="404040"/>
                </a:solidFill>
                <a:latin typeface="Nunito Sans"/>
              </a:rPr>
              <a:t>4 missions. ESYLs should carry out these missions in the section, and may need support to enable them to achieve their goals.</a:t>
            </a:r>
            <a:endParaRPr lang="en-US"/>
          </a:p>
          <a:p>
            <a:pPr marL="10795"/>
            <a:r>
              <a:rPr lang="en-GB" sz="1600">
                <a:solidFill>
                  <a:srgbClr val="404040"/>
                </a:solidFill>
                <a:latin typeface="Nunito Sans"/>
              </a:rPr>
              <a:t>Promote the wider Explorer Scout provision to the ESYLs in the Group and encourage them to complete their top awards.</a:t>
            </a:r>
            <a:endParaRPr lang="en-GB"/>
          </a:p>
          <a:p>
            <a:pPr marL="10795"/>
            <a:r>
              <a:rPr lang="en-GB" sz="1600">
                <a:solidFill>
                  <a:srgbClr val="404040"/>
                </a:solidFill>
                <a:latin typeface="Nunito Sans"/>
              </a:rPr>
              <a:t>Working alongside </a:t>
            </a:r>
            <a:r>
              <a:rPr lang="en-GB" sz="1600" dirty="0">
                <a:solidFill>
                  <a:srgbClr val="404040"/>
                </a:solidFill>
                <a:latin typeface="Nunito Sans"/>
              </a:rPr>
              <a:t>an </a:t>
            </a:r>
            <a:r>
              <a:rPr lang="en-GB" sz="1600">
                <a:solidFill>
                  <a:srgbClr val="404040"/>
                </a:solidFill>
                <a:latin typeface="Nunito Sans"/>
              </a:rPr>
              <a:t>Explorer Scout Young Leader (</a:t>
            </a:r>
            <a:r>
              <a:rPr lang="en-GB" sz="1600" dirty="0">
                <a:solidFill>
                  <a:srgbClr val="404040"/>
                </a:solidFill>
                <a:latin typeface="Nunito Sans"/>
              </a:rPr>
              <a:t>ESYL</a:t>
            </a:r>
            <a:r>
              <a:rPr lang="en-GB" sz="1600">
                <a:solidFill>
                  <a:srgbClr val="404040"/>
                </a:solidFill>
                <a:latin typeface="Nunito Sans"/>
              </a:rPr>
              <a:t>) opens up many great opportunities for a section. ESYLs</a:t>
            </a:r>
            <a:r>
              <a:rPr lang="en-GB" sz="1600" dirty="0">
                <a:solidFill>
                  <a:srgbClr val="404040"/>
                </a:solidFill>
                <a:latin typeface="Nunito Sans"/>
              </a:rPr>
              <a:t> can bring a </a:t>
            </a:r>
            <a:r>
              <a:rPr lang="en-GB" sz="1600">
                <a:solidFill>
                  <a:srgbClr val="404040"/>
                </a:solidFill>
                <a:latin typeface="Nunito Sans"/>
              </a:rPr>
              <a:t>range </a:t>
            </a:r>
            <a:r>
              <a:rPr lang="en-GB" sz="1600" dirty="0">
                <a:solidFill>
                  <a:srgbClr val="404040"/>
                </a:solidFill>
                <a:latin typeface="Nunito Sans"/>
              </a:rPr>
              <a:t>of </a:t>
            </a:r>
            <a:r>
              <a:rPr lang="en-GB" sz="1600">
                <a:solidFill>
                  <a:srgbClr val="404040"/>
                </a:solidFill>
                <a:latin typeface="Nunito Sans"/>
              </a:rPr>
              <a:t>different skills and experience to </a:t>
            </a:r>
            <a:r>
              <a:rPr lang="en-GB" sz="1600" dirty="0">
                <a:solidFill>
                  <a:srgbClr val="404040"/>
                </a:solidFill>
                <a:latin typeface="Nunito Sans"/>
              </a:rPr>
              <a:t>the </a:t>
            </a:r>
            <a:r>
              <a:rPr lang="en-GB" sz="1600">
                <a:solidFill>
                  <a:srgbClr val="404040"/>
                </a:solidFill>
                <a:latin typeface="Nunito Sans"/>
              </a:rPr>
              <a:t>section </a:t>
            </a:r>
            <a:r>
              <a:rPr lang="en-GB" sz="1600" dirty="0">
                <a:solidFill>
                  <a:srgbClr val="404040"/>
                </a:solidFill>
                <a:latin typeface="Nunito Sans"/>
              </a:rPr>
              <a:t>they </a:t>
            </a:r>
            <a:r>
              <a:rPr lang="en-GB" sz="1600">
                <a:solidFill>
                  <a:srgbClr val="404040"/>
                </a:solidFill>
                <a:latin typeface="Nunito Sans"/>
              </a:rPr>
              <a:t>support and </a:t>
            </a:r>
            <a:r>
              <a:rPr lang="en-GB" sz="1600" dirty="0">
                <a:solidFill>
                  <a:srgbClr val="404040"/>
                </a:solidFill>
                <a:latin typeface="Nunito Sans"/>
              </a:rPr>
              <a:t>can help </a:t>
            </a:r>
            <a:r>
              <a:rPr lang="en-GB" sz="1600">
                <a:solidFill>
                  <a:srgbClr val="404040"/>
                </a:solidFill>
                <a:latin typeface="Nunito Sans"/>
              </a:rPr>
              <a:t>invaluably </a:t>
            </a:r>
            <a:r>
              <a:rPr lang="en-GB" sz="1600" dirty="0">
                <a:solidFill>
                  <a:srgbClr val="404040"/>
                </a:solidFill>
                <a:latin typeface="Nunito Sans"/>
              </a:rPr>
              <a:t>with </a:t>
            </a:r>
            <a:r>
              <a:rPr lang="en-GB" sz="1600">
                <a:solidFill>
                  <a:srgbClr val="404040"/>
                </a:solidFill>
                <a:latin typeface="Nunito Sans"/>
              </a:rPr>
              <a:t>the </a:t>
            </a:r>
            <a:r>
              <a:rPr lang="en-GB" sz="1600" dirty="0">
                <a:solidFill>
                  <a:srgbClr val="404040"/>
                </a:solidFill>
                <a:latin typeface="Nunito Sans"/>
              </a:rPr>
              <a:t>planning and </a:t>
            </a:r>
            <a:r>
              <a:rPr lang="en-GB" sz="1600">
                <a:solidFill>
                  <a:srgbClr val="404040"/>
                </a:solidFill>
                <a:latin typeface="Nunito Sans"/>
              </a:rPr>
              <a:t>running of your section</a:t>
            </a:r>
            <a:r>
              <a:rPr lang="en-GB" sz="1600" dirty="0">
                <a:solidFill>
                  <a:srgbClr val="404040"/>
                </a:solidFill>
                <a:latin typeface="Nunito Sans"/>
              </a:rPr>
              <a:t>. </a:t>
            </a:r>
            <a:r>
              <a:rPr lang="en-GB" sz="1600">
                <a:solidFill>
                  <a:srgbClr val="404040"/>
                </a:solidFill>
                <a:latin typeface="Nunito Sans"/>
              </a:rPr>
              <a:t>This not only benefits your section but allows the ESYL to develop skills for later life, equipping them for successful careers, </a:t>
            </a:r>
            <a:r>
              <a:rPr lang="en-GB" sz="1600" dirty="0">
                <a:solidFill>
                  <a:srgbClr val="404040"/>
                </a:solidFill>
                <a:latin typeface="Nunito Sans"/>
              </a:rPr>
              <a:t>and to </a:t>
            </a:r>
            <a:r>
              <a:rPr lang="en-GB" sz="1600">
                <a:solidFill>
                  <a:srgbClr val="404040"/>
                </a:solidFill>
                <a:latin typeface="Nunito Sans"/>
              </a:rPr>
              <a:t>take </a:t>
            </a:r>
            <a:r>
              <a:rPr lang="en-GB" sz="1600" dirty="0">
                <a:solidFill>
                  <a:srgbClr val="404040"/>
                </a:solidFill>
                <a:latin typeface="Nunito Sans"/>
              </a:rPr>
              <a:t>on</a:t>
            </a:r>
            <a:r>
              <a:rPr lang="en-GB" sz="1600">
                <a:solidFill>
                  <a:srgbClr val="404040"/>
                </a:solidFill>
                <a:latin typeface="Nunito Sans"/>
              </a:rPr>
              <a:t> adult roles </a:t>
            </a:r>
            <a:r>
              <a:rPr lang="en-GB" sz="1600" dirty="0">
                <a:solidFill>
                  <a:srgbClr val="404040"/>
                </a:solidFill>
                <a:latin typeface="Nunito Sans"/>
              </a:rPr>
              <a:t>within </a:t>
            </a:r>
            <a:r>
              <a:rPr lang="en-GB" sz="1600">
                <a:solidFill>
                  <a:srgbClr val="404040"/>
                </a:solidFill>
                <a:latin typeface="Nunito Sans"/>
              </a:rPr>
              <a:t>Scouting</a:t>
            </a:r>
            <a:r>
              <a:rPr lang="en-GB" sz="1600" dirty="0">
                <a:solidFill>
                  <a:srgbClr val="404040"/>
                </a:solidFill>
                <a:latin typeface="Nunito Sans"/>
              </a:rPr>
              <a:t>. </a:t>
            </a:r>
            <a:r>
              <a:rPr lang="en-GB" sz="1600">
                <a:solidFill>
                  <a:srgbClr val="404040"/>
                </a:solidFill>
                <a:latin typeface="Nunito Sans"/>
              </a:rPr>
              <a:t>As </a:t>
            </a:r>
            <a:r>
              <a:rPr lang="en-GB" sz="1600" dirty="0">
                <a:solidFill>
                  <a:srgbClr val="404040"/>
                </a:solidFill>
                <a:latin typeface="Nunito Sans"/>
              </a:rPr>
              <a:t>a </a:t>
            </a:r>
            <a:r>
              <a:rPr lang="en-GB" sz="1600">
                <a:solidFill>
                  <a:srgbClr val="404040"/>
                </a:solidFill>
                <a:latin typeface="Nunito Sans"/>
              </a:rPr>
              <a:t>section team leader</a:t>
            </a:r>
            <a:r>
              <a:rPr lang="en-GB" sz="1600" dirty="0">
                <a:solidFill>
                  <a:srgbClr val="404040"/>
                </a:solidFill>
                <a:latin typeface="Nunito Sans"/>
              </a:rPr>
              <a:t>, </a:t>
            </a:r>
            <a:r>
              <a:rPr lang="en-GB" sz="1600">
                <a:solidFill>
                  <a:srgbClr val="404040"/>
                </a:solidFill>
                <a:latin typeface="Nunito Sans"/>
              </a:rPr>
              <a:t>the support you offer your ESYL will contribute towards their development </a:t>
            </a:r>
            <a:r>
              <a:rPr lang="en-GB" sz="1600" dirty="0">
                <a:solidFill>
                  <a:srgbClr val="404040"/>
                </a:solidFill>
                <a:latin typeface="Nunito Sans"/>
              </a:rPr>
              <a:t>and </a:t>
            </a:r>
            <a:r>
              <a:rPr lang="en-GB" sz="1600">
                <a:solidFill>
                  <a:srgbClr val="404040"/>
                </a:solidFill>
                <a:latin typeface="Nunito Sans"/>
              </a:rPr>
              <a:t>ensure that the section gets </a:t>
            </a:r>
            <a:r>
              <a:rPr lang="en-GB" sz="1600" dirty="0">
                <a:solidFill>
                  <a:srgbClr val="404040"/>
                </a:solidFill>
                <a:latin typeface="Nunito Sans"/>
              </a:rPr>
              <a:t>the </a:t>
            </a:r>
            <a:r>
              <a:rPr lang="en-GB" sz="1600">
                <a:solidFill>
                  <a:srgbClr val="404040"/>
                </a:solidFill>
                <a:latin typeface="Nunito Sans"/>
              </a:rPr>
              <a:t>most out of their time</a:t>
            </a:r>
            <a:r>
              <a:rPr lang="en-GB" sz="1600" dirty="0">
                <a:solidFill>
                  <a:srgbClr val="404040"/>
                </a:solidFill>
                <a:latin typeface="Nunito Sans"/>
              </a:rPr>
              <a:t>.</a:t>
            </a:r>
            <a:endParaRPr lang="en-GB" dirty="0"/>
          </a:p>
          <a:p>
            <a:pPr marL="10795"/>
            <a:endParaRPr lang="en-GB" sz="1600" dirty="0">
              <a:solidFill>
                <a:srgbClr val="404040"/>
              </a:solidFill>
            </a:endParaRPr>
          </a:p>
          <a:p>
            <a:pPr marL="10795"/>
            <a:endParaRPr lang="en-GB" sz="1600" dirty="0">
              <a:solidFill>
                <a:srgbClr val="404040"/>
              </a:solidFill>
            </a:endParaRPr>
          </a:p>
          <a:p>
            <a:pPr marL="10795"/>
            <a:endParaRPr lang="en-GB" sz="1600" dirty="0">
              <a:solidFill>
                <a:srgbClr val="404040"/>
              </a:solidFill>
            </a:endParaRPr>
          </a:p>
          <a:p>
            <a:pPr marL="0">
              <a:lnSpc>
                <a:spcPct val="100000"/>
              </a:lnSpc>
              <a:spcBef>
                <a:spcPts val="0"/>
              </a:spcBef>
            </a:pPr>
            <a:endParaRPr lang="en-GB" dirty="0">
              <a:latin typeface="Nunito Sans SemiBold"/>
            </a:endParaRPr>
          </a:p>
        </p:txBody>
      </p:sp>
      <p:pic>
        <p:nvPicPr>
          <p:cNvPr id="4" name="Picture 3" descr="Young Leaders">
            <a:extLst>
              <a:ext uri="{FF2B5EF4-FFF2-40B4-BE49-F238E27FC236}">
                <a16:creationId xmlns:a16="http://schemas.microsoft.com/office/drawing/2014/main" id="{67F94F7E-D359-219E-4703-2DFFB4FD853B}"/>
              </a:ext>
            </a:extLst>
          </p:cNvPr>
          <p:cNvPicPr>
            <a:picLocks noChangeAspect="1"/>
          </p:cNvPicPr>
          <p:nvPr/>
        </p:nvPicPr>
        <p:blipFill>
          <a:blip r:embed="rId3"/>
          <a:stretch>
            <a:fillRect/>
          </a:stretch>
        </p:blipFill>
        <p:spPr>
          <a:xfrm>
            <a:off x="6958013" y="1469802"/>
            <a:ext cx="4854932" cy="2727101"/>
          </a:xfrm>
          <a:prstGeom prst="rect">
            <a:avLst/>
          </a:prstGeom>
        </p:spPr>
      </p:pic>
    </p:spTree>
    <p:extLst>
      <p:ext uri="{BB962C8B-B14F-4D97-AF65-F5344CB8AC3E}">
        <p14:creationId xmlns:p14="http://schemas.microsoft.com/office/powerpoint/2010/main" val="1773663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D7C69-6C61-4536-2243-E4791D2F9FB7}"/>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AE3CCE6-DA9C-AC5D-BA76-D3C00BF24EC4}"/>
              </a:ext>
            </a:extLst>
          </p:cNvPr>
          <p:cNvSpPr txBox="1"/>
          <p:nvPr/>
        </p:nvSpPr>
        <p:spPr>
          <a:xfrm>
            <a:off x="544286" y="1110343"/>
            <a:ext cx="9176657" cy="43011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kern="0" dirty="0">
                <a:solidFill>
                  <a:srgbClr val="404040"/>
                </a:solidFill>
                <a:latin typeface="Nunito Sans"/>
                <a:ea typeface="Nunito Sans"/>
                <a:cs typeface="Nunito Sans"/>
              </a:rPr>
              <a:t>Your obligations</a:t>
            </a:r>
          </a:p>
          <a:p>
            <a:r>
              <a:rPr lang="en-US" sz="2000" kern="0" dirty="0">
                <a:solidFill>
                  <a:srgbClr val="404040"/>
                </a:solidFill>
                <a:latin typeface="Nunito Sans"/>
                <a:ea typeface="Nunito Sans"/>
                <a:cs typeface="Nunito Sans"/>
              </a:rPr>
              <a:t>While an ESYL is working within a section, the section team leader is responsible for their safety and welfare. It's important to remember that an ESYL is still a young person, regardless of their responsibilities. The same</a:t>
            </a:r>
            <a:r>
              <a:rPr lang="en-US" sz="2000" kern="0" dirty="0">
                <a:latin typeface="Nunito Sans"/>
                <a:ea typeface="Nunito Sans"/>
                <a:cs typeface="Nunito Sans"/>
              </a:rPr>
              <a:t> </a:t>
            </a:r>
            <a:r>
              <a:rPr lang="en-US" sz="2000" u="none" strike="noStrike" kern="0" dirty="0">
                <a:latin typeface="Nunito Sans"/>
                <a:ea typeface="Nunito Sans"/>
                <a:cs typeface="Nunito Sans"/>
                <a:hlinkClick r:id="rId3">
                  <a:extLst>
                    <a:ext uri="{A12FA001-AC4F-418D-AE19-62706E023703}">
                      <ahyp:hlinkClr xmlns:ahyp="http://schemas.microsoft.com/office/drawing/2018/hyperlinkcolor" val="tx"/>
                    </a:ext>
                  </a:extLst>
                </a:hlinkClick>
              </a:rPr>
              <a:t>Young People First (Yellow Card)</a:t>
            </a:r>
            <a:r>
              <a:rPr lang="en-US" sz="2000" kern="0" dirty="0">
                <a:latin typeface="Nunito Sans"/>
                <a:ea typeface="Nunito Sans"/>
                <a:cs typeface="Nunito Sans"/>
              </a:rPr>
              <a:t> g</a:t>
            </a:r>
            <a:r>
              <a:rPr lang="en-US" sz="2000" kern="0" dirty="0">
                <a:solidFill>
                  <a:srgbClr val="404040"/>
                </a:solidFill>
                <a:latin typeface="Nunito Sans"/>
                <a:ea typeface="Nunito Sans"/>
                <a:cs typeface="Nunito Sans"/>
              </a:rPr>
              <a:t>uidance you apply to your section should also be applied to ESYLs. You should never spend time one-on-one with an ESYL, and should never directly text or email them without copying in other members of the leadership team, for example.</a:t>
            </a:r>
          </a:p>
          <a:p>
            <a:r>
              <a:rPr lang="en-US" sz="2000" b="1" kern="0" dirty="0">
                <a:solidFill>
                  <a:srgbClr val="404040"/>
                </a:solidFill>
                <a:latin typeface="Nunito Sans"/>
                <a:ea typeface="Nunito Sans"/>
                <a:cs typeface="Nunito Sans"/>
              </a:rPr>
              <a:t>Camps and residential trips</a:t>
            </a:r>
          </a:p>
          <a:p>
            <a:r>
              <a:rPr lang="en-US" sz="2000" kern="0" dirty="0">
                <a:solidFill>
                  <a:srgbClr val="404040"/>
                </a:solidFill>
                <a:latin typeface="Nunito Sans"/>
                <a:ea typeface="Nunito Sans"/>
                <a:cs typeface="Nunito Sans"/>
              </a:rPr>
              <a:t>When the ESYL takes part in a camp or residential, consideration should also be given to the sleeping arrangements. The ESYL should have their own separate accommodation. They should not share with adult leaders, or with the young people in the section.</a:t>
            </a:r>
          </a:p>
          <a:p>
            <a:pPr algn="ctr"/>
            <a:endParaRPr lang="en-US"/>
          </a:p>
        </p:txBody>
      </p:sp>
    </p:spTree>
    <p:extLst>
      <p:ext uri="{BB962C8B-B14F-4D97-AF65-F5344CB8AC3E}">
        <p14:creationId xmlns:p14="http://schemas.microsoft.com/office/powerpoint/2010/main" val="34875201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7F9C0-433B-823B-AA27-DF285871EBB4}"/>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7FA14441-8756-F519-4EC1-96118AD568AF}"/>
              </a:ext>
            </a:extLst>
          </p:cNvPr>
          <p:cNvSpPr>
            <a:spLocks noGrp="1"/>
          </p:cNvSpPr>
          <p:nvPr>
            <p:ph type="ctrTitle"/>
          </p:nvPr>
        </p:nvSpPr>
        <p:spPr>
          <a:xfrm>
            <a:off x="493140" y="328424"/>
            <a:ext cx="5750325" cy="207749"/>
          </a:xfrm>
        </p:spPr>
        <p:txBody>
          <a:bodyPr/>
          <a:lstStyle/>
          <a:p>
            <a:r>
              <a:rPr lang="en-GB" b="1"/>
              <a:t>Do more. Be more</a:t>
            </a:r>
          </a:p>
        </p:txBody>
      </p:sp>
      <p:sp>
        <p:nvSpPr>
          <p:cNvPr id="5" name="Text Placeholder 1">
            <a:extLst>
              <a:ext uri="{FF2B5EF4-FFF2-40B4-BE49-F238E27FC236}">
                <a16:creationId xmlns:a16="http://schemas.microsoft.com/office/drawing/2014/main" id="{C922CA2B-8176-21D8-6760-A06450754C5E}"/>
              </a:ext>
            </a:extLst>
          </p:cNvPr>
          <p:cNvSpPr txBox="1">
            <a:spLocks/>
          </p:cNvSpPr>
          <p:nvPr/>
        </p:nvSpPr>
        <p:spPr>
          <a:xfrm>
            <a:off x="7055975" y="3711985"/>
            <a:ext cx="4831225" cy="552007"/>
          </a:xfrm>
          <a:prstGeom prst="rect">
            <a:avLst/>
          </a:prstGeom>
          <a:noFill/>
        </p:spPr>
        <p:txBody>
          <a:bodyPr vert="horz" lIns="0" tIns="0" rIns="0" bIns="0" rtlCol="0">
            <a:normAutofit/>
          </a:bodyPr>
          <a:lstStyle>
            <a:lvl1pPr marL="10800" indent="0" algn="ctr" eaLnBrk="1" hangingPunct="1">
              <a:buClr>
                <a:schemeClr val="tx1"/>
              </a:buClr>
              <a:buSzPct val="125000"/>
              <a:buFontTx/>
              <a:buNone/>
              <a:tabLst/>
              <a:defRPr sz="4400" b="1" i="0">
                <a:solidFill>
                  <a:srgbClr val="003A82"/>
                </a:solidFill>
                <a:latin typeface="Nunito Sans Black" pitchFamily="2" charset="77"/>
                <a:ea typeface="Nunito Sans" charset="0"/>
                <a:cs typeface="Nunito Sans" charset="0"/>
              </a:defRPr>
            </a:lvl1pPr>
            <a:lvl2pPr marL="133200" indent="-122400" eaLnBrk="1" hangingPunct="1">
              <a:buClr>
                <a:schemeClr val="tx1"/>
              </a:buClr>
              <a:buSzPct val="125000"/>
              <a:buFont typeface="Arial" panose="020B0604020202020204" pitchFamily="34" charset="0"/>
              <a:buChar char="•"/>
              <a:tabLst/>
              <a:defRPr sz="1800" b="0" i="0">
                <a:latin typeface="Nunito Sans Black" pitchFamily="2" charset="77"/>
                <a:ea typeface="+mn-ea"/>
                <a:cs typeface="+mn-cs"/>
              </a:defRPr>
            </a:lvl2pPr>
            <a:lvl3pPr marL="133200" indent="-122400" eaLnBrk="1" hangingPunct="1">
              <a:buClr>
                <a:srgbClr val="003A82"/>
              </a:buClr>
              <a:buSzPct val="125000"/>
              <a:buFont typeface="Arial" panose="020B0604020202020204" pitchFamily="34" charset="0"/>
              <a:buChar char="•"/>
              <a:tabLst/>
              <a:defRPr sz="1800">
                <a:solidFill>
                  <a:srgbClr val="003A82"/>
                </a:solidFill>
                <a:latin typeface="+mn-lt"/>
                <a:ea typeface="+mn-ea"/>
                <a:cs typeface="+mn-cs"/>
              </a:defRPr>
            </a:lvl3pPr>
            <a:lvl4pPr marL="133200" indent="-122400" eaLnBrk="1" hangingPunct="1">
              <a:buClr>
                <a:srgbClr val="003A82"/>
              </a:buClr>
              <a:buSzPct val="125000"/>
              <a:buFont typeface="Arial" panose="020B0604020202020204" pitchFamily="34" charset="0"/>
              <a:buChar char="•"/>
              <a:tabLst/>
              <a:defRPr sz="1800" b="0" i="0">
                <a:solidFill>
                  <a:srgbClr val="003A82"/>
                </a:solidFill>
                <a:latin typeface="Nunito Sans Black" pitchFamily="2" charset="77"/>
                <a:ea typeface="+mn-ea"/>
                <a:cs typeface="+mn-cs"/>
              </a:defRPr>
            </a:lvl4pPr>
            <a:lvl5pPr marL="133200" indent="-122400" eaLnBrk="1" hangingPunct="1">
              <a:spcBef>
                <a:spcPts val="1950"/>
              </a:spcBef>
              <a:buClr>
                <a:schemeClr val="tx1"/>
              </a:buClr>
              <a:buSzPct val="125000"/>
              <a:buFont typeface="Arial" panose="020B0604020202020204" pitchFamily="34" charset="0"/>
              <a:buChar char="•"/>
              <a:tabLst/>
              <a:defRPr sz="1800" b="0" i="0">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algn="l" defTabSz="914400"/>
            <a:r>
              <a:rPr lang="en-US" sz="3200" kern="0"/>
              <a:t>Young Leaders’ Scheme</a:t>
            </a:r>
          </a:p>
        </p:txBody>
      </p:sp>
      <p:pic>
        <p:nvPicPr>
          <p:cNvPr id="6" name="Picture 5">
            <a:extLst>
              <a:ext uri="{FF2B5EF4-FFF2-40B4-BE49-F238E27FC236}">
                <a16:creationId xmlns:a16="http://schemas.microsoft.com/office/drawing/2014/main" id="{0DAA5D31-FC3B-80AA-ED23-E7F738A512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5975" y="4405059"/>
            <a:ext cx="2343664" cy="252065"/>
          </a:xfrm>
          <a:prstGeom prst="rect">
            <a:avLst/>
          </a:prstGeom>
        </p:spPr>
      </p:pic>
      <p:sp>
        <p:nvSpPr>
          <p:cNvPr id="4" name="TextBox 3">
            <a:extLst>
              <a:ext uri="{FF2B5EF4-FFF2-40B4-BE49-F238E27FC236}">
                <a16:creationId xmlns:a16="http://schemas.microsoft.com/office/drawing/2014/main" id="{D2AAF853-263B-8872-7577-01B199BA5493}"/>
              </a:ext>
            </a:extLst>
          </p:cNvPr>
          <p:cNvSpPr txBox="1"/>
          <p:nvPr/>
        </p:nvSpPr>
        <p:spPr>
          <a:xfrm>
            <a:off x="636596" y="1452599"/>
            <a:ext cx="10062409"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b="1" dirty="0">
                <a:solidFill>
                  <a:srgbClr val="003A82"/>
                </a:solidFill>
                <a:latin typeface="Nunito Sans Black"/>
              </a:rPr>
              <a:t>What do your Young Leaders Do?</a:t>
            </a:r>
          </a:p>
        </p:txBody>
      </p:sp>
      <p:sp>
        <p:nvSpPr>
          <p:cNvPr id="9" name="Speech Bubble: Rectangle with Corners Rounded 8">
            <a:extLst>
              <a:ext uri="{FF2B5EF4-FFF2-40B4-BE49-F238E27FC236}">
                <a16:creationId xmlns:a16="http://schemas.microsoft.com/office/drawing/2014/main" id="{0923B377-0D41-F308-E84E-5E41C0F16B73}"/>
              </a:ext>
            </a:extLst>
          </p:cNvPr>
          <p:cNvSpPr/>
          <p:nvPr/>
        </p:nvSpPr>
        <p:spPr>
          <a:xfrm>
            <a:off x="1985930" y="2965476"/>
            <a:ext cx="4052370" cy="1583376"/>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dirty="0"/>
              <a:t>10mins </a:t>
            </a:r>
          </a:p>
        </p:txBody>
      </p:sp>
    </p:spTree>
    <p:extLst>
      <p:ext uri="{BB962C8B-B14F-4D97-AF65-F5344CB8AC3E}">
        <p14:creationId xmlns:p14="http://schemas.microsoft.com/office/powerpoint/2010/main" val="33088993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C8F51-7BE7-BEC8-A738-8388D4AFCFA3}"/>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2ACA2056-3940-F00E-9C7A-F60F63F064EA}"/>
              </a:ext>
            </a:extLst>
          </p:cNvPr>
          <p:cNvSpPr>
            <a:spLocks noGrp="1"/>
          </p:cNvSpPr>
          <p:nvPr>
            <p:ph type="ctrTitle"/>
          </p:nvPr>
        </p:nvSpPr>
        <p:spPr>
          <a:xfrm>
            <a:off x="493140" y="328424"/>
            <a:ext cx="5750325" cy="207749"/>
          </a:xfrm>
        </p:spPr>
        <p:txBody>
          <a:bodyPr/>
          <a:lstStyle/>
          <a:p>
            <a:r>
              <a:rPr lang="en-GB" b="1"/>
              <a:t>Do more. Be more</a:t>
            </a:r>
          </a:p>
        </p:txBody>
      </p:sp>
      <p:sp>
        <p:nvSpPr>
          <p:cNvPr id="5" name="Text Placeholder 1">
            <a:extLst>
              <a:ext uri="{FF2B5EF4-FFF2-40B4-BE49-F238E27FC236}">
                <a16:creationId xmlns:a16="http://schemas.microsoft.com/office/drawing/2014/main" id="{79E6A82C-3BB5-F505-19E9-E3025C09F3ED}"/>
              </a:ext>
            </a:extLst>
          </p:cNvPr>
          <p:cNvSpPr txBox="1">
            <a:spLocks/>
          </p:cNvSpPr>
          <p:nvPr/>
        </p:nvSpPr>
        <p:spPr>
          <a:xfrm>
            <a:off x="7186604" y="3537814"/>
            <a:ext cx="4831225" cy="552007"/>
          </a:xfrm>
          <a:prstGeom prst="rect">
            <a:avLst/>
          </a:prstGeom>
          <a:noFill/>
        </p:spPr>
        <p:txBody>
          <a:bodyPr vert="horz" lIns="0" tIns="0" rIns="0" bIns="0" rtlCol="0">
            <a:normAutofit/>
          </a:bodyPr>
          <a:lstStyle>
            <a:lvl1pPr marL="10800" indent="0" algn="ctr" eaLnBrk="1" hangingPunct="1">
              <a:buClr>
                <a:schemeClr val="tx1"/>
              </a:buClr>
              <a:buSzPct val="125000"/>
              <a:buFontTx/>
              <a:buNone/>
              <a:tabLst/>
              <a:defRPr sz="4400" b="1" i="0">
                <a:solidFill>
                  <a:srgbClr val="003A82"/>
                </a:solidFill>
                <a:latin typeface="Nunito Sans Black" pitchFamily="2" charset="77"/>
                <a:ea typeface="Nunito Sans" charset="0"/>
                <a:cs typeface="Nunito Sans" charset="0"/>
              </a:defRPr>
            </a:lvl1pPr>
            <a:lvl2pPr marL="133200" indent="-122400" eaLnBrk="1" hangingPunct="1">
              <a:buClr>
                <a:schemeClr val="tx1"/>
              </a:buClr>
              <a:buSzPct val="125000"/>
              <a:buFont typeface="Arial" panose="020B0604020202020204" pitchFamily="34" charset="0"/>
              <a:buChar char="•"/>
              <a:tabLst/>
              <a:defRPr sz="1800" b="0" i="0">
                <a:latin typeface="Nunito Sans Black" pitchFamily="2" charset="77"/>
                <a:ea typeface="+mn-ea"/>
                <a:cs typeface="+mn-cs"/>
              </a:defRPr>
            </a:lvl2pPr>
            <a:lvl3pPr marL="133200" indent="-122400" eaLnBrk="1" hangingPunct="1">
              <a:buClr>
                <a:srgbClr val="003A82"/>
              </a:buClr>
              <a:buSzPct val="125000"/>
              <a:buFont typeface="Arial" panose="020B0604020202020204" pitchFamily="34" charset="0"/>
              <a:buChar char="•"/>
              <a:tabLst/>
              <a:defRPr sz="1800">
                <a:solidFill>
                  <a:srgbClr val="003A82"/>
                </a:solidFill>
                <a:latin typeface="+mn-lt"/>
                <a:ea typeface="+mn-ea"/>
                <a:cs typeface="+mn-cs"/>
              </a:defRPr>
            </a:lvl3pPr>
            <a:lvl4pPr marL="133200" indent="-122400" eaLnBrk="1" hangingPunct="1">
              <a:buClr>
                <a:srgbClr val="003A82"/>
              </a:buClr>
              <a:buSzPct val="125000"/>
              <a:buFont typeface="Arial" panose="020B0604020202020204" pitchFamily="34" charset="0"/>
              <a:buChar char="•"/>
              <a:tabLst/>
              <a:defRPr sz="1800" b="0" i="0">
                <a:solidFill>
                  <a:srgbClr val="003A82"/>
                </a:solidFill>
                <a:latin typeface="Nunito Sans Black" pitchFamily="2" charset="77"/>
                <a:ea typeface="+mn-ea"/>
                <a:cs typeface="+mn-cs"/>
              </a:defRPr>
            </a:lvl4pPr>
            <a:lvl5pPr marL="133200" indent="-122400" eaLnBrk="1" hangingPunct="1">
              <a:spcBef>
                <a:spcPts val="1950"/>
              </a:spcBef>
              <a:buClr>
                <a:schemeClr val="tx1"/>
              </a:buClr>
              <a:buSzPct val="125000"/>
              <a:buFont typeface="Arial" panose="020B0604020202020204" pitchFamily="34" charset="0"/>
              <a:buChar char="•"/>
              <a:tabLst/>
              <a:defRPr sz="1800" b="0" i="0">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algn="l" defTabSz="914400"/>
            <a:r>
              <a:rPr lang="en-US" sz="3200" kern="0"/>
              <a:t>Young Leaders’ Scheme</a:t>
            </a:r>
          </a:p>
        </p:txBody>
      </p:sp>
      <p:pic>
        <p:nvPicPr>
          <p:cNvPr id="6" name="Picture 5">
            <a:extLst>
              <a:ext uri="{FF2B5EF4-FFF2-40B4-BE49-F238E27FC236}">
                <a16:creationId xmlns:a16="http://schemas.microsoft.com/office/drawing/2014/main" id="{08E2A369-164F-117F-FA6A-636FC80F1D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62804" y="4339745"/>
            <a:ext cx="2343664" cy="252065"/>
          </a:xfrm>
          <a:prstGeom prst="rect">
            <a:avLst/>
          </a:prstGeom>
        </p:spPr>
      </p:pic>
      <p:sp>
        <p:nvSpPr>
          <p:cNvPr id="4" name="TextBox 3">
            <a:extLst>
              <a:ext uri="{FF2B5EF4-FFF2-40B4-BE49-F238E27FC236}">
                <a16:creationId xmlns:a16="http://schemas.microsoft.com/office/drawing/2014/main" id="{53614247-5D4B-87BB-B1D5-DE7177339D8B}"/>
              </a:ext>
            </a:extLst>
          </p:cNvPr>
          <p:cNvSpPr txBox="1"/>
          <p:nvPr/>
        </p:nvSpPr>
        <p:spPr>
          <a:xfrm>
            <a:off x="505967" y="429342"/>
            <a:ext cx="10062409"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b="1" dirty="0">
                <a:solidFill>
                  <a:srgbClr val="003A82"/>
                </a:solidFill>
                <a:latin typeface="Nunito Sans Black"/>
              </a:rPr>
              <a:t>The Young Leader Missions </a:t>
            </a:r>
          </a:p>
        </p:txBody>
      </p:sp>
      <p:sp>
        <p:nvSpPr>
          <p:cNvPr id="8" name="Text Placeholder 2">
            <a:extLst>
              <a:ext uri="{FF2B5EF4-FFF2-40B4-BE49-F238E27FC236}">
                <a16:creationId xmlns:a16="http://schemas.microsoft.com/office/drawing/2014/main" id="{6824396B-0C29-A11D-ED34-EB0972521C25}"/>
              </a:ext>
            </a:extLst>
          </p:cNvPr>
          <p:cNvSpPr>
            <a:spLocks noGrp="1"/>
          </p:cNvSpPr>
          <p:nvPr>
            <p:ph type="body" sz="quarter" idx="10"/>
          </p:nvPr>
        </p:nvSpPr>
        <p:spPr>
          <a:xfrm>
            <a:off x="505966" y="1198289"/>
            <a:ext cx="6677616" cy="3635435"/>
          </a:xfrm>
        </p:spPr>
        <p:txBody>
          <a:bodyPr vert="horz" lIns="0" tIns="0" rIns="0" bIns="0" rtlCol="0" anchor="t">
            <a:noAutofit/>
          </a:bodyPr>
          <a:lstStyle/>
          <a:p>
            <a:pPr marL="10795"/>
            <a:r>
              <a:rPr lang="en-GB" sz="1600">
                <a:solidFill>
                  <a:srgbClr val="404040"/>
                </a:solidFill>
                <a:latin typeface="Nunito Sans"/>
              </a:rPr>
              <a:t>As part of the Scheme, ESYLs will need to complete </a:t>
            </a:r>
            <a:r>
              <a:rPr lang="en-GB" sz="1600" dirty="0">
                <a:solidFill>
                  <a:srgbClr val="006DDF"/>
                </a:solidFill>
                <a:latin typeface="Nunito Sans"/>
                <a:hlinkClick r:id="rId4"/>
              </a:rPr>
              <a:t>4 missions</a:t>
            </a:r>
            <a:r>
              <a:rPr lang="en-GB" sz="1600">
                <a:solidFill>
                  <a:srgbClr val="404040"/>
                </a:solidFill>
                <a:latin typeface="Nunito Sans"/>
              </a:rPr>
              <a:t>. They should carry out these missions in the section and will need your support to achieve these.</a:t>
            </a:r>
            <a:endParaRPr lang="en-US"/>
          </a:p>
          <a:p>
            <a:pPr marL="10795"/>
            <a:r>
              <a:rPr lang="en-GB" sz="1600">
                <a:solidFill>
                  <a:srgbClr val="404040"/>
                </a:solidFill>
                <a:latin typeface="Nunito Sans"/>
              </a:rPr>
              <a:t>After completing a mission, </a:t>
            </a:r>
            <a:r>
              <a:rPr lang="en-GB" sz="1600" dirty="0">
                <a:solidFill>
                  <a:srgbClr val="404040"/>
                </a:solidFill>
                <a:latin typeface="Nunito Sans"/>
              </a:rPr>
              <a:t>the </a:t>
            </a:r>
            <a:r>
              <a:rPr lang="en-GB" sz="1600">
                <a:solidFill>
                  <a:srgbClr val="404040"/>
                </a:solidFill>
                <a:latin typeface="Nunito Sans"/>
              </a:rPr>
              <a:t>ESYL may ask you </a:t>
            </a:r>
            <a:r>
              <a:rPr lang="en-GB" sz="1600" dirty="0">
                <a:solidFill>
                  <a:srgbClr val="404040"/>
                </a:solidFill>
                <a:latin typeface="Nunito Sans"/>
              </a:rPr>
              <a:t>to </a:t>
            </a:r>
            <a:r>
              <a:rPr lang="en-GB" sz="1600">
                <a:solidFill>
                  <a:srgbClr val="404040"/>
                </a:solidFill>
                <a:latin typeface="Nunito Sans"/>
              </a:rPr>
              <a:t>complete a short statement or make a comment on how they got </a:t>
            </a:r>
            <a:r>
              <a:rPr lang="en-GB" sz="1600" dirty="0">
                <a:solidFill>
                  <a:srgbClr val="404040"/>
                </a:solidFill>
                <a:latin typeface="Nunito Sans"/>
              </a:rPr>
              <a:t>on</a:t>
            </a:r>
            <a:r>
              <a:rPr lang="en-GB" sz="1600">
                <a:solidFill>
                  <a:srgbClr val="404040"/>
                </a:solidFill>
                <a:latin typeface="Nunito Sans"/>
              </a:rPr>
              <a:t>. You can log this in their ESYL Logbook. Feedback will help them to evaluate what went well </a:t>
            </a:r>
            <a:r>
              <a:rPr lang="en-GB" sz="1600" dirty="0">
                <a:solidFill>
                  <a:srgbClr val="404040"/>
                </a:solidFill>
                <a:latin typeface="Nunito Sans"/>
              </a:rPr>
              <a:t>and </a:t>
            </a:r>
            <a:r>
              <a:rPr lang="en-GB" sz="1600">
                <a:solidFill>
                  <a:srgbClr val="404040"/>
                </a:solidFill>
                <a:latin typeface="Nunito Sans"/>
              </a:rPr>
              <a:t>what </a:t>
            </a:r>
            <a:r>
              <a:rPr lang="en-GB" sz="1600" dirty="0">
                <a:solidFill>
                  <a:srgbClr val="404040"/>
                </a:solidFill>
                <a:latin typeface="Nunito Sans"/>
              </a:rPr>
              <a:t>they </a:t>
            </a:r>
            <a:r>
              <a:rPr lang="en-GB" sz="1600">
                <a:solidFill>
                  <a:srgbClr val="404040"/>
                </a:solidFill>
                <a:latin typeface="Nunito Sans"/>
              </a:rPr>
              <a:t>wish to focus on developing further.</a:t>
            </a:r>
            <a:endParaRPr lang="en-GB"/>
          </a:p>
          <a:p>
            <a:pPr marL="10795"/>
            <a:endParaRPr lang="en-GB" sz="1600">
              <a:solidFill>
                <a:srgbClr val="404040"/>
              </a:solidFill>
              <a:latin typeface="Nunito Sans"/>
            </a:endParaRPr>
          </a:p>
          <a:p>
            <a:pPr marL="10795"/>
            <a:r>
              <a:rPr lang="en-GB" sz="1600">
                <a:solidFill>
                  <a:srgbClr val="404040"/>
                </a:solidFill>
                <a:latin typeface="Nunito Sans"/>
              </a:rPr>
              <a:t>The four missions are designed to allow the </a:t>
            </a:r>
            <a:r>
              <a:rPr lang="en-GB" sz="1600" dirty="0">
                <a:solidFill>
                  <a:srgbClr val="404040"/>
                </a:solidFill>
                <a:latin typeface="Nunito Sans"/>
              </a:rPr>
              <a:t>Young Leaders </a:t>
            </a:r>
            <a:r>
              <a:rPr lang="en-GB" sz="1600">
                <a:solidFill>
                  <a:srgbClr val="404040"/>
                </a:solidFill>
                <a:latin typeface="Nunito Sans"/>
              </a:rPr>
              <a:t>to put the learning </a:t>
            </a:r>
            <a:r>
              <a:rPr lang="en-GB" sz="1600" dirty="0">
                <a:solidFill>
                  <a:srgbClr val="404040"/>
                </a:solidFill>
                <a:latin typeface="Nunito Sans"/>
              </a:rPr>
              <a:t>from </a:t>
            </a:r>
            <a:r>
              <a:rPr lang="en-GB" sz="1600">
                <a:solidFill>
                  <a:srgbClr val="404040"/>
                </a:solidFill>
                <a:latin typeface="Nunito Sans"/>
              </a:rPr>
              <a:t>the modules into practice. By doing so, they will gain confidence and become an integral part of the leadership team within their Section and Group.</a:t>
            </a:r>
            <a:endParaRPr lang="en-GB"/>
          </a:p>
          <a:p>
            <a:pPr marL="10795"/>
            <a:r>
              <a:rPr lang="en-GB" sz="1600">
                <a:solidFill>
                  <a:srgbClr val="404040"/>
                </a:solidFill>
                <a:latin typeface="Nunito Sans"/>
              </a:rPr>
              <a:t>Completing a mission is similar to completing validation of adult volunteer learning. It's important that section team leaders are aware </a:t>
            </a:r>
            <a:r>
              <a:rPr lang="en-GB" sz="1600" dirty="0">
                <a:solidFill>
                  <a:srgbClr val="404040"/>
                </a:solidFill>
                <a:latin typeface="Nunito Sans"/>
              </a:rPr>
              <a:t>of </a:t>
            </a:r>
            <a:r>
              <a:rPr lang="en-GB" sz="1600">
                <a:solidFill>
                  <a:srgbClr val="404040"/>
                </a:solidFill>
                <a:latin typeface="Nunito Sans"/>
              </a:rPr>
              <a:t>any upcoming missions, what they entail, and the ways in which they can support the ESYL in their section to </a:t>
            </a:r>
            <a:r>
              <a:rPr lang="en-GB" sz="1600" dirty="0">
                <a:solidFill>
                  <a:srgbClr val="404040"/>
                </a:solidFill>
                <a:latin typeface="Nunito Sans"/>
              </a:rPr>
              <a:t>complete </a:t>
            </a:r>
            <a:r>
              <a:rPr lang="en-GB" sz="1600">
                <a:solidFill>
                  <a:srgbClr val="404040"/>
                </a:solidFill>
                <a:latin typeface="Nunito Sans"/>
              </a:rPr>
              <a:t>them</a:t>
            </a:r>
            <a:r>
              <a:rPr lang="en-GB" sz="1600" dirty="0">
                <a:solidFill>
                  <a:srgbClr val="404040"/>
                </a:solidFill>
                <a:latin typeface="Nunito Sans"/>
              </a:rPr>
              <a:t>.</a:t>
            </a:r>
            <a:endParaRPr lang="en-GB" dirty="0"/>
          </a:p>
          <a:p>
            <a:pPr marL="10795"/>
            <a:endParaRPr lang="en-GB" sz="1600" dirty="0">
              <a:solidFill>
                <a:srgbClr val="404040"/>
              </a:solidFill>
              <a:latin typeface="Nunito Sans"/>
            </a:endParaRPr>
          </a:p>
          <a:p>
            <a:pPr marL="10795"/>
            <a:endParaRPr lang="en-GB" sz="1600" dirty="0">
              <a:solidFill>
                <a:srgbClr val="404040"/>
              </a:solidFill>
            </a:endParaRPr>
          </a:p>
          <a:p>
            <a:pPr marL="0">
              <a:lnSpc>
                <a:spcPct val="100000"/>
              </a:lnSpc>
              <a:spcBef>
                <a:spcPts val="0"/>
              </a:spcBef>
            </a:pPr>
            <a:endParaRPr lang="en-GB" dirty="0">
              <a:latin typeface="Nunito Sans SemiBold"/>
            </a:endParaRPr>
          </a:p>
        </p:txBody>
      </p:sp>
    </p:spTree>
    <p:extLst>
      <p:ext uri="{BB962C8B-B14F-4D97-AF65-F5344CB8AC3E}">
        <p14:creationId xmlns:p14="http://schemas.microsoft.com/office/powerpoint/2010/main" val="16907423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1547E-8E7F-2AFE-E2E1-960DEF5F956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79D99E74-6267-957E-53E3-BBC4541D0CEF}"/>
              </a:ext>
            </a:extLst>
          </p:cNvPr>
          <p:cNvSpPr txBox="1"/>
          <p:nvPr/>
        </p:nvSpPr>
        <p:spPr>
          <a:xfrm>
            <a:off x="544286" y="859972"/>
            <a:ext cx="10504714" cy="50398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kern="0" dirty="0">
                <a:solidFill>
                  <a:srgbClr val="404040"/>
                </a:solidFill>
                <a:latin typeface="Nunito Sans"/>
              </a:rPr>
              <a:t>Mission 1: Game</a:t>
            </a:r>
            <a:endParaRPr lang="en-US" sz="2400"/>
          </a:p>
          <a:p>
            <a:r>
              <a:rPr lang="en-US" sz="2000" kern="0" dirty="0">
                <a:solidFill>
                  <a:srgbClr val="404040"/>
                </a:solidFill>
                <a:latin typeface="Nunito Sans"/>
                <a:ea typeface="Nunito Sans"/>
                <a:cs typeface="Nunito Sans"/>
              </a:rPr>
              <a:t>Plan and run a minimum of three games with the section you are volunteering with. At least one game should take place indoors and one outdoors.</a:t>
            </a:r>
            <a:endParaRPr lang="en-US"/>
          </a:p>
          <a:p>
            <a:r>
              <a:rPr lang="en-US" sz="2000" kern="0" dirty="0">
                <a:solidFill>
                  <a:srgbClr val="404040"/>
                </a:solidFill>
                <a:latin typeface="Nunito Sans"/>
                <a:ea typeface="Nunito Sans"/>
                <a:cs typeface="Nunito Sans"/>
              </a:rPr>
              <a:t>The games should be varied, incorporating:</a:t>
            </a:r>
            <a:endParaRPr lang="en-US"/>
          </a:p>
          <a:p>
            <a:pPr marL="285750" indent="-285750">
              <a:buFont typeface="Arial"/>
              <a:buChar char="•"/>
            </a:pPr>
            <a:r>
              <a:rPr lang="en-US" sz="2000" kern="0" dirty="0">
                <a:solidFill>
                  <a:srgbClr val="404040"/>
                </a:solidFill>
                <a:latin typeface="Nunito Sans"/>
                <a:ea typeface="Nunito Sans"/>
                <a:cs typeface="Nunito Sans"/>
              </a:rPr>
              <a:t>at least two different types of leadership style (Modules B and C).</a:t>
            </a:r>
            <a:endParaRPr lang="en-US"/>
          </a:p>
          <a:p>
            <a:pPr marL="285750" indent="-285750">
              <a:buFont typeface="Arial"/>
              <a:buChar char="•"/>
            </a:pPr>
            <a:r>
              <a:rPr lang="en-US" sz="2000" kern="0" dirty="0">
                <a:solidFill>
                  <a:srgbClr val="404040"/>
                </a:solidFill>
                <a:latin typeface="Nunito Sans"/>
                <a:ea typeface="Nunito Sans"/>
                <a:cs typeface="Nunito Sans"/>
              </a:rPr>
              <a:t>three different types of games; for example some games may be more energetic and active, while others may be more creative or reflective (Module E).</a:t>
            </a:r>
            <a:endParaRPr lang="en-US" dirty="0"/>
          </a:p>
          <a:p>
            <a:r>
              <a:rPr lang="en-US" sz="2000" kern="0" dirty="0">
                <a:solidFill>
                  <a:srgbClr val="404040"/>
                </a:solidFill>
                <a:latin typeface="Nunito Sans"/>
                <a:ea typeface="Nunito Sans"/>
                <a:cs typeface="Nunito Sans"/>
              </a:rPr>
              <a:t>To complete this mission, you could:</a:t>
            </a:r>
            <a:endParaRPr lang="en-US" dirty="0"/>
          </a:p>
          <a:p>
            <a:pPr marL="285750" indent="-285750">
              <a:buFont typeface="Arial"/>
              <a:buChar char="•"/>
            </a:pPr>
            <a:r>
              <a:rPr lang="en-US" sz="2000" kern="0" dirty="0">
                <a:solidFill>
                  <a:srgbClr val="404040"/>
                </a:solidFill>
                <a:latin typeface="Nunito Sans"/>
                <a:ea typeface="Nunito Sans"/>
                <a:cs typeface="Nunito Sans"/>
              </a:rPr>
              <a:t>run a game at the beginning or end of a section night,</a:t>
            </a:r>
            <a:endParaRPr lang="en-US" dirty="0"/>
          </a:p>
          <a:p>
            <a:pPr marL="285750" indent="-285750">
              <a:buFont typeface="Arial"/>
              <a:buChar char="•"/>
            </a:pPr>
            <a:r>
              <a:rPr lang="en-US" sz="2000" kern="0" dirty="0">
                <a:solidFill>
                  <a:srgbClr val="404040"/>
                </a:solidFill>
                <a:latin typeface="Nunito Sans"/>
                <a:ea typeface="Nunito Sans"/>
                <a:cs typeface="Nunito Sans"/>
              </a:rPr>
              <a:t>run a wide game on a camp,</a:t>
            </a:r>
            <a:endParaRPr lang="en-US" dirty="0"/>
          </a:p>
          <a:p>
            <a:pPr marL="285750" indent="-285750">
              <a:buFont typeface="Arial"/>
              <a:buChar char="•"/>
            </a:pPr>
            <a:r>
              <a:rPr lang="en-US" sz="2000" kern="0" dirty="0">
                <a:solidFill>
                  <a:srgbClr val="404040"/>
                </a:solidFill>
                <a:latin typeface="Nunito Sans"/>
                <a:ea typeface="Nunito Sans"/>
                <a:cs typeface="Nunito Sans"/>
              </a:rPr>
              <a:t>run a game that ties into a badge the section is working towards, or</a:t>
            </a:r>
            <a:endParaRPr lang="en-US" dirty="0"/>
          </a:p>
          <a:p>
            <a:pPr marL="285750" indent="-285750">
              <a:buFont typeface="Arial"/>
              <a:buChar char="•"/>
            </a:pPr>
            <a:r>
              <a:rPr lang="en-US" sz="2000" kern="0" dirty="0">
                <a:solidFill>
                  <a:srgbClr val="404040"/>
                </a:solidFill>
                <a:latin typeface="Nunito Sans"/>
                <a:ea typeface="Nunito Sans"/>
                <a:cs typeface="Nunito Sans"/>
              </a:rPr>
              <a:t>run a game that reinforces something the section has learned</a:t>
            </a:r>
            <a:br>
              <a:rPr lang="en-US" sz="2000" kern="0" dirty="0">
                <a:solidFill>
                  <a:srgbClr val="404040"/>
                </a:solidFill>
                <a:latin typeface="Nunito Sans"/>
                <a:ea typeface="Nunito Sans"/>
                <a:cs typeface="Nunito Sans"/>
              </a:rPr>
            </a:br>
            <a:r>
              <a:rPr lang="en-US" sz="2000" kern="0" dirty="0">
                <a:solidFill>
                  <a:srgbClr val="404040"/>
                </a:solidFill>
                <a:latin typeface="Nunito Sans"/>
                <a:ea typeface="Nunito Sans"/>
                <a:cs typeface="Nunito Sans"/>
              </a:rPr>
              <a:t> any other ideas, subject to agreement with your District 14-24 Team and Section Team Leader.</a:t>
            </a:r>
            <a:endParaRPr lang="en-US" dirty="0"/>
          </a:p>
          <a:p>
            <a:endParaRPr lang="en-US" sz="2000" b="1" kern="0" dirty="0">
              <a:solidFill>
                <a:srgbClr val="404040"/>
              </a:solidFill>
              <a:latin typeface="Nunito Sans"/>
              <a:ea typeface="Nunito Sans"/>
              <a:cs typeface="Nunito Sans"/>
            </a:endParaRPr>
          </a:p>
          <a:p>
            <a:pPr algn="ctr"/>
            <a:endParaRPr lang="en-US"/>
          </a:p>
        </p:txBody>
      </p:sp>
    </p:spTree>
    <p:extLst>
      <p:ext uri="{BB962C8B-B14F-4D97-AF65-F5344CB8AC3E}">
        <p14:creationId xmlns:p14="http://schemas.microsoft.com/office/powerpoint/2010/main" val="22380182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41482-6659-82C3-A62E-34DFBBCFDF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901E97-B569-F6B4-FF22-2C0E1224D326}"/>
              </a:ext>
            </a:extLst>
          </p:cNvPr>
          <p:cNvSpPr>
            <a:spLocks noGrp="1"/>
          </p:cNvSpPr>
          <p:nvPr>
            <p:ph type="ctrTitle"/>
          </p:nvPr>
        </p:nvSpPr>
        <p:spPr>
          <a:xfrm>
            <a:off x="571846" y="309174"/>
            <a:ext cx="5750325" cy="207749"/>
          </a:xfrm>
        </p:spPr>
        <p:txBody>
          <a:bodyPr/>
          <a:lstStyle/>
          <a:p>
            <a:r>
              <a:rPr lang="en-GB" dirty="0">
                <a:latin typeface="Nunito Sans"/>
              </a:rPr>
              <a:t>The Young Leader Scheme</a:t>
            </a:r>
          </a:p>
        </p:txBody>
      </p:sp>
      <p:sp>
        <p:nvSpPr>
          <p:cNvPr id="6" name="TextBox 5">
            <a:extLst>
              <a:ext uri="{FF2B5EF4-FFF2-40B4-BE49-F238E27FC236}">
                <a16:creationId xmlns:a16="http://schemas.microsoft.com/office/drawing/2014/main" id="{CC668DDA-F727-5D8E-10BC-453242E52D42}"/>
              </a:ext>
            </a:extLst>
          </p:cNvPr>
          <p:cNvSpPr txBox="1"/>
          <p:nvPr/>
        </p:nvSpPr>
        <p:spPr>
          <a:xfrm>
            <a:off x="571281" y="407571"/>
            <a:ext cx="10062409"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000" b="1" dirty="0">
                <a:solidFill>
                  <a:srgbClr val="404040"/>
                </a:solidFill>
                <a:latin typeface="Nunito Sans"/>
              </a:rPr>
              <a:t>Mission 2: Activity</a:t>
            </a:r>
            <a:endParaRPr lang="en-US" sz="4000" dirty="0"/>
          </a:p>
          <a:p>
            <a:endParaRPr lang="en-GB" sz="4400" b="1" dirty="0">
              <a:solidFill>
                <a:srgbClr val="003A82"/>
              </a:solidFill>
              <a:latin typeface="Nunito Sans Black"/>
            </a:endParaRPr>
          </a:p>
        </p:txBody>
      </p:sp>
      <p:sp>
        <p:nvSpPr>
          <p:cNvPr id="8" name="Text Placeholder 2">
            <a:extLst>
              <a:ext uri="{FF2B5EF4-FFF2-40B4-BE49-F238E27FC236}">
                <a16:creationId xmlns:a16="http://schemas.microsoft.com/office/drawing/2014/main" id="{9B472247-7D13-73BB-C74E-CC77EDC71A44}"/>
              </a:ext>
            </a:extLst>
          </p:cNvPr>
          <p:cNvSpPr>
            <a:spLocks noGrp="1"/>
          </p:cNvSpPr>
          <p:nvPr>
            <p:ph type="body" sz="quarter" idx="10"/>
          </p:nvPr>
        </p:nvSpPr>
        <p:spPr>
          <a:xfrm>
            <a:off x="92310" y="980575"/>
            <a:ext cx="7015070" cy="3635435"/>
          </a:xfrm>
        </p:spPr>
        <p:txBody>
          <a:bodyPr vert="horz" lIns="0" tIns="0" rIns="0" bIns="0" rtlCol="0" anchor="t">
            <a:noAutofit/>
          </a:bodyPr>
          <a:lstStyle/>
          <a:p>
            <a:pPr marL="10795"/>
            <a:r>
              <a:rPr lang="en-GB" sz="1600">
                <a:solidFill>
                  <a:srgbClr val="404040"/>
                </a:solidFill>
                <a:latin typeface="Nunito Sans"/>
              </a:rPr>
              <a:t>Plan and run an activity (not a game) with the section you are volunteering with</a:t>
            </a:r>
            <a:r>
              <a:rPr lang="en-GB" sz="1600" dirty="0">
                <a:solidFill>
                  <a:srgbClr val="404040"/>
                </a:solidFill>
                <a:latin typeface="Nunito Sans"/>
              </a:rPr>
              <a:t>.</a:t>
            </a:r>
            <a:endParaRPr lang="en-GB" dirty="0"/>
          </a:p>
          <a:p>
            <a:pPr marL="10795"/>
            <a:r>
              <a:rPr lang="en-GB" sz="1600">
                <a:solidFill>
                  <a:srgbClr val="404040"/>
                </a:solidFill>
                <a:latin typeface="Nunito Sans"/>
              </a:rPr>
              <a:t>The activities</a:t>
            </a:r>
            <a:r>
              <a:rPr lang="en-GB" sz="1600" dirty="0">
                <a:solidFill>
                  <a:srgbClr val="404040"/>
                </a:solidFill>
                <a:latin typeface="Nunito Sans"/>
              </a:rPr>
              <a:t> should </a:t>
            </a:r>
            <a:r>
              <a:rPr lang="en-GB" sz="1600">
                <a:solidFill>
                  <a:srgbClr val="404040"/>
                </a:solidFill>
                <a:latin typeface="Nunito Sans"/>
              </a:rPr>
              <a:t>include:</a:t>
            </a:r>
            <a:endParaRPr lang="en-GB"/>
          </a:p>
          <a:p>
            <a:pPr marL="285750" indent="-285750">
              <a:buFont typeface="Arial"/>
              <a:buChar char="•"/>
            </a:pPr>
            <a:r>
              <a:rPr lang="en-GB" sz="1600">
                <a:solidFill>
                  <a:srgbClr val="404040"/>
                </a:solidFill>
                <a:latin typeface="Nunito Sans"/>
              </a:rPr>
              <a:t>planning and organisation,</a:t>
            </a:r>
            <a:endParaRPr lang="en-GB"/>
          </a:p>
          <a:p>
            <a:pPr marL="285750" indent="-285750">
              <a:buFont typeface="Arial"/>
              <a:buChar char="•"/>
            </a:pPr>
            <a:r>
              <a:rPr lang="en-GB" sz="1600">
                <a:solidFill>
                  <a:srgbClr val="404040"/>
                </a:solidFill>
                <a:latin typeface="Nunito Sans"/>
              </a:rPr>
              <a:t>delivery</a:t>
            </a:r>
            <a:r>
              <a:rPr lang="en-GB" sz="1600" dirty="0">
                <a:solidFill>
                  <a:srgbClr val="404040"/>
                </a:solidFill>
                <a:latin typeface="Nunito Sans"/>
              </a:rPr>
              <a:t>, and</a:t>
            </a:r>
            <a:endParaRPr lang="en-GB" dirty="0"/>
          </a:p>
          <a:p>
            <a:pPr marL="285750" indent="-285750">
              <a:buFont typeface="Arial"/>
              <a:buChar char="•"/>
            </a:pPr>
            <a:r>
              <a:rPr lang="en-GB" sz="1600">
                <a:solidFill>
                  <a:srgbClr val="404040"/>
                </a:solidFill>
                <a:latin typeface="Nunito Sans"/>
              </a:rPr>
              <a:t>gathering any equipment or materials needed</a:t>
            </a:r>
            <a:r>
              <a:rPr lang="en-GB" sz="1600" dirty="0">
                <a:solidFill>
                  <a:srgbClr val="404040"/>
                </a:solidFill>
                <a:latin typeface="Nunito Sans"/>
              </a:rPr>
              <a:t>.</a:t>
            </a:r>
            <a:endParaRPr lang="en-US" dirty="0"/>
          </a:p>
          <a:p>
            <a:pPr marL="10795"/>
            <a:r>
              <a:rPr lang="en-GB" sz="1600">
                <a:solidFill>
                  <a:srgbClr val="404040"/>
                </a:solidFill>
                <a:latin typeface="Nunito Sans"/>
              </a:rPr>
              <a:t>To complete this mission, you could:</a:t>
            </a:r>
            <a:endParaRPr lang="en-GB"/>
          </a:p>
          <a:p>
            <a:pPr marL="285750" indent="-285750">
              <a:buFont typeface="Arial"/>
              <a:buChar char="•"/>
            </a:pPr>
            <a:r>
              <a:rPr lang="en-GB" sz="1600">
                <a:solidFill>
                  <a:srgbClr val="404040"/>
                </a:solidFill>
                <a:latin typeface="Nunito Sans"/>
              </a:rPr>
              <a:t>choose an activity badge </a:t>
            </a:r>
            <a:r>
              <a:rPr lang="en-GB" sz="1600" dirty="0">
                <a:solidFill>
                  <a:srgbClr val="404040"/>
                </a:solidFill>
                <a:latin typeface="Nunito Sans"/>
              </a:rPr>
              <a:t>to </a:t>
            </a:r>
            <a:r>
              <a:rPr lang="en-GB" sz="1600">
                <a:solidFill>
                  <a:srgbClr val="404040"/>
                </a:solidFill>
                <a:latin typeface="Nunito Sans"/>
              </a:rPr>
              <a:t>run as part of </a:t>
            </a:r>
            <a:r>
              <a:rPr lang="en-GB" sz="1600" dirty="0">
                <a:solidFill>
                  <a:srgbClr val="404040"/>
                </a:solidFill>
                <a:latin typeface="Nunito Sans"/>
              </a:rPr>
              <a:t>the </a:t>
            </a:r>
            <a:r>
              <a:rPr lang="en-GB" sz="1600">
                <a:solidFill>
                  <a:srgbClr val="404040"/>
                </a:solidFill>
                <a:latin typeface="Nunito Sans"/>
              </a:rPr>
              <a:t>programme, providing all of </a:t>
            </a:r>
            <a:r>
              <a:rPr lang="en-GB" sz="1600" dirty="0">
                <a:solidFill>
                  <a:srgbClr val="404040"/>
                </a:solidFill>
                <a:latin typeface="Nunito Sans"/>
              </a:rPr>
              <a:t>the </a:t>
            </a:r>
            <a:r>
              <a:rPr lang="en-GB" sz="1600">
                <a:solidFill>
                  <a:srgbClr val="404040"/>
                </a:solidFill>
                <a:latin typeface="Nunito Sans"/>
              </a:rPr>
              <a:t>information </a:t>
            </a:r>
            <a:r>
              <a:rPr lang="en-GB" sz="1600" dirty="0">
                <a:solidFill>
                  <a:srgbClr val="404040"/>
                </a:solidFill>
                <a:latin typeface="Nunito Sans"/>
              </a:rPr>
              <a:t>and </a:t>
            </a:r>
            <a:r>
              <a:rPr lang="en-GB" sz="1600">
                <a:solidFill>
                  <a:srgbClr val="404040"/>
                </a:solidFill>
                <a:latin typeface="Nunito Sans"/>
              </a:rPr>
              <a:t>materials required for the section </a:t>
            </a:r>
            <a:r>
              <a:rPr lang="en-GB" sz="1600" dirty="0">
                <a:solidFill>
                  <a:srgbClr val="404040"/>
                </a:solidFill>
                <a:latin typeface="Nunito Sans"/>
              </a:rPr>
              <a:t>to </a:t>
            </a:r>
            <a:r>
              <a:rPr lang="en-GB" sz="1600">
                <a:solidFill>
                  <a:srgbClr val="404040"/>
                </a:solidFill>
                <a:latin typeface="Nunito Sans"/>
              </a:rPr>
              <a:t>achieve this</a:t>
            </a:r>
            <a:r>
              <a:rPr lang="en-GB" sz="1600" dirty="0">
                <a:solidFill>
                  <a:srgbClr val="404040"/>
                </a:solidFill>
                <a:latin typeface="Nunito Sans"/>
              </a:rPr>
              <a:t>.</a:t>
            </a:r>
            <a:endParaRPr lang="en-GB" dirty="0"/>
          </a:p>
          <a:p>
            <a:pPr marL="285750" indent="-285750">
              <a:buFont typeface="Arial"/>
              <a:buChar char="•"/>
            </a:pPr>
            <a:r>
              <a:rPr lang="en-GB" sz="1600">
                <a:solidFill>
                  <a:srgbClr val="404040"/>
                </a:solidFill>
                <a:latin typeface="Nunito Sans"/>
              </a:rPr>
              <a:t>run a segment of </a:t>
            </a:r>
            <a:r>
              <a:rPr lang="en-GB" sz="1600" dirty="0">
                <a:solidFill>
                  <a:srgbClr val="404040"/>
                </a:solidFill>
                <a:latin typeface="Nunito Sans"/>
              </a:rPr>
              <a:t>the </a:t>
            </a:r>
            <a:r>
              <a:rPr lang="en-GB" sz="1600">
                <a:solidFill>
                  <a:srgbClr val="404040"/>
                </a:solidFill>
                <a:latin typeface="Nunito Sans"/>
              </a:rPr>
              <a:t>camp programme, such as a pioneering activity or obstacle course, planning </a:t>
            </a:r>
            <a:r>
              <a:rPr lang="en-GB" sz="1600" dirty="0">
                <a:solidFill>
                  <a:srgbClr val="404040"/>
                </a:solidFill>
                <a:latin typeface="Nunito Sans"/>
              </a:rPr>
              <a:t>the </a:t>
            </a:r>
            <a:r>
              <a:rPr lang="en-GB" sz="1600">
                <a:solidFill>
                  <a:srgbClr val="404040"/>
                </a:solidFill>
                <a:latin typeface="Nunito Sans"/>
              </a:rPr>
              <a:t>route </a:t>
            </a:r>
            <a:r>
              <a:rPr lang="en-GB" sz="1600" dirty="0">
                <a:solidFill>
                  <a:srgbClr val="404040"/>
                </a:solidFill>
                <a:latin typeface="Nunito Sans"/>
              </a:rPr>
              <a:t>for </a:t>
            </a:r>
            <a:r>
              <a:rPr lang="en-GB" sz="1600">
                <a:solidFill>
                  <a:srgbClr val="404040"/>
                </a:solidFill>
                <a:latin typeface="Nunito Sans"/>
              </a:rPr>
              <a:t>a hike</a:t>
            </a:r>
            <a:r>
              <a:rPr lang="en-GB" sz="1600" dirty="0">
                <a:solidFill>
                  <a:srgbClr val="404040"/>
                </a:solidFill>
                <a:latin typeface="Nunito Sans"/>
              </a:rPr>
              <a:t>, </a:t>
            </a:r>
            <a:r>
              <a:rPr lang="en-GB" sz="1600">
                <a:solidFill>
                  <a:srgbClr val="404040"/>
                </a:solidFill>
                <a:latin typeface="Nunito Sans"/>
              </a:rPr>
              <a:t>initiating some team challenges</a:t>
            </a:r>
            <a:r>
              <a:rPr lang="en-GB" sz="1600" dirty="0">
                <a:solidFill>
                  <a:srgbClr val="404040"/>
                </a:solidFill>
                <a:latin typeface="Nunito Sans"/>
              </a:rPr>
              <a:t>, </a:t>
            </a:r>
            <a:r>
              <a:rPr lang="en-GB" sz="1600">
                <a:solidFill>
                  <a:srgbClr val="404040"/>
                </a:solidFill>
                <a:latin typeface="Nunito Sans"/>
              </a:rPr>
              <a:t>or organising and leading a campfire.</a:t>
            </a:r>
            <a:endParaRPr lang="en-GB"/>
          </a:p>
          <a:p>
            <a:pPr marL="285750" indent="-285750">
              <a:buFont typeface="Arial"/>
              <a:buChar char="•"/>
            </a:pPr>
            <a:r>
              <a:rPr lang="en-GB" sz="1600">
                <a:solidFill>
                  <a:srgbClr val="404040"/>
                </a:solidFill>
                <a:latin typeface="Nunito Sans"/>
              </a:rPr>
              <a:t>record </a:t>
            </a:r>
            <a:r>
              <a:rPr lang="en-GB" sz="1600" dirty="0">
                <a:solidFill>
                  <a:srgbClr val="404040"/>
                </a:solidFill>
                <a:latin typeface="Nunito Sans"/>
              </a:rPr>
              <a:t>the </a:t>
            </a:r>
            <a:r>
              <a:rPr lang="en-GB" sz="1600">
                <a:solidFill>
                  <a:srgbClr val="404040"/>
                </a:solidFill>
                <a:latin typeface="Nunito Sans"/>
              </a:rPr>
              <a:t>ways in which </a:t>
            </a:r>
            <a:r>
              <a:rPr lang="en-GB" sz="1600" dirty="0">
                <a:solidFill>
                  <a:srgbClr val="404040"/>
                </a:solidFill>
                <a:latin typeface="Nunito Sans"/>
              </a:rPr>
              <a:t>your </a:t>
            </a:r>
            <a:r>
              <a:rPr lang="en-GB" sz="1600">
                <a:solidFill>
                  <a:srgbClr val="404040"/>
                </a:solidFill>
                <a:latin typeface="Nunito Sans"/>
              </a:rPr>
              <a:t>section’s programme activities could count </a:t>
            </a:r>
            <a:r>
              <a:rPr lang="en-GB" sz="1600" dirty="0">
                <a:solidFill>
                  <a:srgbClr val="404040"/>
                </a:solidFill>
                <a:latin typeface="Nunito Sans"/>
              </a:rPr>
              <a:t>towards </a:t>
            </a:r>
            <a:r>
              <a:rPr lang="en-GB" sz="1600">
                <a:solidFill>
                  <a:srgbClr val="404040"/>
                </a:solidFill>
                <a:latin typeface="Nunito Sans"/>
              </a:rPr>
              <a:t>different badges and awards.</a:t>
            </a:r>
            <a:endParaRPr lang="en-GB"/>
          </a:p>
          <a:p>
            <a:pPr marL="285750" indent="-285750">
              <a:buFont typeface="Arial"/>
              <a:buChar char="•"/>
            </a:pPr>
            <a:r>
              <a:rPr lang="en-GB" sz="1600">
                <a:solidFill>
                  <a:srgbClr val="404040"/>
                </a:solidFill>
                <a:latin typeface="Nunito Sans"/>
              </a:rPr>
              <a:t>run an activity for </a:t>
            </a:r>
            <a:r>
              <a:rPr lang="en-GB" sz="1600" dirty="0">
                <a:solidFill>
                  <a:srgbClr val="404040"/>
                </a:solidFill>
                <a:latin typeface="Nunito Sans"/>
              </a:rPr>
              <a:t>the section</a:t>
            </a:r>
            <a:r>
              <a:rPr lang="en-GB" sz="1600">
                <a:solidFill>
                  <a:srgbClr val="404040"/>
                </a:solidFill>
                <a:latin typeface="Nunito Sans"/>
              </a:rPr>
              <a:t>, relating to one</a:t>
            </a:r>
            <a:r>
              <a:rPr lang="en-GB" sz="1600" dirty="0">
                <a:solidFill>
                  <a:srgbClr val="404040"/>
                </a:solidFill>
                <a:latin typeface="Nunito Sans"/>
              </a:rPr>
              <a:t> of </a:t>
            </a:r>
            <a:r>
              <a:rPr lang="en-GB" sz="1600">
                <a:solidFill>
                  <a:srgbClr val="404040"/>
                </a:solidFill>
                <a:latin typeface="Nunito Sans"/>
              </a:rPr>
              <a:t>your own hobbies or interests.</a:t>
            </a:r>
            <a:endParaRPr lang="en-GB"/>
          </a:p>
          <a:p>
            <a:pPr marL="285750" indent="-285750">
              <a:buFont typeface="Arial"/>
              <a:buChar char="•"/>
            </a:pPr>
            <a:r>
              <a:rPr lang="en-GB" sz="1600">
                <a:solidFill>
                  <a:srgbClr val="404040"/>
                </a:solidFill>
                <a:latin typeface="Nunito Sans"/>
              </a:rPr>
              <a:t>any other ideas, subject to agreement with your District 14-24 Team and Section Team Leader.</a:t>
            </a:r>
            <a:endParaRPr lang="en-GB"/>
          </a:p>
          <a:p>
            <a:pPr marL="10795"/>
            <a:endParaRPr lang="en-GB" sz="1600" dirty="0">
              <a:solidFill>
                <a:srgbClr val="404040"/>
              </a:solidFill>
            </a:endParaRPr>
          </a:p>
          <a:p>
            <a:pPr marL="10795"/>
            <a:endParaRPr lang="en-GB" sz="1600" dirty="0">
              <a:solidFill>
                <a:srgbClr val="404040"/>
              </a:solidFill>
            </a:endParaRPr>
          </a:p>
          <a:p>
            <a:pPr marL="10795"/>
            <a:endParaRPr lang="en-GB" sz="1600" dirty="0">
              <a:solidFill>
                <a:srgbClr val="404040"/>
              </a:solidFill>
            </a:endParaRPr>
          </a:p>
          <a:p>
            <a:pPr marL="10795"/>
            <a:endParaRPr lang="en-GB" sz="1600" dirty="0">
              <a:solidFill>
                <a:srgbClr val="404040"/>
              </a:solidFill>
            </a:endParaRPr>
          </a:p>
          <a:p>
            <a:pPr marL="0">
              <a:lnSpc>
                <a:spcPct val="100000"/>
              </a:lnSpc>
              <a:spcBef>
                <a:spcPts val="0"/>
              </a:spcBef>
            </a:pPr>
            <a:endParaRPr lang="en-GB" dirty="0">
              <a:latin typeface="Nunito Sans SemiBold"/>
            </a:endParaRPr>
          </a:p>
        </p:txBody>
      </p:sp>
      <p:pic>
        <p:nvPicPr>
          <p:cNvPr id="4" name="Picture 3" descr="Explorer Scout Young Leaders' Scheme ...">
            <a:extLst>
              <a:ext uri="{FF2B5EF4-FFF2-40B4-BE49-F238E27FC236}">
                <a16:creationId xmlns:a16="http://schemas.microsoft.com/office/drawing/2014/main" id="{DB31EBF3-7694-EF97-52B3-E59C19FCF038}"/>
              </a:ext>
            </a:extLst>
          </p:cNvPr>
          <p:cNvPicPr>
            <a:picLocks noChangeAspect="1"/>
          </p:cNvPicPr>
          <p:nvPr/>
        </p:nvPicPr>
        <p:blipFill>
          <a:blip r:embed="rId3"/>
          <a:stretch>
            <a:fillRect/>
          </a:stretch>
        </p:blipFill>
        <p:spPr>
          <a:xfrm>
            <a:off x="7103504" y="1426872"/>
            <a:ext cx="4907387" cy="2748566"/>
          </a:xfrm>
          <a:prstGeom prst="rect">
            <a:avLst/>
          </a:prstGeom>
        </p:spPr>
      </p:pic>
    </p:spTree>
    <p:extLst>
      <p:ext uri="{BB962C8B-B14F-4D97-AF65-F5344CB8AC3E}">
        <p14:creationId xmlns:p14="http://schemas.microsoft.com/office/powerpoint/2010/main" val="2265351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B424B-CB65-3BBD-2E65-42832EF1D193}"/>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2D3041BC-CDB3-79D8-148B-82E3E4A77C68}"/>
              </a:ext>
            </a:extLst>
          </p:cNvPr>
          <p:cNvSpPr>
            <a:spLocks noGrp="1"/>
          </p:cNvSpPr>
          <p:nvPr>
            <p:ph type="ctrTitle"/>
          </p:nvPr>
        </p:nvSpPr>
        <p:spPr>
          <a:xfrm>
            <a:off x="493140" y="328424"/>
            <a:ext cx="5750325" cy="207749"/>
          </a:xfrm>
        </p:spPr>
        <p:txBody>
          <a:bodyPr/>
          <a:lstStyle/>
          <a:p>
            <a:r>
              <a:rPr lang="en-GB" b="1"/>
              <a:t>Do more. Be more</a:t>
            </a:r>
          </a:p>
        </p:txBody>
      </p:sp>
      <p:pic>
        <p:nvPicPr>
          <p:cNvPr id="6" name="Picture 5">
            <a:extLst>
              <a:ext uri="{FF2B5EF4-FFF2-40B4-BE49-F238E27FC236}">
                <a16:creationId xmlns:a16="http://schemas.microsoft.com/office/drawing/2014/main" id="{ADEC1311-E646-A990-5574-5CD0470795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102490" y="660374"/>
            <a:ext cx="2343664" cy="252065"/>
          </a:xfrm>
          <a:prstGeom prst="rect">
            <a:avLst/>
          </a:prstGeom>
        </p:spPr>
      </p:pic>
      <p:sp>
        <p:nvSpPr>
          <p:cNvPr id="4" name="TextBox 3">
            <a:extLst>
              <a:ext uri="{FF2B5EF4-FFF2-40B4-BE49-F238E27FC236}">
                <a16:creationId xmlns:a16="http://schemas.microsoft.com/office/drawing/2014/main" id="{7FAF73DA-5CE7-6DA9-CC66-1C6BA33624A1}"/>
              </a:ext>
            </a:extLst>
          </p:cNvPr>
          <p:cNvSpPr txBox="1"/>
          <p:nvPr/>
        </p:nvSpPr>
        <p:spPr>
          <a:xfrm>
            <a:off x="505967" y="429342"/>
            <a:ext cx="10062409"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000" b="1" dirty="0">
                <a:solidFill>
                  <a:srgbClr val="404040"/>
                </a:solidFill>
                <a:latin typeface="Nunito Sans"/>
              </a:rPr>
              <a:t>Mission 3: Programme planning</a:t>
            </a:r>
            <a:endParaRPr lang="en-US" sz="4000" dirty="0"/>
          </a:p>
        </p:txBody>
      </p:sp>
      <p:sp>
        <p:nvSpPr>
          <p:cNvPr id="8" name="Text Placeholder 2">
            <a:extLst>
              <a:ext uri="{FF2B5EF4-FFF2-40B4-BE49-F238E27FC236}">
                <a16:creationId xmlns:a16="http://schemas.microsoft.com/office/drawing/2014/main" id="{96E08CD4-ECFC-4A4F-6CF5-7849C45484C0}"/>
              </a:ext>
            </a:extLst>
          </p:cNvPr>
          <p:cNvSpPr>
            <a:spLocks noGrp="1"/>
          </p:cNvSpPr>
          <p:nvPr>
            <p:ph type="body" sz="quarter" idx="10"/>
          </p:nvPr>
        </p:nvSpPr>
        <p:spPr>
          <a:xfrm>
            <a:off x="179396" y="1132976"/>
            <a:ext cx="11826557" cy="3700748"/>
          </a:xfrm>
        </p:spPr>
        <p:txBody>
          <a:bodyPr vert="horz" lIns="0" tIns="0" rIns="0" bIns="0" rtlCol="0" anchor="t">
            <a:noAutofit/>
          </a:bodyPr>
          <a:lstStyle/>
          <a:p>
            <a:pPr marL="10795"/>
            <a:r>
              <a:rPr lang="en-GB" sz="1600">
                <a:solidFill>
                  <a:srgbClr val="404040"/>
                </a:solidFill>
                <a:latin typeface="Nunito Sans"/>
              </a:rPr>
              <a:t>Take </a:t>
            </a:r>
            <a:r>
              <a:rPr lang="en-GB" sz="1600" dirty="0">
                <a:solidFill>
                  <a:srgbClr val="404040"/>
                </a:solidFill>
                <a:latin typeface="Nunito Sans"/>
              </a:rPr>
              <a:t>the </a:t>
            </a:r>
            <a:r>
              <a:rPr lang="en-GB" sz="1600">
                <a:solidFill>
                  <a:srgbClr val="404040"/>
                </a:solidFill>
                <a:latin typeface="Nunito Sans"/>
              </a:rPr>
              <a:t>section’s programme ideas </a:t>
            </a:r>
            <a:r>
              <a:rPr lang="en-GB" sz="1600" dirty="0">
                <a:solidFill>
                  <a:srgbClr val="404040"/>
                </a:solidFill>
                <a:latin typeface="Nunito Sans"/>
              </a:rPr>
              <a:t>to </a:t>
            </a:r>
            <a:r>
              <a:rPr lang="en-GB" sz="1600">
                <a:solidFill>
                  <a:srgbClr val="404040"/>
                </a:solidFill>
                <a:latin typeface="Nunito Sans"/>
              </a:rPr>
              <a:t>a programme planning meeting</a:t>
            </a:r>
            <a:r>
              <a:rPr lang="en-GB" sz="1600" dirty="0">
                <a:solidFill>
                  <a:srgbClr val="404040"/>
                </a:solidFill>
                <a:latin typeface="Nunito Sans"/>
              </a:rPr>
              <a:t>.</a:t>
            </a:r>
            <a:endParaRPr lang="en-GB" dirty="0"/>
          </a:p>
          <a:p>
            <a:pPr marL="10795"/>
            <a:r>
              <a:rPr lang="en-GB" sz="1600">
                <a:solidFill>
                  <a:srgbClr val="404040"/>
                </a:solidFill>
                <a:latin typeface="Nunito Sans"/>
              </a:rPr>
              <a:t>This mission</a:t>
            </a:r>
            <a:r>
              <a:rPr lang="en-GB" sz="1600" dirty="0">
                <a:solidFill>
                  <a:srgbClr val="404040"/>
                </a:solidFill>
                <a:latin typeface="Nunito Sans"/>
              </a:rPr>
              <a:t> should </a:t>
            </a:r>
            <a:r>
              <a:rPr lang="en-GB" sz="1600">
                <a:solidFill>
                  <a:srgbClr val="404040"/>
                </a:solidFill>
                <a:latin typeface="Nunito Sans"/>
              </a:rPr>
              <a:t>include:</a:t>
            </a:r>
            <a:endParaRPr lang="en-GB"/>
          </a:p>
          <a:p>
            <a:pPr marL="285750" indent="-285750">
              <a:buFont typeface="Arial"/>
              <a:buChar char="•"/>
            </a:pPr>
            <a:r>
              <a:rPr lang="en-GB" sz="1600">
                <a:solidFill>
                  <a:srgbClr val="404040"/>
                </a:solidFill>
                <a:latin typeface="Nunito Sans"/>
              </a:rPr>
              <a:t>asking the young people </a:t>
            </a:r>
            <a:r>
              <a:rPr lang="en-GB" sz="1600" dirty="0">
                <a:solidFill>
                  <a:srgbClr val="404040"/>
                </a:solidFill>
                <a:latin typeface="Nunito Sans"/>
              </a:rPr>
              <a:t>in the section </a:t>
            </a:r>
            <a:r>
              <a:rPr lang="en-GB" sz="1600">
                <a:solidFill>
                  <a:srgbClr val="404040"/>
                </a:solidFill>
                <a:latin typeface="Nunito Sans"/>
              </a:rPr>
              <a:t>to contribute their ideas to the programme.</a:t>
            </a:r>
            <a:endParaRPr lang="en-GB"/>
          </a:p>
          <a:p>
            <a:pPr marL="285750" indent="-285750">
              <a:buFont typeface="Arial"/>
              <a:buChar char="•"/>
            </a:pPr>
            <a:r>
              <a:rPr lang="en-GB" sz="1600">
                <a:solidFill>
                  <a:srgbClr val="404040"/>
                </a:solidFill>
                <a:latin typeface="Nunito Sans"/>
              </a:rPr>
              <a:t>capturing the ideas and suggestions from the young people </a:t>
            </a:r>
            <a:r>
              <a:rPr lang="en-GB" sz="1600" dirty="0">
                <a:solidFill>
                  <a:srgbClr val="404040"/>
                </a:solidFill>
                <a:latin typeface="Nunito Sans"/>
              </a:rPr>
              <a:t>and </a:t>
            </a:r>
            <a:r>
              <a:rPr lang="en-GB" sz="1600">
                <a:solidFill>
                  <a:srgbClr val="404040"/>
                </a:solidFill>
                <a:latin typeface="Nunito Sans"/>
              </a:rPr>
              <a:t>exploring how </a:t>
            </a:r>
            <a:r>
              <a:rPr lang="en-GB" sz="1600" dirty="0">
                <a:solidFill>
                  <a:srgbClr val="404040"/>
                </a:solidFill>
                <a:latin typeface="Nunito Sans"/>
              </a:rPr>
              <a:t>these</a:t>
            </a:r>
            <a:r>
              <a:rPr lang="en-GB" sz="1600">
                <a:solidFill>
                  <a:srgbClr val="404040"/>
                </a:solidFill>
                <a:latin typeface="Nunito Sans"/>
              </a:rPr>
              <a:t> could be incorporated into their programme</a:t>
            </a:r>
            <a:r>
              <a:rPr lang="en-GB" sz="1600" dirty="0">
                <a:solidFill>
                  <a:srgbClr val="404040"/>
                </a:solidFill>
                <a:latin typeface="Nunito Sans"/>
              </a:rPr>
              <a:t>.</a:t>
            </a:r>
            <a:endParaRPr lang="en-US" dirty="0"/>
          </a:p>
          <a:p>
            <a:pPr marL="285750" indent="-285750">
              <a:buFont typeface="Arial"/>
              <a:buChar char="•"/>
            </a:pPr>
            <a:r>
              <a:rPr lang="en-GB" sz="1600">
                <a:solidFill>
                  <a:srgbClr val="404040"/>
                </a:solidFill>
                <a:latin typeface="Nunito Sans"/>
              </a:rPr>
              <a:t>attending and contributing to </a:t>
            </a:r>
            <a:r>
              <a:rPr lang="en-GB" sz="1600" dirty="0">
                <a:solidFill>
                  <a:srgbClr val="404040"/>
                </a:solidFill>
                <a:latin typeface="Nunito Sans"/>
              </a:rPr>
              <a:t>a </a:t>
            </a:r>
            <a:r>
              <a:rPr lang="en-GB" sz="1600">
                <a:solidFill>
                  <a:srgbClr val="404040"/>
                </a:solidFill>
                <a:latin typeface="Nunito Sans"/>
              </a:rPr>
              <a:t>meeting (</a:t>
            </a:r>
            <a:r>
              <a:rPr lang="en-GB" sz="1600" err="1">
                <a:solidFill>
                  <a:srgbClr val="404040"/>
                </a:solidFill>
                <a:latin typeface="Nunito Sans"/>
              </a:rPr>
              <a:t>eg</a:t>
            </a:r>
            <a:r>
              <a:rPr lang="en-GB" sz="1600">
                <a:solidFill>
                  <a:srgbClr val="404040"/>
                </a:solidFill>
                <a:latin typeface="Nunito Sans"/>
              </a:rPr>
              <a:t> programme planning meeting, leaders’ meeting, District, County/ Region or Area meeting).</a:t>
            </a:r>
            <a:endParaRPr lang="en-GB"/>
          </a:p>
          <a:p>
            <a:pPr marL="10795"/>
            <a:r>
              <a:rPr lang="en-GB" sz="1600">
                <a:solidFill>
                  <a:srgbClr val="404040"/>
                </a:solidFill>
                <a:latin typeface="Nunito Sans"/>
              </a:rPr>
              <a:t>To complete this </a:t>
            </a:r>
            <a:r>
              <a:rPr lang="en-GB" sz="1600" dirty="0">
                <a:solidFill>
                  <a:srgbClr val="404040"/>
                </a:solidFill>
                <a:latin typeface="Nunito Sans"/>
              </a:rPr>
              <a:t>mission, you </a:t>
            </a:r>
            <a:r>
              <a:rPr lang="en-GB" sz="1600">
                <a:solidFill>
                  <a:srgbClr val="404040"/>
                </a:solidFill>
                <a:latin typeface="Nunito Sans"/>
              </a:rPr>
              <a:t>could:</a:t>
            </a:r>
            <a:endParaRPr lang="en-GB"/>
          </a:p>
          <a:p>
            <a:pPr marL="285750" indent="-285750">
              <a:buFont typeface="Arial"/>
              <a:buChar char="•"/>
            </a:pPr>
            <a:r>
              <a:rPr lang="en-GB" sz="1600">
                <a:solidFill>
                  <a:srgbClr val="404040"/>
                </a:solidFill>
                <a:latin typeface="Nunito Sans"/>
              </a:rPr>
              <a:t>attend a section planning meeting.</a:t>
            </a:r>
            <a:endParaRPr lang="en-GB"/>
          </a:p>
          <a:p>
            <a:pPr marL="285750" indent="-285750">
              <a:buFont typeface="Arial"/>
              <a:buChar char="•"/>
            </a:pPr>
            <a:r>
              <a:rPr lang="en-GB" sz="1600">
                <a:solidFill>
                  <a:srgbClr val="404040"/>
                </a:solidFill>
                <a:latin typeface="Nunito Sans"/>
              </a:rPr>
              <a:t>plan and run </a:t>
            </a:r>
            <a:r>
              <a:rPr lang="en-GB" sz="1600" dirty="0">
                <a:solidFill>
                  <a:srgbClr val="404040"/>
                </a:solidFill>
                <a:latin typeface="Nunito Sans"/>
              </a:rPr>
              <a:t>a </a:t>
            </a:r>
            <a:r>
              <a:rPr lang="en-GB" sz="1600">
                <a:solidFill>
                  <a:srgbClr val="404040"/>
                </a:solidFill>
                <a:latin typeface="Nunito Sans"/>
              </a:rPr>
              <a:t>meeting (</a:t>
            </a:r>
            <a:r>
              <a:rPr lang="en-GB" sz="1600" err="1">
                <a:solidFill>
                  <a:srgbClr val="404040"/>
                </a:solidFill>
                <a:latin typeface="Nunito Sans"/>
              </a:rPr>
              <a:t>eg</a:t>
            </a:r>
            <a:r>
              <a:rPr lang="en-GB" sz="1600">
                <a:solidFill>
                  <a:srgbClr val="404040"/>
                </a:solidFill>
                <a:latin typeface="Nunito Sans"/>
              </a:rPr>
              <a:t> section planning forum </a:t>
            </a:r>
            <a:r>
              <a:rPr lang="en-GB" sz="1600" dirty="0">
                <a:solidFill>
                  <a:srgbClr val="404040"/>
                </a:solidFill>
                <a:latin typeface="Nunito Sans"/>
              </a:rPr>
              <a:t>or </a:t>
            </a:r>
            <a:r>
              <a:rPr lang="en-GB" sz="1600">
                <a:solidFill>
                  <a:srgbClr val="404040"/>
                </a:solidFill>
                <a:latin typeface="Nunito Sans"/>
              </a:rPr>
              <a:t>running activities from the YouShape resources).</a:t>
            </a:r>
            <a:endParaRPr lang="en-GB"/>
          </a:p>
          <a:p>
            <a:pPr marL="285750" indent="-285750">
              <a:buFont typeface="Arial"/>
              <a:buChar char="•"/>
            </a:pPr>
            <a:r>
              <a:rPr lang="en-GB" sz="1600">
                <a:solidFill>
                  <a:srgbClr val="404040"/>
                </a:solidFill>
                <a:latin typeface="Nunito Sans"/>
              </a:rPr>
              <a:t>decide who should attend </a:t>
            </a:r>
            <a:r>
              <a:rPr lang="en-GB" sz="1600" dirty="0">
                <a:solidFill>
                  <a:srgbClr val="404040"/>
                </a:solidFill>
                <a:latin typeface="Nunito Sans"/>
              </a:rPr>
              <a:t>a </a:t>
            </a:r>
            <a:r>
              <a:rPr lang="en-GB" sz="1600">
                <a:solidFill>
                  <a:srgbClr val="404040"/>
                </a:solidFill>
                <a:latin typeface="Nunito Sans"/>
              </a:rPr>
              <a:t>meeting and invite them along</a:t>
            </a:r>
            <a:r>
              <a:rPr lang="en-GB" sz="1600" dirty="0">
                <a:solidFill>
                  <a:srgbClr val="404040"/>
                </a:solidFill>
                <a:latin typeface="Nunito Sans"/>
              </a:rPr>
              <a:t>.</a:t>
            </a:r>
            <a:endParaRPr lang="en-GB" dirty="0"/>
          </a:p>
          <a:p>
            <a:pPr marL="285750" indent="-285750">
              <a:buFont typeface="Arial"/>
              <a:buChar char="•"/>
            </a:pPr>
            <a:r>
              <a:rPr lang="en-GB" sz="1600">
                <a:solidFill>
                  <a:srgbClr val="404040"/>
                </a:solidFill>
                <a:latin typeface="Nunito Sans"/>
              </a:rPr>
              <a:t>organise and run a forum for </a:t>
            </a:r>
            <a:r>
              <a:rPr lang="en-GB" sz="1600" dirty="0">
                <a:solidFill>
                  <a:srgbClr val="404040"/>
                </a:solidFill>
                <a:latin typeface="Nunito Sans"/>
              </a:rPr>
              <a:t>the </a:t>
            </a:r>
            <a:r>
              <a:rPr lang="en-GB" sz="1600">
                <a:solidFill>
                  <a:srgbClr val="404040"/>
                </a:solidFill>
                <a:latin typeface="Nunito Sans"/>
              </a:rPr>
              <a:t>young people in your section, gathering their ideas and suggestions</a:t>
            </a:r>
            <a:r>
              <a:rPr lang="en-GB" sz="1600" dirty="0">
                <a:solidFill>
                  <a:srgbClr val="404040"/>
                </a:solidFill>
                <a:latin typeface="Nunito Sans"/>
              </a:rPr>
              <a:t>, and </a:t>
            </a:r>
            <a:r>
              <a:rPr lang="en-GB" sz="1600">
                <a:solidFill>
                  <a:srgbClr val="404040"/>
                </a:solidFill>
                <a:latin typeface="Nunito Sans"/>
              </a:rPr>
              <a:t>feeding these back to </a:t>
            </a:r>
            <a:r>
              <a:rPr lang="en-GB" sz="1600" dirty="0">
                <a:solidFill>
                  <a:srgbClr val="404040"/>
                </a:solidFill>
                <a:latin typeface="Nunito Sans"/>
              </a:rPr>
              <a:t>the </a:t>
            </a:r>
            <a:r>
              <a:rPr lang="en-GB" sz="1600">
                <a:solidFill>
                  <a:srgbClr val="404040"/>
                </a:solidFill>
                <a:latin typeface="Nunito Sans"/>
              </a:rPr>
              <a:t>section </a:t>
            </a:r>
            <a:r>
              <a:rPr lang="en-GB" sz="1600" dirty="0">
                <a:solidFill>
                  <a:srgbClr val="404040"/>
                </a:solidFill>
                <a:latin typeface="Nunito Sans"/>
              </a:rPr>
              <a:t>team </a:t>
            </a:r>
            <a:r>
              <a:rPr lang="en-GB" sz="1600">
                <a:solidFill>
                  <a:srgbClr val="404040"/>
                </a:solidFill>
                <a:latin typeface="Nunito Sans"/>
              </a:rPr>
              <a:t>leader</a:t>
            </a:r>
            <a:r>
              <a:rPr lang="en-GB" sz="1600" dirty="0">
                <a:solidFill>
                  <a:srgbClr val="404040"/>
                </a:solidFill>
                <a:latin typeface="Nunito Sans"/>
              </a:rPr>
              <a:t>.</a:t>
            </a:r>
            <a:endParaRPr lang="en-GB" dirty="0"/>
          </a:p>
          <a:p>
            <a:pPr marL="285750" indent="-285750">
              <a:buFont typeface="Arial"/>
              <a:buChar char="•"/>
            </a:pPr>
            <a:r>
              <a:rPr lang="en-GB" sz="1600">
                <a:solidFill>
                  <a:srgbClr val="404040"/>
                </a:solidFill>
                <a:latin typeface="Nunito Sans"/>
              </a:rPr>
              <a:t>organise for someone </a:t>
            </a:r>
            <a:r>
              <a:rPr lang="en-GB" sz="1600" dirty="0">
                <a:solidFill>
                  <a:srgbClr val="404040"/>
                </a:solidFill>
                <a:latin typeface="Nunito Sans"/>
              </a:rPr>
              <a:t>to </a:t>
            </a:r>
            <a:r>
              <a:rPr lang="en-GB" sz="1600">
                <a:solidFill>
                  <a:srgbClr val="404040"/>
                </a:solidFill>
                <a:latin typeface="Nunito Sans"/>
              </a:rPr>
              <a:t>take notes, minutes or points </a:t>
            </a:r>
            <a:r>
              <a:rPr lang="en-GB" sz="1600" dirty="0">
                <a:solidFill>
                  <a:srgbClr val="404040"/>
                </a:solidFill>
                <a:latin typeface="Nunito Sans"/>
              </a:rPr>
              <a:t>of </a:t>
            </a:r>
            <a:r>
              <a:rPr lang="en-GB" sz="1600">
                <a:solidFill>
                  <a:srgbClr val="404040"/>
                </a:solidFill>
                <a:latin typeface="Nunito Sans"/>
              </a:rPr>
              <a:t>action</a:t>
            </a:r>
            <a:r>
              <a:rPr lang="en-GB" sz="1600" dirty="0">
                <a:solidFill>
                  <a:srgbClr val="404040"/>
                </a:solidFill>
                <a:latin typeface="Nunito Sans"/>
              </a:rPr>
              <a:t>.</a:t>
            </a:r>
            <a:endParaRPr lang="en-GB" dirty="0"/>
          </a:p>
          <a:p>
            <a:pPr marL="285750" indent="-285750">
              <a:buFont typeface="Arial"/>
              <a:buChar char="•"/>
            </a:pPr>
            <a:r>
              <a:rPr lang="en-GB" sz="1600">
                <a:solidFill>
                  <a:srgbClr val="404040"/>
                </a:solidFill>
                <a:latin typeface="Nunito Sans"/>
              </a:rPr>
              <a:t>plan</a:t>
            </a:r>
            <a:r>
              <a:rPr lang="en-GB" sz="1600" dirty="0">
                <a:solidFill>
                  <a:srgbClr val="404040"/>
                </a:solidFill>
                <a:latin typeface="Nunito Sans"/>
              </a:rPr>
              <a:t> and </a:t>
            </a:r>
            <a:r>
              <a:rPr lang="en-GB" sz="1600">
                <a:solidFill>
                  <a:srgbClr val="404040"/>
                </a:solidFill>
                <a:latin typeface="Nunito Sans"/>
              </a:rPr>
              <a:t>run </a:t>
            </a:r>
            <a:r>
              <a:rPr lang="en-GB" sz="1600" dirty="0">
                <a:solidFill>
                  <a:srgbClr val="404040"/>
                </a:solidFill>
                <a:latin typeface="Nunito Sans"/>
              </a:rPr>
              <a:t>the </a:t>
            </a:r>
            <a:r>
              <a:rPr lang="en-GB" sz="1600">
                <a:solidFill>
                  <a:srgbClr val="404040"/>
                </a:solidFill>
                <a:latin typeface="Nunito Sans"/>
              </a:rPr>
              <a:t>Sixers’ or Patrol Leaders’ forum, ensuring that the young people </a:t>
            </a:r>
            <a:r>
              <a:rPr lang="en-GB" sz="1600" dirty="0">
                <a:solidFill>
                  <a:srgbClr val="404040"/>
                </a:solidFill>
                <a:latin typeface="Nunito Sans"/>
              </a:rPr>
              <a:t>in </a:t>
            </a:r>
            <a:r>
              <a:rPr lang="en-GB" sz="1600">
                <a:solidFill>
                  <a:srgbClr val="404040"/>
                </a:solidFill>
                <a:latin typeface="Nunito Sans"/>
              </a:rPr>
              <a:t>the section understand how </a:t>
            </a:r>
            <a:r>
              <a:rPr lang="en-GB" sz="1600" dirty="0">
                <a:solidFill>
                  <a:srgbClr val="404040"/>
                </a:solidFill>
                <a:latin typeface="Nunito Sans"/>
              </a:rPr>
              <a:t>they can </a:t>
            </a:r>
            <a:r>
              <a:rPr lang="en-GB" sz="1600">
                <a:solidFill>
                  <a:srgbClr val="404040"/>
                </a:solidFill>
                <a:latin typeface="Nunito Sans"/>
              </a:rPr>
              <a:t>input </a:t>
            </a:r>
            <a:r>
              <a:rPr lang="en-GB" sz="1600" dirty="0">
                <a:solidFill>
                  <a:srgbClr val="404040"/>
                </a:solidFill>
                <a:latin typeface="Nunito Sans"/>
              </a:rPr>
              <a:t>their </a:t>
            </a:r>
            <a:r>
              <a:rPr lang="en-GB" sz="1600">
                <a:solidFill>
                  <a:srgbClr val="404040"/>
                </a:solidFill>
                <a:latin typeface="Nunito Sans"/>
              </a:rPr>
              <a:t>ideas into the </a:t>
            </a:r>
            <a:r>
              <a:rPr lang="en-GB" sz="1600" dirty="0">
                <a:solidFill>
                  <a:srgbClr val="404040"/>
                </a:solidFill>
                <a:latin typeface="Nunito Sans"/>
              </a:rPr>
              <a:t>section </a:t>
            </a:r>
            <a:r>
              <a:rPr lang="en-GB" sz="1600">
                <a:solidFill>
                  <a:srgbClr val="404040"/>
                </a:solidFill>
                <a:latin typeface="Nunito Sans"/>
              </a:rPr>
              <a:t>programme.</a:t>
            </a:r>
            <a:endParaRPr lang="en-GB"/>
          </a:p>
          <a:p>
            <a:pPr marL="285750" indent="-285750">
              <a:buFont typeface="Arial"/>
              <a:buChar char="•"/>
            </a:pPr>
            <a:r>
              <a:rPr lang="en-GB" sz="1600">
                <a:solidFill>
                  <a:srgbClr val="404040"/>
                </a:solidFill>
                <a:latin typeface="Nunito Sans"/>
              </a:rPr>
              <a:t>any other ideas, subject </a:t>
            </a:r>
            <a:r>
              <a:rPr lang="en-GB" sz="1600" dirty="0">
                <a:solidFill>
                  <a:srgbClr val="404040"/>
                </a:solidFill>
                <a:latin typeface="Nunito Sans"/>
              </a:rPr>
              <a:t>to </a:t>
            </a:r>
            <a:r>
              <a:rPr lang="en-GB" sz="1600">
                <a:solidFill>
                  <a:srgbClr val="404040"/>
                </a:solidFill>
                <a:latin typeface="Nunito Sans"/>
              </a:rPr>
              <a:t>agreement with your District 14-24 Team and Section Team Leader.</a:t>
            </a:r>
            <a:endParaRPr lang="en-GB"/>
          </a:p>
          <a:p>
            <a:pPr marL="10795"/>
            <a:endParaRPr lang="en-GB" sz="1600" dirty="0">
              <a:solidFill>
                <a:srgbClr val="404040"/>
              </a:solidFill>
            </a:endParaRPr>
          </a:p>
          <a:p>
            <a:pPr marL="10795"/>
            <a:endParaRPr lang="en-GB" sz="1600" dirty="0">
              <a:solidFill>
                <a:srgbClr val="404040"/>
              </a:solidFill>
              <a:latin typeface="Nunito Sans"/>
            </a:endParaRPr>
          </a:p>
          <a:p>
            <a:pPr marL="10795"/>
            <a:endParaRPr lang="en-GB" sz="1600" dirty="0">
              <a:solidFill>
                <a:srgbClr val="404040"/>
              </a:solidFill>
            </a:endParaRPr>
          </a:p>
          <a:p>
            <a:pPr marL="0">
              <a:lnSpc>
                <a:spcPct val="100000"/>
              </a:lnSpc>
              <a:spcBef>
                <a:spcPts val="0"/>
              </a:spcBef>
            </a:pPr>
            <a:endParaRPr lang="en-GB" dirty="0">
              <a:latin typeface="Nunito Sans SemiBold"/>
            </a:endParaRPr>
          </a:p>
        </p:txBody>
      </p:sp>
    </p:spTree>
    <p:extLst>
      <p:ext uri="{BB962C8B-B14F-4D97-AF65-F5344CB8AC3E}">
        <p14:creationId xmlns:p14="http://schemas.microsoft.com/office/powerpoint/2010/main" val="34794510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93711-ABEB-A328-51F1-F6EF463800B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2E98C15A-CA74-D8E9-B2A2-278740279051}"/>
              </a:ext>
            </a:extLst>
          </p:cNvPr>
          <p:cNvSpPr txBox="1"/>
          <p:nvPr/>
        </p:nvSpPr>
        <p:spPr>
          <a:xfrm>
            <a:off x="544286" y="859972"/>
            <a:ext cx="10504714" cy="54707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kern="0" dirty="0">
                <a:solidFill>
                  <a:srgbClr val="404040"/>
                </a:solidFill>
                <a:latin typeface="Nunito Sans"/>
              </a:rPr>
              <a:t>Mission 4: Delivery</a:t>
            </a:r>
            <a:endParaRPr lang="en-US" sz="2400" dirty="0"/>
          </a:p>
          <a:p>
            <a:endParaRPr lang="en-US" sz="2400" b="1" kern="0" dirty="0">
              <a:solidFill>
                <a:srgbClr val="404040"/>
              </a:solidFill>
              <a:latin typeface="Nunito Sans"/>
              <a:ea typeface="Nunito Sans"/>
              <a:cs typeface="Nunito Sans"/>
            </a:endParaRPr>
          </a:p>
          <a:p>
            <a:r>
              <a:rPr lang="en-US" sz="1600" kern="0" dirty="0">
                <a:solidFill>
                  <a:srgbClr val="404040"/>
                </a:solidFill>
                <a:latin typeface="Nunito Sans"/>
                <a:ea typeface="Nunito Sans"/>
                <a:cs typeface="Nunito Sans"/>
              </a:rPr>
              <a:t>Take responsibility for </a:t>
            </a:r>
            <a:r>
              <a:rPr lang="en-US" sz="1600" kern="0" err="1">
                <a:solidFill>
                  <a:srgbClr val="404040"/>
                </a:solidFill>
                <a:latin typeface="Nunito Sans"/>
                <a:ea typeface="Nunito Sans"/>
                <a:cs typeface="Nunito Sans"/>
              </a:rPr>
              <a:t>organising</a:t>
            </a:r>
            <a:r>
              <a:rPr lang="en-US" sz="1600" kern="0" dirty="0">
                <a:solidFill>
                  <a:srgbClr val="404040"/>
                </a:solidFill>
                <a:latin typeface="Nunito Sans"/>
                <a:ea typeface="Nunito Sans"/>
                <a:cs typeface="Nunito Sans"/>
              </a:rPr>
              <a:t> and running part of the section </a:t>
            </a:r>
            <a:r>
              <a:rPr lang="en-US" sz="1600" kern="0" err="1">
                <a:solidFill>
                  <a:srgbClr val="404040"/>
                </a:solidFill>
                <a:latin typeface="Nunito Sans"/>
                <a:ea typeface="Nunito Sans"/>
                <a:cs typeface="Nunito Sans"/>
              </a:rPr>
              <a:t>programme</a:t>
            </a:r>
            <a:r>
              <a:rPr lang="en-US" sz="1600" kern="0" dirty="0">
                <a:solidFill>
                  <a:srgbClr val="404040"/>
                </a:solidFill>
                <a:latin typeface="Nunito Sans"/>
                <a:ea typeface="Nunito Sans"/>
                <a:cs typeface="Nunito Sans"/>
              </a:rPr>
              <a:t>.</a:t>
            </a:r>
            <a:endParaRPr lang="en-US" sz="1600"/>
          </a:p>
          <a:p>
            <a:r>
              <a:rPr lang="en-US" sz="1600" kern="0" dirty="0">
                <a:solidFill>
                  <a:srgbClr val="404040"/>
                </a:solidFill>
                <a:latin typeface="Nunito Sans"/>
                <a:ea typeface="Nunito Sans"/>
                <a:cs typeface="Nunito Sans"/>
              </a:rPr>
              <a:t>This mission should include:</a:t>
            </a:r>
            <a:endParaRPr lang="en-US" sz="1600"/>
          </a:p>
          <a:p>
            <a:pPr marL="285750" indent="-285750">
              <a:buFont typeface="Arial"/>
              <a:buChar char="•"/>
            </a:pPr>
            <a:r>
              <a:rPr lang="en-US" sz="1600" kern="0" dirty="0">
                <a:solidFill>
                  <a:srgbClr val="404040"/>
                </a:solidFill>
                <a:latin typeface="Nunito Sans"/>
              </a:rPr>
              <a:t>planning and </a:t>
            </a:r>
            <a:r>
              <a:rPr lang="en-US" sz="1600" kern="0" err="1">
                <a:solidFill>
                  <a:srgbClr val="404040"/>
                </a:solidFill>
                <a:latin typeface="Nunito Sans"/>
              </a:rPr>
              <a:t>organising</a:t>
            </a:r>
            <a:r>
              <a:rPr lang="en-US" sz="1600" kern="0" dirty="0">
                <a:solidFill>
                  <a:srgbClr val="404040"/>
                </a:solidFill>
                <a:latin typeface="Nunito Sans"/>
              </a:rPr>
              <a:t> a selection of activities on a theme,</a:t>
            </a:r>
            <a:endParaRPr lang="en-US" sz="1600"/>
          </a:p>
          <a:p>
            <a:pPr marL="285750" indent="-285750">
              <a:buFont typeface="Arial"/>
              <a:buChar char="•"/>
            </a:pPr>
            <a:r>
              <a:rPr lang="en-US" sz="1600" kern="0" dirty="0">
                <a:solidFill>
                  <a:srgbClr val="404040"/>
                </a:solidFill>
                <a:latin typeface="Nunito Sans"/>
                <a:ea typeface="Nunito Sans"/>
                <a:cs typeface="Nunito Sans"/>
              </a:rPr>
              <a:t>delivery of those activities, and</a:t>
            </a:r>
            <a:endParaRPr lang="en-US" sz="1600"/>
          </a:p>
          <a:p>
            <a:pPr marL="285750" indent="-285750">
              <a:buFont typeface="Arial"/>
              <a:buChar char="•"/>
            </a:pPr>
            <a:r>
              <a:rPr lang="en-US" sz="1600" kern="0" dirty="0">
                <a:solidFill>
                  <a:srgbClr val="404040"/>
                </a:solidFill>
                <a:latin typeface="Nunito Sans"/>
                <a:ea typeface="Nunito Sans"/>
                <a:cs typeface="Nunito Sans"/>
              </a:rPr>
              <a:t>evaluation and review of the activities with the section.</a:t>
            </a:r>
            <a:endParaRPr lang="en-US" sz="1600"/>
          </a:p>
          <a:p>
            <a:r>
              <a:rPr lang="en-US" sz="1600" kern="0" dirty="0">
                <a:solidFill>
                  <a:srgbClr val="404040"/>
                </a:solidFill>
                <a:latin typeface="Nunito Sans"/>
                <a:ea typeface="Nunito Sans"/>
                <a:cs typeface="Nunito Sans"/>
              </a:rPr>
              <a:t>To complete this mission, you could:</a:t>
            </a:r>
            <a:endParaRPr lang="en-US" sz="1600"/>
          </a:p>
          <a:p>
            <a:pPr marL="285750" indent="-285750">
              <a:buFont typeface="Arial"/>
              <a:buChar char="•"/>
            </a:pPr>
            <a:r>
              <a:rPr lang="en-US" sz="1600" kern="0" dirty="0">
                <a:solidFill>
                  <a:srgbClr val="404040"/>
                </a:solidFill>
                <a:latin typeface="Nunito Sans"/>
                <a:ea typeface="Nunito Sans"/>
                <a:cs typeface="Nunito Sans"/>
              </a:rPr>
              <a:t>plan and run a linking event with either the section above or the section below, working with the leaders of the sections above and below to arrange everything.</a:t>
            </a:r>
            <a:endParaRPr lang="en-US" sz="1600"/>
          </a:p>
          <a:p>
            <a:pPr marL="285750" indent="-285750">
              <a:buFont typeface="Arial"/>
              <a:buChar char="•"/>
            </a:pPr>
            <a:r>
              <a:rPr lang="en-US" sz="1600" kern="0" dirty="0">
                <a:solidFill>
                  <a:srgbClr val="404040"/>
                </a:solidFill>
                <a:latin typeface="Nunito Sans"/>
                <a:ea typeface="Nunito Sans"/>
                <a:cs typeface="Nunito Sans"/>
              </a:rPr>
              <a:t>plan an event, night or activity, ensuring it is appropriate for the age range of the young people, and is well-suited to the venue.</a:t>
            </a:r>
            <a:endParaRPr lang="en-US" sz="1600"/>
          </a:p>
          <a:p>
            <a:pPr marL="285750" indent="-285750">
              <a:buFont typeface="Arial"/>
              <a:buChar char="•"/>
            </a:pPr>
            <a:r>
              <a:rPr lang="en-US" sz="1600" kern="0" dirty="0">
                <a:solidFill>
                  <a:srgbClr val="404040"/>
                </a:solidFill>
                <a:latin typeface="Nunito Sans"/>
              </a:rPr>
              <a:t>include members of the section in the running of an evening.</a:t>
            </a:r>
            <a:endParaRPr lang="en-US" sz="1600"/>
          </a:p>
          <a:p>
            <a:pPr marL="285750" indent="-285750">
              <a:buFont typeface="Arial"/>
              <a:buChar char="•"/>
            </a:pPr>
            <a:r>
              <a:rPr lang="en-US" sz="1600" kern="0" dirty="0">
                <a:solidFill>
                  <a:srgbClr val="404040"/>
                </a:solidFill>
                <a:latin typeface="Nunito Sans"/>
                <a:ea typeface="Nunito Sans"/>
                <a:cs typeface="Nunito Sans"/>
              </a:rPr>
              <a:t>plan and run a Challenge Award with the young people, ideally choosing one that either has not already been achieved by anyone in the section, or which has been achieved by the fewest members.</a:t>
            </a:r>
            <a:endParaRPr lang="en-US" sz="1600"/>
          </a:p>
          <a:p>
            <a:pPr marL="285750" indent="-285750">
              <a:buFont typeface="Arial"/>
              <a:buChar char="•"/>
            </a:pPr>
            <a:r>
              <a:rPr lang="en-US" sz="1600" kern="0" dirty="0">
                <a:solidFill>
                  <a:srgbClr val="404040"/>
                </a:solidFill>
                <a:latin typeface="Nunito Sans"/>
                <a:ea typeface="Nunito Sans"/>
                <a:cs typeface="Nunito Sans"/>
              </a:rPr>
              <a:t>plan the monthly, termly or yearly </a:t>
            </a:r>
            <a:r>
              <a:rPr lang="en-US" sz="1600" kern="0" err="1">
                <a:solidFill>
                  <a:srgbClr val="404040"/>
                </a:solidFill>
                <a:latin typeface="Nunito Sans"/>
                <a:ea typeface="Nunito Sans"/>
                <a:cs typeface="Nunito Sans"/>
              </a:rPr>
              <a:t>programme</a:t>
            </a:r>
            <a:r>
              <a:rPr lang="en-US" sz="1600" kern="0" dirty="0">
                <a:solidFill>
                  <a:srgbClr val="404040"/>
                </a:solidFill>
                <a:latin typeface="Nunito Sans"/>
                <a:ea typeface="Nunito Sans"/>
                <a:cs typeface="Nunito Sans"/>
              </a:rPr>
              <a:t> of activities needed to achieve the award.</a:t>
            </a:r>
            <a:endParaRPr lang="en-US" sz="1600"/>
          </a:p>
          <a:p>
            <a:pPr marL="285750" indent="-285750">
              <a:buFont typeface="Arial"/>
              <a:buChar char="•"/>
            </a:pPr>
            <a:r>
              <a:rPr lang="en-US" sz="1600" kern="0" dirty="0">
                <a:solidFill>
                  <a:srgbClr val="404040"/>
                </a:solidFill>
                <a:latin typeface="Nunito Sans"/>
                <a:ea typeface="Nunito Sans"/>
                <a:cs typeface="Nunito Sans"/>
              </a:rPr>
              <a:t>plan a camp for the section (under the supervision of a leader with a Nights Away Permit).</a:t>
            </a:r>
            <a:endParaRPr lang="en-US" sz="1600"/>
          </a:p>
          <a:p>
            <a:pPr marL="285750" indent="-285750">
              <a:buFont typeface="Arial"/>
              <a:buChar char="•"/>
            </a:pPr>
            <a:r>
              <a:rPr lang="en-US" sz="1600" kern="0" dirty="0">
                <a:solidFill>
                  <a:srgbClr val="404040"/>
                </a:solidFill>
                <a:latin typeface="Nunito Sans"/>
                <a:ea typeface="Nunito Sans"/>
                <a:cs typeface="Nunito Sans"/>
              </a:rPr>
              <a:t>help the young people in the section to explore a particular topic, or to develop some specific skills.</a:t>
            </a:r>
            <a:endParaRPr lang="en-US" sz="1600"/>
          </a:p>
          <a:p>
            <a:pPr marL="285750" indent="-285750">
              <a:buFont typeface="Arial"/>
              <a:buChar char="•"/>
            </a:pPr>
            <a:r>
              <a:rPr lang="en-US" sz="1600" kern="0" dirty="0">
                <a:solidFill>
                  <a:srgbClr val="404040"/>
                </a:solidFill>
                <a:latin typeface="Nunito Sans"/>
                <a:ea typeface="Nunito Sans"/>
                <a:cs typeface="Nunito Sans"/>
              </a:rPr>
              <a:t>any other ideas, subject to agreement with your District 14-24 Team and Section Team Leader.</a:t>
            </a:r>
            <a:endParaRPr lang="en-US" sz="1600"/>
          </a:p>
          <a:p>
            <a:endParaRPr lang="en-US" sz="1600" b="1" kern="0" dirty="0">
              <a:solidFill>
                <a:srgbClr val="404040"/>
              </a:solidFill>
              <a:latin typeface="Nunito Sans"/>
              <a:ea typeface="Nunito Sans"/>
              <a:cs typeface="Nunito Sans"/>
            </a:endParaRPr>
          </a:p>
          <a:p>
            <a:pPr algn="ctr"/>
            <a:endParaRPr lang="en-US"/>
          </a:p>
        </p:txBody>
      </p:sp>
    </p:spTree>
    <p:extLst>
      <p:ext uri="{BB962C8B-B14F-4D97-AF65-F5344CB8AC3E}">
        <p14:creationId xmlns:p14="http://schemas.microsoft.com/office/powerpoint/2010/main" val="38596537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3E6A6-24CE-5C87-4D44-71141D792E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0484BF-C72D-D8DF-49F2-D5334E20EA6C}"/>
              </a:ext>
            </a:extLst>
          </p:cNvPr>
          <p:cNvSpPr>
            <a:spLocks noGrp="1"/>
          </p:cNvSpPr>
          <p:nvPr>
            <p:ph type="ctrTitle"/>
          </p:nvPr>
        </p:nvSpPr>
        <p:spPr>
          <a:xfrm>
            <a:off x="571846" y="309174"/>
            <a:ext cx="5750325" cy="207749"/>
          </a:xfrm>
        </p:spPr>
        <p:txBody>
          <a:bodyPr/>
          <a:lstStyle/>
          <a:p>
            <a:r>
              <a:rPr lang="en-GB" dirty="0">
                <a:latin typeface="Nunito Sans"/>
              </a:rPr>
              <a:t>The Young Leader Scheme</a:t>
            </a:r>
          </a:p>
        </p:txBody>
      </p:sp>
      <p:sp>
        <p:nvSpPr>
          <p:cNvPr id="6" name="TextBox 5">
            <a:extLst>
              <a:ext uri="{FF2B5EF4-FFF2-40B4-BE49-F238E27FC236}">
                <a16:creationId xmlns:a16="http://schemas.microsoft.com/office/drawing/2014/main" id="{93AF8262-0F6A-3F6E-FB15-981273F12F37}"/>
              </a:ext>
            </a:extLst>
          </p:cNvPr>
          <p:cNvSpPr txBox="1"/>
          <p:nvPr/>
        </p:nvSpPr>
        <p:spPr>
          <a:xfrm>
            <a:off x="375338" y="647057"/>
            <a:ext cx="10062409"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b="1" dirty="0">
                <a:solidFill>
                  <a:srgbClr val="404040"/>
                </a:solidFill>
                <a:latin typeface="Nunito Sans"/>
              </a:rPr>
              <a:t>Young Leader </a:t>
            </a:r>
          </a:p>
          <a:p>
            <a:r>
              <a:rPr lang="en-GB" sz="4400" b="1" dirty="0">
                <a:solidFill>
                  <a:srgbClr val="404040"/>
                </a:solidFill>
                <a:latin typeface="Nunito Sans"/>
              </a:rPr>
              <a:t>Logbook</a:t>
            </a:r>
          </a:p>
          <a:p>
            <a:endParaRPr lang="en-GB" sz="4400" b="1" dirty="0">
              <a:solidFill>
                <a:srgbClr val="003A82"/>
              </a:solidFill>
              <a:latin typeface="Nunito Sans Black"/>
            </a:endParaRPr>
          </a:p>
        </p:txBody>
      </p:sp>
      <p:sp>
        <p:nvSpPr>
          <p:cNvPr id="8" name="Text Placeholder 2">
            <a:extLst>
              <a:ext uri="{FF2B5EF4-FFF2-40B4-BE49-F238E27FC236}">
                <a16:creationId xmlns:a16="http://schemas.microsoft.com/office/drawing/2014/main" id="{B100DCBA-7E2D-78B4-23C0-7ABFD8BC0AB3}"/>
              </a:ext>
            </a:extLst>
          </p:cNvPr>
          <p:cNvSpPr>
            <a:spLocks noGrp="1"/>
          </p:cNvSpPr>
          <p:nvPr>
            <p:ph type="body" sz="quarter" idx="10"/>
          </p:nvPr>
        </p:nvSpPr>
        <p:spPr>
          <a:xfrm>
            <a:off x="277367" y="2537233"/>
            <a:ext cx="6035357" cy="3635435"/>
          </a:xfrm>
        </p:spPr>
        <p:txBody>
          <a:bodyPr vert="horz" lIns="0" tIns="0" rIns="0" bIns="0" rtlCol="0" anchor="t">
            <a:noAutofit/>
          </a:bodyPr>
          <a:lstStyle/>
          <a:p>
            <a:pPr marL="10795"/>
            <a:r>
              <a:rPr lang="en-GB">
                <a:solidFill>
                  <a:srgbClr val="404040"/>
                </a:solidFill>
                <a:latin typeface="Nunito Sans"/>
              </a:rPr>
              <a:t>As the ESYL completes their missions there will need to be evidence completed in their logbook.</a:t>
            </a:r>
            <a:endParaRPr lang="en-GB">
              <a:solidFill>
                <a:srgbClr val="404040"/>
              </a:solidFill>
            </a:endParaRPr>
          </a:p>
          <a:p>
            <a:pPr marL="10795"/>
            <a:r>
              <a:rPr lang="en-GB">
                <a:solidFill>
                  <a:srgbClr val="404040"/>
                </a:solidFill>
                <a:latin typeface="Nunito Sans"/>
              </a:rPr>
              <a:t>This should be done by the section leader that has witnessed the mission being completed.</a:t>
            </a:r>
            <a:endParaRPr lang="en-GB">
              <a:solidFill>
                <a:srgbClr val="404040"/>
              </a:solidFill>
            </a:endParaRPr>
          </a:p>
          <a:p>
            <a:pPr marL="10795"/>
            <a:endParaRPr lang="en-GB" dirty="0">
              <a:solidFill>
                <a:srgbClr val="404040"/>
              </a:solidFill>
            </a:endParaRPr>
          </a:p>
          <a:p>
            <a:pPr marL="10795"/>
            <a:r>
              <a:rPr lang="en-GB">
                <a:solidFill>
                  <a:srgbClr val="404040"/>
                </a:solidFill>
                <a:latin typeface="Nunito Sans"/>
              </a:rPr>
              <a:t>There are some copies about for you to have a look at.</a:t>
            </a:r>
          </a:p>
          <a:p>
            <a:pPr marL="10795"/>
            <a:endParaRPr lang="en-GB" sz="1600" dirty="0">
              <a:solidFill>
                <a:srgbClr val="404040"/>
              </a:solidFill>
            </a:endParaRPr>
          </a:p>
          <a:p>
            <a:pPr marL="10795"/>
            <a:endParaRPr lang="en-GB" sz="1600" dirty="0">
              <a:solidFill>
                <a:srgbClr val="404040"/>
              </a:solidFill>
            </a:endParaRPr>
          </a:p>
          <a:p>
            <a:pPr marL="10795"/>
            <a:endParaRPr lang="en-GB" sz="1600" dirty="0">
              <a:solidFill>
                <a:srgbClr val="404040"/>
              </a:solidFill>
            </a:endParaRPr>
          </a:p>
          <a:p>
            <a:pPr marL="0">
              <a:lnSpc>
                <a:spcPct val="100000"/>
              </a:lnSpc>
              <a:spcBef>
                <a:spcPts val="0"/>
              </a:spcBef>
            </a:pPr>
            <a:endParaRPr lang="en-GB" dirty="0">
              <a:latin typeface="Nunito Sans SemiBold"/>
            </a:endParaRPr>
          </a:p>
        </p:txBody>
      </p:sp>
      <p:pic>
        <p:nvPicPr>
          <p:cNvPr id="4" name="Picture 3" descr="The Young Leader key | Scouts">
            <a:extLst>
              <a:ext uri="{FF2B5EF4-FFF2-40B4-BE49-F238E27FC236}">
                <a16:creationId xmlns:a16="http://schemas.microsoft.com/office/drawing/2014/main" id="{7F212A49-22E0-ACB7-303C-402DBFBA551A}"/>
              </a:ext>
            </a:extLst>
          </p:cNvPr>
          <p:cNvPicPr>
            <a:picLocks noChangeAspect="1"/>
          </p:cNvPicPr>
          <p:nvPr/>
        </p:nvPicPr>
        <p:blipFill>
          <a:blip r:embed="rId3"/>
          <a:stretch>
            <a:fillRect/>
          </a:stretch>
        </p:blipFill>
        <p:spPr>
          <a:xfrm>
            <a:off x="6502489" y="1491266"/>
            <a:ext cx="5444007" cy="3038340"/>
          </a:xfrm>
          <a:prstGeom prst="rect">
            <a:avLst/>
          </a:prstGeom>
        </p:spPr>
      </p:pic>
    </p:spTree>
    <p:extLst>
      <p:ext uri="{BB962C8B-B14F-4D97-AF65-F5344CB8AC3E}">
        <p14:creationId xmlns:p14="http://schemas.microsoft.com/office/powerpoint/2010/main" val="9988284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36757-63F2-BBC2-6AC1-3E2E0766D921}"/>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C4310DEB-E2FC-2A0F-7A24-D666376012C0}"/>
              </a:ext>
            </a:extLst>
          </p:cNvPr>
          <p:cNvSpPr>
            <a:spLocks noGrp="1"/>
          </p:cNvSpPr>
          <p:nvPr>
            <p:ph type="ctrTitle"/>
          </p:nvPr>
        </p:nvSpPr>
        <p:spPr>
          <a:xfrm>
            <a:off x="493140" y="328424"/>
            <a:ext cx="5750325" cy="207749"/>
          </a:xfrm>
        </p:spPr>
        <p:txBody>
          <a:bodyPr/>
          <a:lstStyle/>
          <a:p>
            <a:r>
              <a:rPr lang="en-GB" b="1"/>
              <a:t>Do more. Be more</a:t>
            </a:r>
          </a:p>
        </p:txBody>
      </p:sp>
      <p:sp>
        <p:nvSpPr>
          <p:cNvPr id="5" name="Text Placeholder 1">
            <a:extLst>
              <a:ext uri="{FF2B5EF4-FFF2-40B4-BE49-F238E27FC236}">
                <a16:creationId xmlns:a16="http://schemas.microsoft.com/office/drawing/2014/main" id="{23098245-59BE-7B31-329A-85CB6A68F231}"/>
              </a:ext>
            </a:extLst>
          </p:cNvPr>
          <p:cNvSpPr txBox="1">
            <a:spLocks/>
          </p:cNvSpPr>
          <p:nvPr/>
        </p:nvSpPr>
        <p:spPr>
          <a:xfrm>
            <a:off x="7055975" y="3711985"/>
            <a:ext cx="4831225" cy="552007"/>
          </a:xfrm>
          <a:prstGeom prst="rect">
            <a:avLst/>
          </a:prstGeom>
          <a:noFill/>
        </p:spPr>
        <p:txBody>
          <a:bodyPr vert="horz" lIns="0" tIns="0" rIns="0" bIns="0" rtlCol="0">
            <a:normAutofit/>
          </a:bodyPr>
          <a:lstStyle>
            <a:lvl1pPr marL="10800" indent="0" algn="ctr" eaLnBrk="1" hangingPunct="1">
              <a:buClr>
                <a:schemeClr val="tx1"/>
              </a:buClr>
              <a:buSzPct val="125000"/>
              <a:buFontTx/>
              <a:buNone/>
              <a:tabLst/>
              <a:defRPr sz="4400" b="1" i="0">
                <a:solidFill>
                  <a:srgbClr val="003A82"/>
                </a:solidFill>
                <a:latin typeface="Nunito Sans Black" pitchFamily="2" charset="77"/>
                <a:ea typeface="Nunito Sans" charset="0"/>
                <a:cs typeface="Nunito Sans" charset="0"/>
              </a:defRPr>
            </a:lvl1pPr>
            <a:lvl2pPr marL="133200" indent="-122400" eaLnBrk="1" hangingPunct="1">
              <a:buClr>
                <a:schemeClr val="tx1"/>
              </a:buClr>
              <a:buSzPct val="125000"/>
              <a:buFont typeface="Arial" panose="020B0604020202020204" pitchFamily="34" charset="0"/>
              <a:buChar char="•"/>
              <a:tabLst/>
              <a:defRPr sz="1800" b="0" i="0">
                <a:latin typeface="Nunito Sans Black" pitchFamily="2" charset="77"/>
                <a:ea typeface="+mn-ea"/>
                <a:cs typeface="+mn-cs"/>
              </a:defRPr>
            </a:lvl2pPr>
            <a:lvl3pPr marL="133200" indent="-122400" eaLnBrk="1" hangingPunct="1">
              <a:buClr>
                <a:srgbClr val="003A82"/>
              </a:buClr>
              <a:buSzPct val="125000"/>
              <a:buFont typeface="Arial" panose="020B0604020202020204" pitchFamily="34" charset="0"/>
              <a:buChar char="•"/>
              <a:tabLst/>
              <a:defRPr sz="1800">
                <a:solidFill>
                  <a:srgbClr val="003A82"/>
                </a:solidFill>
                <a:latin typeface="+mn-lt"/>
                <a:ea typeface="+mn-ea"/>
                <a:cs typeface="+mn-cs"/>
              </a:defRPr>
            </a:lvl3pPr>
            <a:lvl4pPr marL="133200" indent="-122400" eaLnBrk="1" hangingPunct="1">
              <a:buClr>
                <a:srgbClr val="003A82"/>
              </a:buClr>
              <a:buSzPct val="125000"/>
              <a:buFont typeface="Arial" panose="020B0604020202020204" pitchFamily="34" charset="0"/>
              <a:buChar char="•"/>
              <a:tabLst/>
              <a:defRPr sz="1800" b="0" i="0">
                <a:solidFill>
                  <a:srgbClr val="003A82"/>
                </a:solidFill>
                <a:latin typeface="Nunito Sans Black" pitchFamily="2" charset="77"/>
                <a:ea typeface="+mn-ea"/>
                <a:cs typeface="+mn-cs"/>
              </a:defRPr>
            </a:lvl4pPr>
            <a:lvl5pPr marL="133200" indent="-122400" eaLnBrk="1" hangingPunct="1">
              <a:spcBef>
                <a:spcPts val="1950"/>
              </a:spcBef>
              <a:buClr>
                <a:schemeClr val="tx1"/>
              </a:buClr>
              <a:buSzPct val="125000"/>
              <a:buFont typeface="Arial" panose="020B0604020202020204" pitchFamily="34" charset="0"/>
              <a:buChar char="•"/>
              <a:tabLst/>
              <a:defRPr sz="1800" b="0" i="0">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algn="l" defTabSz="914400"/>
            <a:r>
              <a:rPr lang="en-US" sz="3200" kern="0"/>
              <a:t>Young Leaders’ Scheme</a:t>
            </a:r>
          </a:p>
        </p:txBody>
      </p:sp>
      <p:pic>
        <p:nvPicPr>
          <p:cNvPr id="6" name="Picture 5">
            <a:extLst>
              <a:ext uri="{FF2B5EF4-FFF2-40B4-BE49-F238E27FC236}">
                <a16:creationId xmlns:a16="http://schemas.microsoft.com/office/drawing/2014/main" id="{274D3FD9-088A-C497-CA5E-9C6A705B6F3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5975" y="4405059"/>
            <a:ext cx="2343664" cy="252065"/>
          </a:xfrm>
          <a:prstGeom prst="rect">
            <a:avLst/>
          </a:prstGeom>
        </p:spPr>
      </p:pic>
      <p:sp>
        <p:nvSpPr>
          <p:cNvPr id="4" name="TextBox 3">
            <a:extLst>
              <a:ext uri="{FF2B5EF4-FFF2-40B4-BE49-F238E27FC236}">
                <a16:creationId xmlns:a16="http://schemas.microsoft.com/office/drawing/2014/main" id="{20BA8F3B-92C6-9732-90B4-DC635F9AC0E0}"/>
              </a:ext>
            </a:extLst>
          </p:cNvPr>
          <p:cNvSpPr txBox="1"/>
          <p:nvPr/>
        </p:nvSpPr>
        <p:spPr>
          <a:xfrm>
            <a:off x="1061139" y="2007770"/>
            <a:ext cx="10062409"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b="1" dirty="0">
                <a:solidFill>
                  <a:srgbClr val="003A82"/>
                </a:solidFill>
                <a:latin typeface="Nunito Sans Black"/>
              </a:rPr>
              <a:t>Any Questions?</a:t>
            </a:r>
          </a:p>
        </p:txBody>
      </p:sp>
    </p:spTree>
    <p:extLst>
      <p:ext uri="{BB962C8B-B14F-4D97-AF65-F5344CB8AC3E}">
        <p14:creationId xmlns:p14="http://schemas.microsoft.com/office/powerpoint/2010/main" val="18671169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C3257C-0EBE-AC4B-B16D-066518DF590A}"/>
              </a:ext>
            </a:extLst>
          </p:cNvPr>
          <p:cNvSpPr txBox="1">
            <a:spLocks/>
          </p:cNvSpPr>
          <p:nvPr/>
        </p:nvSpPr>
        <p:spPr>
          <a:xfrm>
            <a:off x="3077045" y="1413021"/>
            <a:ext cx="6403062" cy="2658701"/>
          </a:xfrm>
          <a:prstGeom prst="rect">
            <a:avLst/>
          </a:prstGeom>
        </p:spPr>
        <p:txBody>
          <a:bodyPr>
            <a:normAutofit lnSpcReduction="10000"/>
          </a:bodyPr>
          <a:lstStyle>
            <a:lvl1pPr marL="133200" indent="-122400" eaLnBrk="1" hangingPunct="1">
              <a:buClr>
                <a:schemeClr val="tx1"/>
              </a:buClr>
              <a:buSzPct val="125000"/>
              <a:buFont typeface="Arial" panose="020B0604020202020204" pitchFamily="34" charset="0"/>
              <a:buChar char="•"/>
              <a:tabLst/>
              <a:defRPr sz="1800" b="0" i="0">
                <a:latin typeface="Nunito Sans" charset="0"/>
                <a:ea typeface="Nunito Sans" charset="0"/>
                <a:cs typeface="Nunito Sans" charset="0"/>
              </a:defRPr>
            </a:lvl1pPr>
            <a:lvl2pPr marL="133200" indent="-122400" eaLnBrk="1" hangingPunct="1">
              <a:buClr>
                <a:schemeClr val="tx1"/>
              </a:buClr>
              <a:buSzPct val="125000"/>
              <a:buFont typeface="Arial" panose="020B0604020202020204" pitchFamily="34" charset="0"/>
              <a:buChar char="•"/>
              <a:tabLst/>
              <a:defRPr sz="1800" b="0" i="0">
                <a:latin typeface="Nunito Sans Black" pitchFamily="2" charset="77"/>
                <a:ea typeface="+mn-ea"/>
                <a:cs typeface="+mn-cs"/>
              </a:defRPr>
            </a:lvl2pPr>
            <a:lvl3pPr marL="133200" indent="-122400" eaLnBrk="1" hangingPunct="1">
              <a:buClr>
                <a:srgbClr val="003A82"/>
              </a:buClr>
              <a:buSzPct val="125000"/>
              <a:buFont typeface="Arial" panose="020B0604020202020204" pitchFamily="34" charset="0"/>
              <a:buChar char="•"/>
              <a:tabLst/>
              <a:defRPr sz="1800">
                <a:solidFill>
                  <a:srgbClr val="003A82"/>
                </a:solidFill>
                <a:latin typeface="+mn-lt"/>
                <a:ea typeface="+mn-ea"/>
                <a:cs typeface="+mn-cs"/>
              </a:defRPr>
            </a:lvl3pPr>
            <a:lvl4pPr marL="133200" indent="-122400" eaLnBrk="1" hangingPunct="1">
              <a:buClr>
                <a:srgbClr val="003A82"/>
              </a:buClr>
              <a:buSzPct val="125000"/>
              <a:buFont typeface="Arial" panose="020B0604020202020204" pitchFamily="34" charset="0"/>
              <a:buChar char="•"/>
              <a:tabLst/>
              <a:defRPr sz="1800" b="0" i="0">
                <a:solidFill>
                  <a:srgbClr val="003A82"/>
                </a:solidFill>
                <a:latin typeface="Nunito Sans Black" pitchFamily="2" charset="77"/>
                <a:ea typeface="+mn-ea"/>
                <a:cs typeface="+mn-cs"/>
              </a:defRPr>
            </a:lvl4pPr>
            <a:lvl5pPr marL="133200" indent="-122400" eaLnBrk="1" hangingPunct="1">
              <a:spcBef>
                <a:spcPts val="1950"/>
              </a:spcBef>
              <a:buClr>
                <a:schemeClr val="tx1"/>
              </a:buClr>
              <a:buSzPct val="125000"/>
              <a:buFont typeface="Arial" panose="020B0604020202020204" pitchFamily="34" charset="0"/>
              <a:buChar char="•"/>
              <a:tabLst/>
              <a:defRPr sz="1800" b="0" i="0">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marL="10800" indent="0" defTabSz="914400">
              <a:buNone/>
            </a:pPr>
            <a:r>
              <a:rPr lang="en-US" sz="8800" b="1" kern="0" dirty="0">
                <a:solidFill>
                  <a:srgbClr val="003A82"/>
                </a:solidFill>
                <a:latin typeface="Nunito Sans Black" pitchFamily="2" charset="77"/>
              </a:rPr>
              <a:t>Do more. </a:t>
            </a:r>
          </a:p>
          <a:p>
            <a:pPr marL="10800" indent="0" defTabSz="914400">
              <a:buNone/>
            </a:pPr>
            <a:r>
              <a:rPr lang="en-US" sz="8800" b="1" kern="0" dirty="0">
                <a:solidFill>
                  <a:srgbClr val="003A82"/>
                </a:solidFill>
                <a:latin typeface="Nunito Sans Black" pitchFamily="2" charset="77"/>
              </a:rPr>
              <a:t>Be more.</a:t>
            </a:r>
          </a:p>
        </p:txBody>
      </p:sp>
      <p:sp>
        <p:nvSpPr>
          <p:cNvPr id="3" name="Text Placeholder 1">
            <a:extLst>
              <a:ext uri="{FF2B5EF4-FFF2-40B4-BE49-F238E27FC236}">
                <a16:creationId xmlns:a16="http://schemas.microsoft.com/office/drawing/2014/main" id="{8D94E3E6-6C3E-B843-97E2-0674E91CFC8E}"/>
              </a:ext>
            </a:extLst>
          </p:cNvPr>
          <p:cNvSpPr txBox="1">
            <a:spLocks/>
          </p:cNvSpPr>
          <p:nvPr/>
        </p:nvSpPr>
        <p:spPr>
          <a:xfrm>
            <a:off x="3308526" y="3790643"/>
            <a:ext cx="5940100" cy="562159"/>
          </a:xfrm>
          <a:prstGeom prst="rect">
            <a:avLst/>
          </a:prstGeom>
          <a:noFill/>
        </p:spPr>
        <p:txBody>
          <a:bodyPr vert="horz" lIns="0" tIns="0" rIns="0" bIns="0" rtlCol="0">
            <a:normAutofit/>
          </a:bodyPr>
          <a:lstStyle>
            <a:lvl1pPr marL="10800" indent="0" algn="ctr" eaLnBrk="1" hangingPunct="1">
              <a:buClr>
                <a:schemeClr val="tx1"/>
              </a:buClr>
              <a:buSzPct val="125000"/>
              <a:buFontTx/>
              <a:buNone/>
              <a:tabLst/>
              <a:defRPr sz="4400" b="1" i="0">
                <a:solidFill>
                  <a:srgbClr val="003A82"/>
                </a:solidFill>
                <a:latin typeface="Nunito Sans Black" pitchFamily="2" charset="77"/>
                <a:ea typeface="Nunito Sans" charset="0"/>
                <a:cs typeface="Nunito Sans" charset="0"/>
              </a:defRPr>
            </a:lvl1pPr>
            <a:lvl2pPr marL="133200" indent="-122400" eaLnBrk="1" hangingPunct="1">
              <a:buClr>
                <a:schemeClr val="tx1"/>
              </a:buClr>
              <a:buSzPct val="125000"/>
              <a:buFont typeface="Arial" panose="020B0604020202020204" pitchFamily="34" charset="0"/>
              <a:buChar char="•"/>
              <a:tabLst/>
              <a:defRPr sz="1800" b="0" i="0">
                <a:latin typeface="Nunito Sans Black" pitchFamily="2" charset="77"/>
                <a:ea typeface="+mn-ea"/>
                <a:cs typeface="+mn-cs"/>
              </a:defRPr>
            </a:lvl2pPr>
            <a:lvl3pPr marL="133200" indent="-122400" eaLnBrk="1" hangingPunct="1">
              <a:buClr>
                <a:srgbClr val="003A82"/>
              </a:buClr>
              <a:buSzPct val="125000"/>
              <a:buFont typeface="Arial" panose="020B0604020202020204" pitchFamily="34" charset="0"/>
              <a:buChar char="•"/>
              <a:tabLst/>
              <a:defRPr sz="1800">
                <a:solidFill>
                  <a:srgbClr val="003A82"/>
                </a:solidFill>
                <a:latin typeface="+mn-lt"/>
                <a:ea typeface="+mn-ea"/>
                <a:cs typeface="+mn-cs"/>
              </a:defRPr>
            </a:lvl3pPr>
            <a:lvl4pPr marL="133200" indent="-122400" eaLnBrk="1" hangingPunct="1">
              <a:buClr>
                <a:srgbClr val="003A82"/>
              </a:buClr>
              <a:buSzPct val="125000"/>
              <a:buFont typeface="Arial" panose="020B0604020202020204" pitchFamily="34" charset="0"/>
              <a:buChar char="•"/>
              <a:tabLst/>
              <a:defRPr sz="1800" b="0" i="0">
                <a:solidFill>
                  <a:srgbClr val="003A82"/>
                </a:solidFill>
                <a:latin typeface="Nunito Sans Black" pitchFamily="2" charset="77"/>
                <a:ea typeface="+mn-ea"/>
                <a:cs typeface="+mn-cs"/>
              </a:defRPr>
            </a:lvl4pPr>
            <a:lvl5pPr marL="133200" indent="-122400" eaLnBrk="1" hangingPunct="1">
              <a:spcBef>
                <a:spcPts val="1950"/>
              </a:spcBef>
              <a:buClr>
                <a:schemeClr val="tx1"/>
              </a:buClr>
              <a:buSzPct val="125000"/>
              <a:buFont typeface="Arial" panose="020B0604020202020204" pitchFamily="34" charset="0"/>
              <a:buChar char="•"/>
              <a:tabLst/>
              <a:defRPr sz="1800" b="0" i="0">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algn="l" defTabSz="914400"/>
            <a:r>
              <a:rPr lang="en-US" sz="3600" kern="0"/>
              <a:t>Young Leaders’ Scheme</a:t>
            </a:r>
          </a:p>
        </p:txBody>
      </p:sp>
      <p:pic>
        <p:nvPicPr>
          <p:cNvPr id="4" name="Picture 3">
            <a:extLst>
              <a:ext uri="{FF2B5EF4-FFF2-40B4-BE49-F238E27FC236}">
                <a16:creationId xmlns:a16="http://schemas.microsoft.com/office/drawing/2014/main" id="{FA69BE2D-AC0A-2C4A-9BD1-7543C7EBFC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08526" y="4523421"/>
            <a:ext cx="2343664" cy="252065"/>
          </a:xfrm>
          <a:prstGeom prst="rect">
            <a:avLst/>
          </a:prstGeom>
        </p:spPr>
      </p:pic>
      <p:sp>
        <p:nvSpPr>
          <p:cNvPr id="5" name="Text Placeholder 1">
            <a:extLst>
              <a:ext uri="{FF2B5EF4-FFF2-40B4-BE49-F238E27FC236}">
                <a16:creationId xmlns:a16="http://schemas.microsoft.com/office/drawing/2014/main" id="{C860061D-8BEC-6B40-82FB-87D4E99D159B}"/>
              </a:ext>
            </a:extLst>
          </p:cNvPr>
          <p:cNvSpPr txBox="1">
            <a:spLocks/>
          </p:cNvSpPr>
          <p:nvPr/>
        </p:nvSpPr>
        <p:spPr>
          <a:xfrm>
            <a:off x="3290219" y="5919756"/>
            <a:ext cx="2805780" cy="562159"/>
          </a:xfrm>
          <a:prstGeom prst="rect">
            <a:avLst/>
          </a:prstGeom>
          <a:noFill/>
        </p:spPr>
        <p:txBody>
          <a:bodyPr vert="horz" lIns="0" tIns="0" rIns="0" bIns="0" rtlCol="0">
            <a:normAutofit/>
          </a:bodyPr>
          <a:lstStyle>
            <a:lvl1pPr marL="10800" indent="0" algn="ctr" eaLnBrk="1" hangingPunct="1">
              <a:buClr>
                <a:schemeClr val="tx1"/>
              </a:buClr>
              <a:buSzPct val="125000"/>
              <a:buFontTx/>
              <a:buNone/>
              <a:tabLst/>
              <a:defRPr sz="4400" b="1" i="0">
                <a:solidFill>
                  <a:srgbClr val="003A82"/>
                </a:solidFill>
                <a:latin typeface="Nunito Sans Black" pitchFamily="2" charset="77"/>
                <a:ea typeface="Nunito Sans" charset="0"/>
                <a:cs typeface="Nunito Sans" charset="0"/>
              </a:defRPr>
            </a:lvl1pPr>
            <a:lvl2pPr marL="133200" indent="-122400" eaLnBrk="1" hangingPunct="1">
              <a:buClr>
                <a:schemeClr val="tx1"/>
              </a:buClr>
              <a:buSzPct val="125000"/>
              <a:buFont typeface="Arial" panose="020B0604020202020204" pitchFamily="34" charset="0"/>
              <a:buChar char="•"/>
              <a:tabLst/>
              <a:defRPr sz="1800" b="0" i="0">
                <a:latin typeface="Nunito Sans Black" pitchFamily="2" charset="77"/>
                <a:ea typeface="+mn-ea"/>
                <a:cs typeface="+mn-cs"/>
              </a:defRPr>
            </a:lvl2pPr>
            <a:lvl3pPr marL="133200" indent="-122400" eaLnBrk="1" hangingPunct="1">
              <a:buClr>
                <a:srgbClr val="003A82"/>
              </a:buClr>
              <a:buSzPct val="125000"/>
              <a:buFont typeface="Arial" panose="020B0604020202020204" pitchFamily="34" charset="0"/>
              <a:buChar char="•"/>
              <a:tabLst/>
              <a:defRPr sz="1800">
                <a:solidFill>
                  <a:srgbClr val="003A82"/>
                </a:solidFill>
                <a:latin typeface="+mn-lt"/>
                <a:ea typeface="+mn-ea"/>
                <a:cs typeface="+mn-cs"/>
              </a:defRPr>
            </a:lvl3pPr>
            <a:lvl4pPr marL="133200" indent="-122400" eaLnBrk="1" hangingPunct="1">
              <a:buClr>
                <a:srgbClr val="003A82"/>
              </a:buClr>
              <a:buSzPct val="125000"/>
              <a:buFont typeface="Arial" panose="020B0604020202020204" pitchFamily="34" charset="0"/>
              <a:buChar char="•"/>
              <a:tabLst/>
              <a:defRPr sz="1800" b="0" i="0">
                <a:solidFill>
                  <a:srgbClr val="003A82"/>
                </a:solidFill>
                <a:latin typeface="Nunito Sans Black" pitchFamily="2" charset="77"/>
                <a:ea typeface="+mn-ea"/>
                <a:cs typeface="+mn-cs"/>
              </a:defRPr>
            </a:lvl4pPr>
            <a:lvl5pPr marL="133200" indent="-122400" eaLnBrk="1" hangingPunct="1">
              <a:spcBef>
                <a:spcPts val="1950"/>
              </a:spcBef>
              <a:buClr>
                <a:schemeClr val="tx1"/>
              </a:buClr>
              <a:buSzPct val="125000"/>
              <a:buFont typeface="Arial" panose="020B0604020202020204" pitchFamily="34" charset="0"/>
              <a:buChar char="•"/>
              <a:tabLst/>
              <a:defRPr sz="1800" b="0" i="0">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algn="l" defTabSz="914400"/>
            <a:r>
              <a:rPr lang="en-US" sz="2800" kern="0" err="1"/>
              <a:t>Scouts.org.uk</a:t>
            </a:r>
            <a:endParaRPr lang="en-US" sz="2800" kern="0"/>
          </a:p>
        </p:txBody>
      </p:sp>
      <p:sp>
        <p:nvSpPr>
          <p:cNvPr id="6" name="Text Placeholder 1">
            <a:extLst>
              <a:ext uri="{FF2B5EF4-FFF2-40B4-BE49-F238E27FC236}">
                <a16:creationId xmlns:a16="http://schemas.microsoft.com/office/drawing/2014/main" id="{3E4DD8D6-B3F6-4C4C-B38C-6DB2342EC8FB}"/>
              </a:ext>
            </a:extLst>
          </p:cNvPr>
          <p:cNvSpPr txBox="1">
            <a:spLocks/>
          </p:cNvSpPr>
          <p:nvPr/>
        </p:nvSpPr>
        <p:spPr>
          <a:xfrm>
            <a:off x="6437251" y="5919755"/>
            <a:ext cx="2805780" cy="562159"/>
          </a:xfrm>
          <a:prstGeom prst="rect">
            <a:avLst/>
          </a:prstGeom>
          <a:noFill/>
        </p:spPr>
        <p:txBody>
          <a:bodyPr vert="horz" lIns="0" tIns="0" rIns="0" bIns="0" rtlCol="0">
            <a:normAutofit/>
          </a:bodyPr>
          <a:lstStyle>
            <a:lvl1pPr marL="10800" indent="0" algn="ctr" eaLnBrk="1" hangingPunct="1">
              <a:buClr>
                <a:schemeClr val="tx1"/>
              </a:buClr>
              <a:buSzPct val="125000"/>
              <a:buFontTx/>
              <a:buNone/>
              <a:tabLst/>
              <a:defRPr sz="4400" b="1" i="0">
                <a:solidFill>
                  <a:srgbClr val="003A82"/>
                </a:solidFill>
                <a:latin typeface="Nunito Sans Black" pitchFamily="2" charset="77"/>
                <a:ea typeface="Nunito Sans" charset="0"/>
                <a:cs typeface="Nunito Sans" charset="0"/>
              </a:defRPr>
            </a:lvl1pPr>
            <a:lvl2pPr marL="133200" indent="-122400" eaLnBrk="1" hangingPunct="1">
              <a:buClr>
                <a:schemeClr val="tx1"/>
              </a:buClr>
              <a:buSzPct val="125000"/>
              <a:buFont typeface="Arial" panose="020B0604020202020204" pitchFamily="34" charset="0"/>
              <a:buChar char="•"/>
              <a:tabLst/>
              <a:defRPr sz="1800" b="0" i="0">
                <a:latin typeface="Nunito Sans Black" pitchFamily="2" charset="77"/>
                <a:ea typeface="+mn-ea"/>
                <a:cs typeface="+mn-cs"/>
              </a:defRPr>
            </a:lvl2pPr>
            <a:lvl3pPr marL="133200" indent="-122400" eaLnBrk="1" hangingPunct="1">
              <a:buClr>
                <a:srgbClr val="003A82"/>
              </a:buClr>
              <a:buSzPct val="125000"/>
              <a:buFont typeface="Arial" panose="020B0604020202020204" pitchFamily="34" charset="0"/>
              <a:buChar char="•"/>
              <a:tabLst/>
              <a:defRPr sz="1800">
                <a:solidFill>
                  <a:srgbClr val="003A82"/>
                </a:solidFill>
                <a:latin typeface="+mn-lt"/>
                <a:ea typeface="+mn-ea"/>
                <a:cs typeface="+mn-cs"/>
              </a:defRPr>
            </a:lvl3pPr>
            <a:lvl4pPr marL="133200" indent="-122400" eaLnBrk="1" hangingPunct="1">
              <a:buClr>
                <a:srgbClr val="003A82"/>
              </a:buClr>
              <a:buSzPct val="125000"/>
              <a:buFont typeface="Arial" panose="020B0604020202020204" pitchFamily="34" charset="0"/>
              <a:buChar char="•"/>
              <a:tabLst/>
              <a:defRPr sz="1800" b="0" i="0">
                <a:solidFill>
                  <a:srgbClr val="003A82"/>
                </a:solidFill>
                <a:latin typeface="Nunito Sans Black" pitchFamily="2" charset="77"/>
                <a:ea typeface="+mn-ea"/>
                <a:cs typeface="+mn-cs"/>
              </a:defRPr>
            </a:lvl4pPr>
            <a:lvl5pPr marL="133200" indent="-122400" eaLnBrk="1" hangingPunct="1">
              <a:spcBef>
                <a:spcPts val="1950"/>
              </a:spcBef>
              <a:buClr>
                <a:schemeClr val="tx1"/>
              </a:buClr>
              <a:buSzPct val="125000"/>
              <a:buFont typeface="Arial" panose="020B0604020202020204" pitchFamily="34" charset="0"/>
              <a:buChar char="•"/>
              <a:tabLst/>
              <a:defRPr sz="1800" b="0" i="0">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algn="l" defTabSz="914400"/>
            <a:r>
              <a:rPr lang="en-US" sz="2800" kern="0"/>
              <a:t>#</a:t>
            </a:r>
            <a:r>
              <a:rPr lang="en-US" sz="2800" kern="0" err="1"/>
              <a:t>SkillsForLife</a:t>
            </a:r>
            <a:endParaRPr lang="en-US" sz="2800" kern="0"/>
          </a:p>
        </p:txBody>
      </p:sp>
    </p:spTree>
    <p:extLst>
      <p:ext uri="{BB962C8B-B14F-4D97-AF65-F5344CB8AC3E}">
        <p14:creationId xmlns:p14="http://schemas.microsoft.com/office/powerpoint/2010/main" val="39006208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GB" dirty="0"/>
              <a:t>Thank you</a:t>
            </a:r>
          </a:p>
        </p:txBody>
      </p:sp>
    </p:spTree>
    <p:extLst>
      <p:ext uri="{BB962C8B-B14F-4D97-AF65-F5344CB8AC3E}">
        <p14:creationId xmlns:p14="http://schemas.microsoft.com/office/powerpoint/2010/main" val="30026353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5713956E-5891-4E48-9C39-8F4832CC4B98}"/>
              </a:ext>
            </a:extLst>
          </p:cNvPr>
          <p:cNvSpPr>
            <a:spLocks noGrp="1"/>
          </p:cNvSpPr>
          <p:nvPr>
            <p:ph type="ctrTitle"/>
          </p:nvPr>
        </p:nvSpPr>
        <p:spPr>
          <a:xfrm>
            <a:off x="493140" y="328424"/>
            <a:ext cx="5750325" cy="207749"/>
          </a:xfrm>
        </p:spPr>
        <p:txBody>
          <a:bodyPr/>
          <a:lstStyle/>
          <a:p>
            <a:r>
              <a:rPr lang="en-GB" b="1"/>
              <a:t>Do more. Be more</a:t>
            </a:r>
          </a:p>
        </p:txBody>
      </p:sp>
      <p:sp>
        <p:nvSpPr>
          <p:cNvPr id="14" name="TextBox 13">
            <a:extLst>
              <a:ext uri="{FF2B5EF4-FFF2-40B4-BE49-F238E27FC236}">
                <a16:creationId xmlns:a16="http://schemas.microsoft.com/office/drawing/2014/main" id="{B24D101F-1693-E345-9B9D-239C12A686FC}"/>
              </a:ext>
            </a:extLst>
          </p:cNvPr>
          <p:cNvSpPr txBox="1"/>
          <p:nvPr/>
        </p:nvSpPr>
        <p:spPr>
          <a:xfrm>
            <a:off x="6920649" y="1307549"/>
            <a:ext cx="4793782" cy="2554545"/>
          </a:xfrm>
          <a:prstGeom prst="rect">
            <a:avLst/>
          </a:prstGeom>
          <a:noFill/>
        </p:spPr>
        <p:txBody>
          <a:bodyPr wrap="square" lIns="72000" rtlCol="0">
            <a:spAutoFit/>
          </a:bodyPr>
          <a:lstStyle/>
          <a:p>
            <a:r>
              <a:rPr lang="en-GB" sz="8000" b="1" dirty="0">
                <a:solidFill>
                  <a:srgbClr val="003A82"/>
                </a:solidFill>
                <a:latin typeface="Nunito Sans Black" pitchFamily="2" charset="77"/>
              </a:rPr>
              <a:t>Do more. </a:t>
            </a:r>
          </a:p>
          <a:p>
            <a:r>
              <a:rPr lang="en-GB" sz="8000" b="1" dirty="0">
                <a:solidFill>
                  <a:srgbClr val="003A82"/>
                </a:solidFill>
                <a:latin typeface="Nunito Sans Black" pitchFamily="2" charset="77"/>
              </a:rPr>
              <a:t>Be more.</a:t>
            </a:r>
            <a:endParaRPr lang="en-US" sz="8000" b="1" dirty="0">
              <a:solidFill>
                <a:srgbClr val="003A82"/>
              </a:solidFill>
              <a:latin typeface="Nunito Sans Black" pitchFamily="2" charset="77"/>
            </a:endParaRPr>
          </a:p>
        </p:txBody>
      </p:sp>
      <p:sp>
        <p:nvSpPr>
          <p:cNvPr id="5" name="Text Placeholder 1">
            <a:extLst>
              <a:ext uri="{FF2B5EF4-FFF2-40B4-BE49-F238E27FC236}">
                <a16:creationId xmlns:a16="http://schemas.microsoft.com/office/drawing/2014/main" id="{8BCF033D-0AE1-4944-B6D7-5D80531760B3}"/>
              </a:ext>
            </a:extLst>
          </p:cNvPr>
          <p:cNvSpPr txBox="1">
            <a:spLocks/>
          </p:cNvSpPr>
          <p:nvPr/>
        </p:nvSpPr>
        <p:spPr>
          <a:xfrm>
            <a:off x="7055975" y="3711985"/>
            <a:ext cx="4831225" cy="552007"/>
          </a:xfrm>
          <a:prstGeom prst="rect">
            <a:avLst/>
          </a:prstGeom>
          <a:noFill/>
        </p:spPr>
        <p:txBody>
          <a:bodyPr vert="horz" lIns="0" tIns="0" rIns="0" bIns="0" rtlCol="0">
            <a:normAutofit/>
          </a:bodyPr>
          <a:lstStyle>
            <a:lvl1pPr marL="10800" indent="0" algn="ctr" eaLnBrk="1" hangingPunct="1">
              <a:buClr>
                <a:schemeClr val="tx1"/>
              </a:buClr>
              <a:buSzPct val="125000"/>
              <a:buFontTx/>
              <a:buNone/>
              <a:tabLst/>
              <a:defRPr sz="4400" b="1" i="0">
                <a:solidFill>
                  <a:srgbClr val="003A82"/>
                </a:solidFill>
                <a:latin typeface="Nunito Sans Black" pitchFamily="2" charset="77"/>
                <a:ea typeface="Nunito Sans" charset="0"/>
                <a:cs typeface="Nunito Sans" charset="0"/>
              </a:defRPr>
            </a:lvl1pPr>
            <a:lvl2pPr marL="133200" indent="-122400" eaLnBrk="1" hangingPunct="1">
              <a:buClr>
                <a:schemeClr val="tx1"/>
              </a:buClr>
              <a:buSzPct val="125000"/>
              <a:buFont typeface="Arial" panose="020B0604020202020204" pitchFamily="34" charset="0"/>
              <a:buChar char="•"/>
              <a:tabLst/>
              <a:defRPr sz="1800" b="0" i="0">
                <a:latin typeface="Nunito Sans Black" pitchFamily="2" charset="77"/>
                <a:ea typeface="+mn-ea"/>
                <a:cs typeface="+mn-cs"/>
              </a:defRPr>
            </a:lvl2pPr>
            <a:lvl3pPr marL="133200" indent="-122400" eaLnBrk="1" hangingPunct="1">
              <a:buClr>
                <a:srgbClr val="003A82"/>
              </a:buClr>
              <a:buSzPct val="125000"/>
              <a:buFont typeface="Arial" panose="020B0604020202020204" pitchFamily="34" charset="0"/>
              <a:buChar char="•"/>
              <a:tabLst/>
              <a:defRPr sz="1800">
                <a:solidFill>
                  <a:srgbClr val="003A82"/>
                </a:solidFill>
                <a:latin typeface="+mn-lt"/>
                <a:ea typeface="+mn-ea"/>
                <a:cs typeface="+mn-cs"/>
              </a:defRPr>
            </a:lvl3pPr>
            <a:lvl4pPr marL="133200" indent="-122400" eaLnBrk="1" hangingPunct="1">
              <a:buClr>
                <a:srgbClr val="003A82"/>
              </a:buClr>
              <a:buSzPct val="125000"/>
              <a:buFont typeface="Arial" panose="020B0604020202020204" pitchFamily="34" charset="0"/>
              <a:buChar char="•"/>
              <a:tabLst/>
              <a:defRPr sz="1800" b="0" i="0">
                <a:solidFill>
                  <a:srgbClr val="003A82"/>
                </a:solidFill>
                <a:latin typeface="Nunito Sans Black" pitchFamily="2" charset="77"/>
                <a:ea typeface="+mn-ea"/>
                <a:cs typeface="+mn-cs"/>
              </a:defRPr>
            </a:lvl4pPr>
            <a:lvl5pPr marL="133200" indent="-122400" eaLnBrk="1" hangingPunct="1">
              <a:spcBef>
                <a:spcPts val="1950"/>
              </a:spcBef>
              <a:buClr>
                <a:schemeClr val="tx1"/>
              </a:buClr>
              <a:buSzPct val="125000"/>
              <a:buFont typeface="Arial" panose="020B0604020202020204" pitchFamily="34" charset="0"/>
              <a:buChar char="•"/>
              <a:tabLst/>
              <a:defRPr sz="1800" b="0" i="0">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algn="l" defTabSz="914400"/>
            <a:r>
              <a:rPr lang="en-US" sz="3200" kern="0"/>
              <a:t>Young Leaders’ Scheme</a:t>
            </a:r>
          </a:p>
        </p:txBody>
      </p:sp>
      <p:pic>
        <p:nvPicPr>
          <p:cNvPr id="6" name="Picture 5">
            <a:extLst>
              <a:ext uri="{FF2B5EF4-FFF2-40B4-BE49-F238E27FC236}">
                <a16:creationId xmlns:a16="http://schemas.microsoft.com/office/drawing/2014/main" id="{66AB446D-F2BB-DC4B-A4FF-594AD31F50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5975" y="4405059"/>
            <a:ext cx="2343664" cy="252065"/>
          </a:xfrm>
          <a:prstGeom prst="rect">
            <a:avLst/>
          </a:prstGeom>
        </p:spPr>
      </p:pic>
      <p:sp>
        <p:nvSpPr>
          <p:cNvPr id="3" name="Title 1">
            <a:extLst>
              <a:ext uri="{FF2B5EF4-FFF2-40B4-BE49-F238E27FC236}">
                <a16:creationId xmlns:a16="http://schemas.microsoft.com/office/drawing/2014/main" id="{476EB216-1F93-E5CC-0508-13A53B983455}"/>
              </a:ext>
            </a:extLst>
          </p:cNvPr>
          <p:cNvSpPr txBox="1">
            <a:spLocks/>
          </p:cNvSpPr>
          <p:nvPr/>
        </p:nvSpPr>
        <p:spPr>
          <a:xfrm>
            <a:off x="836164" y="1492257"/>
            <a:ext cx="9906309" cy="2769989"/>
          </a:xfrm>
          <a:prstGeom prst="rect">
            <a:avLst/>
          </a:prstGeom>
        </p:spPr>
        <p:txBody>
          <a:bodyPr wrap="square" lIns="0" tIns="0" rIns="0" bIns="0" anchor="b">
            <a:spAutoFit/>
          </a:bodyPr>
          <a:lstStyle>
            <a:lvl1pPr marL="9525" algn="l" defTabSz="685800" rtl="0" eaLnBrk="1" latinLnBrk="0" hangingPunct="1">
              <a:lnSpc>
                <a:spcPct val="100000"/>
              </a:lnSpc>
              <a:spcBef>
                <a:spcPts val="75"/>
              </a:spcBef>
              <a:defRPr lang="en-US" sz="1350" b="0" i="0" kern="1200" spc="-4">
                <a:solidFill>
                  <a:srgbClr val="003A82"/>
                </a:solidFill>
                <a:latin typeface="Nunito Sans" charset="0"/>
                <a:ea typeface="Nunito Sans" charset="0"/>
                <a:cs typeface="Nunito Sans" charset="0"/>
              </a:defRPr>
            </a:lvl1pPr>
          </a:lstStyle>
          <a:p>
            <a:endParaRPr lang="en-US" dirty="0">
              <a:latin typeface="Nunito Sans Black"/>
            </a:endParaRPr>
          </a:p>
          <a:p>
            <a:r>
              <a:rPr lang="en-GB" sz="4000" b="1" dirty="0">
                <a:latin typeface="Nunito Sans Black"/>
              </a:rPr>
              <a:t>Welcome</a:t>
            </a:r>
            <a:endParaRPr lang="en-US" dirty="0"/>
          </a:p>
          <a:p>
            <a:endParaRPr lang="en-GB" sz="8800" b="1" dirty="0">
              <a:latin typeface="Nunito Sans Black"/>
            </a:endParaRPr>
          </a:p>
          <a:p>
            <a:r>
              <a:rPr lang="en-US" sz="3600" dirty="0">
                <a:latin typeface="Nunito Sans Black"/>
              </a:rPr>
              <a:t>Instructor Vincent Burgess</a:t>
            </a:r>
            <a:endParaRPr lang="en-US" sz="3600" dirty="0"/>
          </a:p>
        </p:txBody>
      </p:sp>
    </p:spTree>
    <p:extLst>
      <p:ext uri="{BB962C8B-B14F-4D97-AF65-F5344CB8AC3E}">
        <p14:creationId xmlns:p14="http://schemas.microsoft.com/office/powerpoint/2010/main" val="1439992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6A24FC5-DA25-5F0A-77ED-699AABF0144E}"/>
              </a:ext>
            </a:extLst>
          </p:cNvPr>
          <p:cNvSpPr txBox="1">
            <a:spLocks/>
          </p:cNvSpPr>
          <p:nvPr/>
        </p:nvSpPr>
        <p:spPr>
          <a:xfrm>
            <a:off x="819712" y="947696"/>
            <a:ext cx="10549922" cy="5145200"/>
          </a:xfrm>
          <a:prstGeom prst="rect">
            <a:avLst/>
          </a:prstGeom>
        </p:spPr>
        <p:txBody>
          <a:bodyPr vert="horz" lIns="0" tIns="0" rIns="0" bIns="0" rtlCol="0" anchor="t">
            <a:noAutofit/>
          </a:bodyPr>
          <a:lstStyle>
            <a:lvl1pPr marL="133200" marR="3810" indent="-122400" algn="l" defTabSz="685800" rtl="0" eaLnBrk="1" latinLnBrk="0" hangingPunct="1">
              <a:lnSpc>
                <a:spcPts val="1950"/>
              </a:lnSpc>
              <a:spcBef>
                <a:spcPts val="315"/>
              </a:spcBef>
              <a:buClr>
                <a:schemeClr val="tx2"/>
              </a:buClr>
              <a:buSzPct val="125000"/>
              <a:buFont typeface="Arial" panose="020B0604020202020204" pitchFamily="34" charset="0"/>
              <a:buChar char="•"/>
              <a:tabLst/>
              <a:defRPr lang="en-US" sz="1800" b="0" i="0" kern="1200" spc="-19" dirty="0" smtClean="0">
                <a:solidFill>
                  <a:schemeClr val="tx1"/>
                </a:solidFill>
                <a:latin typeface="Nunito Sans" charset="0"/>
                <a:ea typeface="Nunito Sans" charset="0"/>
                <a:cs typeface="Nunito Sans" charset="0"/>
              </a:defRPr>
            </a:lvl1pPr>
            <a:lvl2pPr marL="9525" marR="3810" indent="-122400" algn="l" defTabSz="685800" rtl="0" eaLnBrk="1" latinLnBrk="0" hangingPunct="1">
              <a:lnSpc>
                <a:spcPts val="2055"/>
              </a:lnSpc>
              <a:spcBef>
                <a:spcPts val="1706"/>
              </a:spcBef>
              <a:buClr>
                <a:schemeClr val="tx2"/>
              </a:buClr>
              <a:buSzPct val="125000"/>
              <a:buFont typeface="Arial" panose="020B0604020202020204" pitchFamily="34" charset="0"/>
              <a:buChar char="•"/>
              <a:tabLst/>
              <a:defRPr lang="en-US" sz="1800" b="1" i="0" kern="1200" dirty="0" smtClean="0">
                <a:solidFill>
                  <a:schemeClr val="tx2"/>
                </a:solidFill>
                <a:latin typeface="Nunito Sans Black" charset="0"/>
                <a:ea typeface="Nunito Sans Black" charset="0"/>
                <a:cs typeface="Nunito Sans Black" charset="0"/>
              </a:defRPr>
            </a:lvl2pPr>
            <a:lvl3pPr marL="9525" marR="3810" indent="-122400" algn="l" defTabSz="685800" rtl="0" eaLnBrk="1" latinLnBrk="0" hangingPunct="1">
              <a:lnSpc>
                <a:spcPts val="2055"/>
              </a:lnSpc>
              <a:spcBef>
                <a:spcPts val="315"/>
              </a:spcBef>
              <a:buClr>
                <a:schemeClr val="tx1"/>
              </a:buClr>
              <a:buSzPct val="125000"/>
              <a:buFont typeface="Arial" panose="020B0604020202020204" pitchFamily="34" charset="0"/>
              <a:buChar char="•"/>
              <a:tabLst/>
              <a:defRPr lang="en-US" sz="1800" b="1" i="0" kern="1200" spc="-45" dirty="0" smtClean="0">
                <a:solidFill>
                  <a:schemeClr val="tx2"/>
                </a:solidFill>
                <a:latin typeface="Nunito Sans" charset="0"/>
                <a:ea typeface="Nunito Sans" charset="0"/>
                <a:cs typeface="Nunito Sans" charset="0"/>
              </a:defRPr>
            </a:lvl3pPr>
            <a:lvl4pPr marL="9525" marR="3810" indent="-122400" algn="l" defTabSz="685800" rtl="0" eaLnBrk="1" latinLnBrk="0" hangingPunct="1">
              <a:lnSpc>
                <a:spcPts val="1950"/>
              </a:lnSpc>
              <a:spcBef>
                <a:spcPts val="315"/>
              </a:spcBef>
              <a:buClr>
                <a:schemeClr val="tx1"/>
              </a:buClr>
              <a:buSzPct val="125000"/>
              <a:buFont typeface="Arial" panose="020B0604020202020204" pitchFamily="34" charset="0"/>
              <a:buChar char="•"/>
              <a:tabLst/>
              <a:defRPr lang="en-US" sz="1800" b="0" i="0" kern="1200" spc="-19" dirty="0" smtClean="0">
                <a:solidFill>
                  <a:schemeClr val="tx1"/>
                </a:solidFill>
                <a:latin typeface="Nunito Sans" charset="0"/>
                <a:ea typeface="Nunito Sans" charset="0"/>
                <a:cs typeface="Nunito Sans" charset="0"/>
              </a:defRPr>
            </a:lvl4pPr>
            <a:lvl5pPr marL="9525" marR="3810" indent="-122400" algn="l" defTabSz="685800" rtl="0" eaLnBrk="1" latinLnBrk="0" hangingPunct="1">
              <a:lnSpc>
                <a:spcPts val="1950"/>
              </a:lnSpc>
              <a:spcBef>
                <a:spcPts val="315"/>
              </a:spcBef>
              <a:buClr>
                <a:schemeClr val="tx2"/>
              </a:buClr>
              <a:buSzPct val="125000"/>
              <a:buFont typeface="Arial" panose="020B0604020202020204" pitchFamily="34" charset="0"/>
              <a:buChar char="•"/>
              <a:tabLst/>
              <a:defRPr lang="en-US" sz="1800" b="0" i="0" kern="1200" spc="-19" dirty="0">
                <a:solidFill>
                  <a:schemeClr val="tx1"/>
                </a:solidFill>
                <a:latin typeface="Nunito Sans" charset="0"/>
                <a:ea typeface="Nunito Sans" charset="0"/>
                <a:cs typeface="Nunito Sans" charset="0"/>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marL="10795" indent="0">
              <a:buNone/>
            </a:pPr>
            <a:r>
              <a:rPr lang="en-GB" sz="2800" b="1">
                <a:solidFill>
                  <a:srgbClr val="003A82"/>
                </a:solidFill>
                <a:latin typeface="Nunito Sans"/>
              </a:rPr>
              <a:t>By the end of this session, you'll:</a:t>
            </a:r>
            <a:endParaRPr lang="en-GB" sz="2000" b="1"/>
          </a:p>
          <a:p>
            <a:pPr marL="10795" indent="0">
              <a:buNone/>
            </a:pPr>
            <a:endParaRPr lang="en-GB" sz="800" dirty="0">
              <a:solidFill>
                <a:srgbClr val="003A82"/>
              </a:solidFill>
            </a:endParaRPr>
          </a:p>
          <a:p>
            <a:pPr marL="10795" marR="0" indent="0">
              <a:buNone/>
            </a:pPr>
            <a:r>
              <a:rPr lang="en-GB" b="1" dirty="0">
                <a:latin typeface="Nunito Sans"/>
              </a:rPr>
              <a:t>1. Ensure ESYLs are appropriately supported and integrated into section leadership teams</a:t>
            </a:r>
          </a:p>
          <a:p>
            <a:pPr marL="10795" indent="0">
              <a:buNone/>
            </a:pPr>
            <a:r>
              <a:rPr lang="en-GB" dirty="0">
                <a:solidFill>
                  <a:srgbClr val="003A82"/>
                </a:solidFill>
                <a:latin typeface="Nunito Sans"/>
              </a:rPr>
              <a:t>Leaders will understand their role in welcoming, guiding and regularly checking in with ESYLs, ensuring they feel valued and included within the team.</a:t>
            </a:r>
            <a:endParaRPr lang="en-GB"/>
          </a:p>
          <a:p>
            <a:pPr marL="10795" indent="0">
              <a:buNone/>
            </a:pPr>
            <a:endParaRPr lang="en-GB" dirty="0">
              <a:solidFill>
                <a:srgbClr val="003A82"/>
              </a:solidFill>
              <a:latin typeface="Nunito Sans"/>
            </a:endParaRPr>
          </a:p>
          <a:p>
            <a:pPr marL="10795" indent="0">
              <a:buNone/>
            </a:pPr>
            <a:r>
              <a:rPr lang="en-GB" b="1" dirty="0">
                <a:latin typeface="Nunito Sans"/>
              </a:rPr>
              <a:t>2. Enable ESYLs to complete required training and missions effectively</a:t>
            </a:r>
            <a:endParaRPr lang="en-GB">
              <a:latin typeface="Nunito Sans"/>
            </a:endParaRPr>
          </a:p>
          <a:p>
            <a:pPr marL="10795" indent="0">
              <a:buNone/>
            </a:pPr>
            <a:r>
              <a:rPr lang="en-GB" dirty="0">
                <a:solidFill>
                  <a:srgbClr val="003A82"/>
                </a:solidFill>
                <a:latin typeface="Nunito Sans"/>
              </a:rPr>
              <a:t>Leaders will be equipped to support ESYLs with Module A (within three months) and understand how to guide them through the </a:t>
            </a:r>
            <a:r>
              <a:rPr lang="en-GB" b="1" dirty="0">
                <a:solidFill>
                  <a:srgbClr val="003A82"/>
                </a:solidFill>
                <a:latin typeface="Nunito Sans"/>
              </a:rPr>
              <a:t>four missions</a:t>
            </a:r>
            <a:r>
              <a:rPr lang="en-GB" dirty="0">
                <a:solidFill>
                  <a:srgbClr val="003A82"/>
                </a:solidFill>
                <a:latin typeface="Nunito Sans"/>
              </a:rPr>
              <a:t>, including feedback and validation.</a:t>
            </a:r>
            <a:endParaRPr lang="en-GB"/>
          </a:p>
          <a:p>
            <a:pPr marL="10795" indent="0">
              <a:buNone/>
            </a:pPr>
            <a:endParaRPr lang="en-GB" dirty="0">
              <a:solidFill>
                <a:srgbClr val="003A82"/>
              </a:solidFill>
              <a:latin typeface="Nunito Sans"/>
            </a:endParaRPr>
          </a:p>
          <a:p>
            <a:pPr marL="10795" indent="0">
              <a:buNone/>
            </a:pPr>
            <a:r>
              <a:rPr lang="en-GB" b="1" dirty="0">
                <a:latin typeface="Nunito Sans"/>
              </a:rPr>
              <a:t>3. Promote safe and appropriate safeguarding and welfare practices for ESYLs</a:t>
            </a:r>
            <a:endParaRPr lang="en-GB">
              <a:latin typeface="Nunito Sans"/>
            </a:endParaRPr>
          </a:p>
          <a:p>
            <a:pPr marL="10795" indent="0">
              <a:buNone/>
            </a:pPr>
            <a:r>
              <a:rPr lang="en-GB" dirty="0">
                <a:solidFill>
                  <a:srgbClr val="003A82"/>
                </a:solidFill>
                <a:latin typeface="Nunito Sans"/>
              </a:rPr>
              <a:t>Leaders will understand their responsibility for ESYL welfare, Yellow Card expectations, communication boundaries, and safe arrangements on camps and residentials.</a:t>
            </a:r>
            <a:endParaRPr lang="en-GB"/>
          </a:p>
          <a:p>
            <a:pPr marL="10795" indent="0">
              <a:buNone/>
            </a:pPr>
            <a:endParaRPr lang="en-GB" dirty="0">
              <a:solidFill>
                <a:srgbClr val="003A82"/>
              </a:solidFill>
              <a:latin typeface="Nunito Sans"/>
            </a:endParaRPr>
          </a:p>
          <a:p>
            <a:pPr marL="10795" indent="0">
              <a:buNone/>
            </a:pPr>
            <a:r>
              <a:rPr lang="en-GB" b="1" dirty="0">
                <a:latin typeface="Nunito Sans"/>
              </a:rPr>
              <a:t>4. Strengthen programme quality through effective use of ESYL skills and contributions</a:t>
            </a:r>
            <a:endParaRPr lang="en-GB"/>
          </a:p>
          <a:p>
            <a:pPr marL="10795" indent="0">
              <a:buNone/>
            </a:pPr>
            <a:r>
              <a:rPr lang="en-GB" dirty="0">
                <a:solidFill>
                  <a:srgbClr val="003A82"/>
                </a:solidFill>
                <a:latin typeface="Nunito Sans"/>
              </a:rPr>
              <a:t>Leaders will recognise how ESYLs can contribute to planning, delivering activities, and shaping Youth Shaped programmes, improving the variety and quality of section delivery.</a:t>
            </a:r>
            <a:endParaRPr lang="en-GB" dirty="0"/>
          </a:p>
          <a:p>
            <a:pPr marL="296545" indent="-285750"/>
            <a:endParaRPr lang="en-GB" dirty="0">
              <a:solidFill>
                <a:srgbClr val="003A82"/>
              </a:solidFill>
            </a:endParaRPr>
          </a:p>
          <a:p>
            <a:pPr marL="10795" indent="0">
              <a:buNone/>
            </a:pPr>
            <a:endParaRPr lang="en-GB" dirty="0">
              <a:solidFill>
                <a:srgbClr val="003A82"/>
              </a:solidFill>
            </a:endParaRPr>
          </a:p>
          <a:p>
            <a:pPr marL="10795" indent="0">
              <a:buNone/>
            </a:pPr>
            <a:br>
              <a:rPr lang="en-GB" dirty="0">
                <a:solidFill>
                  <a:srgbClr val="003A82"/>
                </a:solidFill>
              </a:rPr>
            </a:br>
            <a:endParaRPr lang="en-GB" dirty="0">
              <a:solidFill>
                <a:srgbClr val="003A82"/>
              </a:solidFill>
            </a:endParaRPr>
          </a:p>
          <a:p>
            <a:pPr marL="10795" indent="0">
              <a:buClr>
                <a:srgbClr val="003A82"/>
              </a:buClr>
              <a:buNone/>
            </a:pPr>
            <a:endParaRPr lang="en-GB" dirty="0">
              <a:solidFill>
                <a:srgbClr val="003A82"/>
              </a:solidFill>
            </a:endParaRPr>
          </a:p>
          <a:p>
            <a:pPr marL="10795" indent="0">
              <a:buClr>
                <a:srgbClr val="003A82"/>
              </a:buClr>
              <a:buNone/>
            </a:pPr>
            <a:endParaRPr lang="en-GB" dirty="0">
              <a:solidFill>
                <a:srgbClr val="003A82"/>
              </a:solidFill>
            </a:endParaRPr>
          </a:p>
          <a:p>
            <a:pPr marL="10795" indent="0">
              <a:buClr>
                <a:srgbClr val="003A82"/>
              </a:buClr>
              <a:buNone/>
            </a:pPr>
            <a:endParaRPr lang="en-GB" dirty="0">
              <a:solidFill>
                <a:srgbClr val="003A82"/>
              </a:solidFill>
            </a:endParaRPr>
          </a:p>
          <a:p>
            <a:pPr marL="10795" indent="0">
              <a:buClr>
                <a:srgbClr val="003A82"/>
              </a:buClr>
              <a:buNone/>
            </a:pPr>
            <a:endParaRPr lang="en-GB" dirty="0">
              <a:solidFill>
                <a:srgbClr val="003A82"/>
              </a:solidFill>
            </a:endParaRPr>
          </a:p>
          <a:p>
            <a:pPr marL="10795" indent="0">
              <a:buClr>
                <a:srgbClr val="003A82"/>
              </a:buClr>
              <a:buNone/>
            </a:pPr>
            <a:endParaRPr lang="en-GB" dirty="0">
              <a:solidFill>
                <a:srgbClr val="003A82"/>
              </a:solidFill>
            </a:endParaRPr>
          </a:p>
          <a:p>
            <a:pPr marL="10795" indent="0">
              <a:buClr>
                <a:srgbClr val="003A82"/>
              </a:buClr>
              <a:buNone/>
            </a:pPr>
            <a:endParaRPr lang="en-GB" dirty="0">
              <a:solidFill>
                <a:srgbClr val="003A82"/>
              </a:solidFill>
            </a:endParaRPr>
          </a:p>
          <a:p>
            <a:pPr marL="10795" indent="0">
              <a:buClr>
                <a:srgbClr val="003A82"/>
              </a:buClr>
              <a:buNone/>
            </a:pPr>
            <a:endParaRPr lang="en-GB" dirty="0">
              <a:solidFill>
                <a:srgbClr val="003A82"/>
              </a:solidFill>
            </a:endParaRPr>
          </a:p>
          <a:p>
            <a:pPr marL="10795" indent="0">
              <a:buClr>
                <a:srgbClr val="003A82"/>
              </a:buClr>
              <a:buNone/>
            </a:pPr>
            <a:endParaRPr lang="en-GB" dirty="0">
              <a:solidFill>
                <a:srgbClr val="003A82"/>
              </a:solidFill>
            </a:endParaRPr>
          </a:p>
        </p:txBody>
      </p:sp>
    </p:spTree>
    <p:extLst>
      <p:ext uri="{BB962C8B-B14F-4D97-AF65-F5344CB8AC3E}">
        <p14:creationId xmlns:p14="http://schemas.microsoft.com/office/powerpoint/2010/main" val="1763875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1846" y="309174"/>
            <a:ext cx="5750325" cy="207749"/>
          </a:xfrm>
        </p:spPr>
        <p:txBody>
          <a:bodyPr/>
          <a:lstStyle/>
          <a:p>
            <a:r>
              <a:rPr lang="en-GB" dirty="0">
                <a:latin typeface="Nunito Sans"/>
              </a:rPr>
              <a:t>The Young Leader Scheme</a:t>
            </a:r>
          </a:p>
        </p:txBody>
      </p:sp>
      <p:sp>
        <p:nvSpPr>
          <p:cNvPr id="6" name="TextBox 5">
            <a:extLst>
              <a:ext uri="{FF2B5EF4-FFF2-40B4-BE49-F238E27FC236}">
                <a16:creationId xmlns:a16="http://schemas.microsoft.com/office/drawing/2014/main" id="{A416B57F-CCA8-DCF0-5B44-A32A3A36574F}"/>
              </a:ext>
            </a:extLst>
          </p:cNvPr>
          <p:cNvSpPr txBox="1"/>
          <p:nvPr/>
        </p:nvSpPr>
        <p:spPr>
          <a:xfrm>
            <a:off x="571281" y="636171"/>
            <a:ext cx="10062409"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b="1" dirty="0">
                <a:solidFill>
                  <a:srgbClr val="003A82"/>
                </a:solidFill>
                <a:latin typeface="Nunito Sans Black"/>
              </a:rPr>
              <a:t>How the Scheme </a:t>
            </a:r>
            <a:endParaRPr lang="en-US"/>
          </a:p>
          <a:p>
            <a:r>
              <a:rPr lang="en-GB" sz="4400" b="1" dirty="0">
                <a:solidFill>
                  <a:srgbClr val="003A82"/>
                </a:solidFill>
                <a:latin typeface="Nunito Sans Black"/>
              </a:rPr>
              <a:t>Works</a:t>
            </a:r>
            <a:endParaRPr lang="en-GB" dirty="0"/>
          </a:p>
        </p:txBody>
      </p:sp>
      <p:sp>
        <p:nvSpPr>
          <p:cNvPr id="8" name="Text Placeholder 2">
            <a:extLst>
              <a:ext uri="{FF2B5EF4-FFF2-40B4-BE49-F238E27FC236}">
                <a16:creationId xmlns:a16="http://schemas.microsoft.com/office/drawing/2014/main" id="{AAD2EA2D-41FE-7AE7-424D-B32C4EF08235}"/>
              </a:ext>
            </a:extLst>
          </p:cNvPr>
          <p:cNvSpPr>
            <a:spLocks noGrp="1"/>
          </p:cNvSpPr>
          <p:nvPr>
            <p:ph type="body" sz="quarter" idx="10"/>
          </p:nvPr>
        </p:nvSpPr>
        <p:spPr>
          <a:xfrm>
            <a:off x="571281" y="2080032"/>
            <a:ext cx="5164501" cy="3635435"/>
          </a:xfrm>
        </p:spPr>
        <p:txBody>
          <a:bodyPr vert="horz" lIns="0" tIns="0" rIns="0" bIns="0" rtlCol="0" anchor="t">
            <a:noAutofit/>
          </a:bodyPr>
          <a:lstStyle/>
          <a:p>
            <a:pPr marL="10795"/>
            <a:r>
              <a:rPr lang="en-GB" sz="1600">
                <a:solidFill>
                  <a:srgbClr val="404040"/>
                </a:solidFill>
                <a:latin typeface="Nunito Sans"/>
              </a:rPr>
              <a:t>The Explorer Scout Young Leaders’ Scheme (ESYLS) is the learning programme for Young Leaders. </a:t>
            </a:r>
            <a:endParaRPr lang="en-US" sz="1600"/>
          </a:p>
          <a:p>
            <a:pPr marL="10795"/>
            <a:r>
              <a:rPr lang="en-GB" sz="1600" b="1">
                <a:solidFill>
                  <a:schemeClr val="tx2"/>
                </a:solidFill>
                <a:latin typeface="Nunito Sans"/>
              </a:rPr>
              <a:t>It contains 11 modules and 4 missions for them to work through whilst volunteering in their chosen section.</a:t>
            </a:r>
            <a:endParaRPr lang="en-US" sz="1600" b="1">
              <a:solidFill>
                <a:schemeClr val="tx2"/>
              </a:solidFill>
            </a:endParaRPr>
          </a:p>
          <a:p>
            <a:pPr marL="10795"/>
            <a:endParaRPr lang="en-GB" sz="1600">
              <a:solidFill>
                <a:srgbClr val="404040"/>
              </a:solidFill>
              <a:latin typeface="Nunito Sans"/>
            </a:endParaRPr>
          </a:p>
          <a:p>
            <a:pPr marL="10795"/>
            <a:r>
              <a:rPr lang="en-GB" sz="1600">
                <a:solidFill>
                  <a:srgbClr val="404040"/>
                </a:solidFill>
                <a:latin typeface="Nunito Sans"/>
              </a:rPr>
              <a:t>As well as developing valuable life skills, the scheme is an opportunity for Explorers to make a positive impact in their communities and to fulfil the service elements of many of the </a:t>
            </a:r>
            <a:r>
              <a:rPr lang="en-GB" sz="1600">
                <a:solidFill>
                  <a:srgbClr val="006DDF"/>
                </a:solidFill>
                <a:latin typeface="Nunito Sans"/>
                <a:hlinkClick r:id="rId3"/>
              </a:rPr>
              <a:t>Top Awards</a:t>
            </a:r>
            <a:r>
              <a:rPr lang="en-GB" sz="1600">
                <a:solidFill>
                  <a:srgbClr val="404040"/>
                </a:solidFill>
                <a:latin typeface="Nunito Sans"/>
              </a:rPr>
              <a:t> in Scouts, or their Duke of Edinburgh's Award. Recognition of achievement is available along the way, and on completion of the Scheme.</a:t>
            </a:r>
            <a:endParaRPr lang="en-GB" sz="1600"/>
          </a:p>
          <a:p>
            <a:pPr marL="0">
              <a:lnSpc>
                <a:spcPct val="100000"/>
              </a:lnSpc>
              <a:spcBef>
                <a:spcPts val="0"/>
              </a:spcBef>
            </a:pPr>
            <a:endParaRPr lang="en-GB" dirty="0">
              <a:latin typeface="Nunito Sans SemiBold"/>
            </a:endParaRPr>
          </a:p>
        </p:txBody>
      </p:sp>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19150" r="26680"/>
          <a:stretch/>
        </p:blipFill>
        <p:spPr>
          <a:xfrm>
            <a:off x="6611193" y="0"/>
            <a:ext cx="5580807" cy="6868223"/>
          </a:xfrm>
          <a:prstGeom prst="rect">
            <a:avLst/>
          </a:prstGeom>
        </p:spPr>
      </p:pic>
    </p:spTree>
    <p:extLst>
      <p:ext uri="{BB962C8B-B14F-4D97-AF65-F5344CB8AC3E}">
        <p14:creationId xmlns:p14="http://schemas.microsoft.com/office/powerpoint/2010/main" val="1626676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57DC6-4F5F-5C0C-C1F2-8C86BCB228CE}"/>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088848C8-7E4B-0B0D-6295-CC0C43486524}"/>
              </a:ext>
            </a:extLst>
          </p:cNvPr>
          <p:cNvSpPr>
            <a:spLocks noGrp="1"/>
          </p:cNvSpPr>
          <p:nvPr>
            <p:ph type="ctrTitle"/>
          </p:nvPr>
        </p:nvSpPr>
        <p:spPr>
          <a:xfrm>
            <a:off x="493140" y="328424"/>
            <a:ext cx="5750325" cy="207749"/>
          </a:xfrm>
        </p:spPr>
        <p:txBody>
          <a:bodyPr/>
          <a:lstStyle/>
          <a:p>
            <a:r>
              <a:rPr lang="en-GB" b="1"/>
              <a:t>Do more. Be more</a:t>
            </a:r>
          </a:p>
        </p:txBody>
      </p:sp>
      <p:sp>
        <p:nvSpPr>
          <p:cNvPr id="5" name="Text Placeholder 1">
            <a:extLst>
              <a:ext uri="{FF2B5EF4-FFF2-40B4-BE49-F238E27FC236}">
                <a16:creationId xmlns:a16="http://schemas.microsoft.com/office/drawing/2014/main" id="{789B9D56-C28D-A0B6-6C43-F343D79AA07D}"/>
              </a:ext>
            </a:extLst>
          </p:cNvPr>
          <p:cNvSpPr txBox="1">
            <a:spLocks/>
          </p:cNvSpPr>
          <p:nvPr/>
        </p:nvSpPr>
        <p:spPr>
          <a:xfrm>
            <a:off x="7055975" y="3711985"/>
            <a:ext cx="4831225" cy="552007"/>
          </a:xfrm>
          <a:prstGeom prst="rect">
            <a:avLst/>
          </a:prstGeom>
          <a:noFill/>
        </p:spPr>
        <p:txBody>
          <a:bodyPr vert="horz" lIns="0" tIns="0" rIns="0" bIns="0" rtlCol="0">
            <a:normAutofit/>
          </a:bodyPr>
          <a:lstStyle>
            <a:lvl1pPr marL="10800" indent="0" algn="ctr" eaLnBrk="1" hangingPunct="1">
              <a:buClr>
                <a:schemeClr val="tx1"/>
              </a:buClr>
              <a:buSzPct val="125000"/>
              <a:buFontTx/>
              <a:buNone/>
              <a:tabLst/>
              <a:defRPr sz="4400" b="1" i="0">
                <a:solidFill>
                  <a:srgbClr val="003A82"/>
                </a:solidFill>
                <a:latin typeface="Nunito Sans Black" pitchFamily="2" charset="77"/>
                <a:ea typeface="Nunito Sans" charset="0"/>
                <a:cs typeface="Nunito Sans" charset="0"/>
              </a:defRPr>
            </a:lvl1pPr>
            <a:lvl2pPr marL="133200" indent="-122400" eaLnBrk="1" hangingPunct="1">
              <a:buClr>
                <a:schemeClr val="tx1"/>
              </a:buClr>
              <a:buSzPct val="125000"/>
              <a:buFont typeface="Arial" panose="020B0604020202020204" pitchFamily="34" charset="0"/>
              <a:buChar char="•"/>
              <a:tabLst/>
              <a:defRPr sz="1800" b="0" i="0">
                <a:latin typeface="Nunito Sans Black" pitchFamily="2" charset="77"/>
                <a:ea typeface="+mn-ea"/>
                <a:cs typeface="+mn-cs"/>
              </a:defRPr>
            </a:lvl2pPr>
            <a:lvl3pPr marL="133200" indent="-122400" eaLnBrk="1" hangingPunct="1">
              <a:buClr>
                <a:srgbClr val="003A82"/>
              </a:buClr>
              <a:buSzPct val="125000"/>
              <a:buFont typeface="Arial" panose="020B0604020202020204" pitchFamily="34" charset="0"/>
              <a:buChar char="•"/>
              <a:tabLst/>
              <a:defRPr sz="1800">
                <a:solidFill>
                  <a:srgbClr val="003A82"/>
                </a:solidFill>
                <a:latin typeface="+mn-lt"/>
                <a:ea typeface="+mn-ea"/>
                <a:cs typeface="+mn-cs"/>
              </a:defRPr>
            </a:lvl3pPr>
            <a:lvl4pPr marL="133200" indent="-122400" eaLnBrk="1" hangingPunct="1">
              <a:buClr>
                <a:srgbClr val="003A82"/>
              </a:buClr>
              <a:buSzPct val="125000"/>
              <a:buFont typeface="Arial" panose="020B0604020202020204" pitchFamily="34" charset="0"/>
              <a:buChar char="•"/>
              <a:tabLst/>
              <a:defRPr sz="1800" b="0" i="0">
                <a:solidFill>
                  <a:srgbClr val="003A82"/>
                </a:solidFill>
                <a:latin typeface="Nunito Sans Black" pitchFamily="2" charset="77"/>
                <a:ea typeface="+mn-ea"/>
                <a:cs typeface="+mn-cs"/>
              </a:defRPr>
            </a:lvl4pPr>
            <a:lvl5pPr marL="133200" indent="-122400" eaLnBrk="1" hangingPunct="1">
              <a:spcBef>
                <a:spcPts val="1950"/>
              </a:spcBef>
              <a:buClr>
                <a:schemeClr val="tx1"/>
              </a:buClr>
              <a:buSzPct val="125000"/>
              <a:buFont typeface="Arial" panose="020B0604020202020204" pitchFamily="34" charset="0"/>
              <a:buChar char="•"/>
              <a:tabLst/>
              <a:defRPr sz="1800" b="0" i="0">
                <a:latin typeface="Nunito Sans Black" pitchFamily="2" charset="77"/>
                <a:ea typeface="+mn-ea"/>
                <a:cs typeface="+mn-cs"/>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algn="l" defTabSz="914400"/>
            <a:r>
              <a:rPr lang="en-US" sz="3200" kern="0"/>
              <a:t>Young Leaders’ Scheme</a:t>
            </a:r>
          </a:p>
        </p:txBody>
      </p:sp>
      <p:pic>
        <p:nvPicPr>
          <p:cNvPr id="6" name="Picture 5">
            <a:extLst>
              <a:ext uri="{FF2B5EF4-FFF2-40B4-BE49-F238E27FC236}">
                <a16:creationId xmlns:a16="http://schemas.microsoft.com/office/drawing/2014/main" id="{7B2CEF6E-B360-CB90-3D7F-990135E91A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5975" y="4405059"/>
            <a:ext cx="2343664" cy="252065"/>
          </a:xfrm>
          <a:prstGeom prst="rect">
            <a:avLst/>
          </a:prstGeom>
        </p:spPr>
      </p:pic>
      <p:sp>
        <p:nvSpPr>
          <p:cNvPr id="4" name="TextBox 3">
            <a:extLst>
              <a:ext uri="{FF2B5EF4-FFF2-40B4-BE49-F238E27FC236}">
                <a16:creationId xmlns:a16="http://schemas.microsoft.com/office/drawing/2014/main" id="{26C3BC0E-967C-5C3F-183E-2310DAA18761}"/>
              </a:ext>
            </a:extLst>
          </p:cNvPr>
          <p:cNvSpPr txBox="1"/>
          <p:nvPr/>
        </p:nvSpPr>
        <p:spPr>
          <a:xfrm>
            <a:off x="505967" y="429342"/>
            <a:ext cx="10062409"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b="1" dirty="0">
                <a:solidFill>
                  <a:srgbClr val="003A82"/>
                </a:solidFill>
                <a:latin typeface="Nunito Sans Black"/>
              </a:rPr>
              <a:t>The Young Leader Modules </a:t>
            </a:r>
          </a:p>
        </p:txBody>
      </p:sp>
      <p:sp>
        <p:nvSpPr>
          <p:cNvPr id="8" name="Text Placeholder 2">
            <a:extLst>
              <a:ext uri="{FF2B5EF4-FFF2-40B4-BE49-F238E27FC236}">
                <a16:creationId xmlns:a16="http://schemas.microsoft.com/office/drawing/2014/main" id="{8F5DCBC2-5E83-D2AF-D841-279804578DF5}"/>
              </a:ext>
            </a:extLst>
          </p:cNvPr>
          <p:cNvSpPr>
            <a:spLocks noGrp="1"/>
          </p:cNvSpPr>
          <p:nvPr>
            <p:ph type="body" sz="quarter" idx="10"/>
          </p:nvPr>
        </p:nvSpPr>
        <p:spPr>
          <a:xfrm>
            <a:off x="495081" y="1198289"/>
            <a:ext cx="10966586" cy="3635435"/>
          </a:xfrm>
        </p:spPr>
        <p:txBody>
          <a:bodyPr vert="horz" lIns="0" tIns="0" rIns="0" bIns="0" rtlCol="0" anchor="t">
            <a:noAutofit/>
          </a:bodyPr>
          <a:lstStyle/>
          <a:p>
            <a:pPr marL="10795"/>
            <a:r>
              <a:rPr lang="en-GB" sz="1600">
                <a:solidFill>
                  <a:srgbClr val="404040"/>
                </a:solidFill>
                <a:latin typeface="Nunito Sans"/>
              </a:rPr>
              <a:t>The modules are designed to be flexible and encourage innovation, so be as creative as you can! As long as the aim and objectives are met, they can be delivered in any way by anybody with the appropriate skills or experience.</a:t>
            </a:r>
            <a:endParaRPr lang="en-US">
              <a:latin typeface="Nunito Sans"/>
            </a:endParaRPr>
          </a:p>
          <a:p>
            <a:pPr marL="10795"/>
            <a:endParaRPr lang="en-GB"/>
          </a:p>
          <a:p>
            <a:pPr marL="10795"/>
            <a:r>
              <a:rPr lang="en-GB" sz="1600" b="1">
                <a:solidFill>
                  <a:schemeClr val="tx2"/>
                </a:solidFill>
                <a:latin typeface="Nunito Sans"/>
              </a:rPr>
              <a:t>Module A</a:t>
            </a:r>
            <a:r>
              <a:rPr lang="en-GB" sz="1600">
                <a:solidFill>
                  <a:srgbClr val="404040"/>
                </a:solidFill>
                <a:latin typeface="Nunito Sans"/>
              </a:rPr>
              <a:t> - Prepare for take-off (essentials and expectations)</a:t>
            </a:r>
            <a:endParaRPr lang="en-GB">
              <a:latin typeface="Nunito Sans"/>
            </a:endParaRPr>
          </a:p>
          <a:p>
            <a:pPr marL="10795"/>
            <a:r>
              <a:rPr lang="en-GB" sz="1600" b="1">
                <a:solidFill>
                  <a:schemeClr val="accent2"/>
                </a:solidFill>
                <a:latin typeface="Nunito Sans"/>
              </a:rPr>
              <a:t>Module B</a:t>
            </a:r>
            <a:r>
              <a:rPr lang="en-GB" sz="1600">
                <a:solidFill>
                  <a:srgbClr val="404040"/>
                </a:solidFill>
                <a:latin typeface="Nunito Sans"/>
              </a:rPr>
              <a:t> - Taking the lead</a:t>
            </a:r>
            <a:endParaRPr lang="en-GB">
              <a:latin typeface="Nunito Sans"/>
            </a:endParaRPr>
          </a:p>
          <a:p>
            <a:pPr marL="10795"/>
            <a:r>
              <a:rPr lang="en-GB" sz="1600" b="1">
                <a:solidFill>
                  <a:schemeClr val="accent2"/>
                </a:solidFill>
                <a:latin typeface="Nunito Sans"/>
              </a:rPr>
              <a:t>Module C</a:t>
            </a:r>
            <a:r>
              <a:rPr lang="en-GB" sz="1600">
                <a:solidFill>
                  <a:srgbClr val="404040"/>
                </a:solidFill>
                <a:latin typeface="Nunito Sans"/>
              </a:rPr>
              <a:t> - That's the way to do it!</a:t>
            </a:r>
            <a:endParaRPr lang="en-GB">
              <a:latin typeface="Nunito Sans"/>
            </a:endParaRPr>
          </a:p>
          <a:p>
            <a:pPr marL="10795"/>
            <a:r>
              <a:rPr lang="en-GB" sz="1600" b="1">
                <a:solidFill>
                  <a:schemeClr val="accent2"/>
                </a:solidFill>
                <a:latin typeface="Nunito Sans"/>
              </a:rPr>
              <a:t>Module D</a:t>
            </a:r>
            <a:r>
              <a:rPr lang="en-GB" sz="1600">
                <a:solidFill>
                  <a:srgbClr val="404040"/>
                </a:solidFill>
                <a:latin typeface="Nunito Sans"/>
              </a:rPr>
              <a:t> - Understanding behaviour</a:t>
            </a:r>
            <a:endParaRPr lang="en-GB">
              <a:latin typeface="Nunito Sans"/>
            </a:endParaRPr>
          </a:p>
          <a:p>
            <a:pPr marL="10795"/>
            <a:r>
              <a:rPr lang="en-GB" sz="1600" b="1">
                <a:solidFill>
                  <a:schemeClr val="accent2"/>
                </a:solidFill>
                <a:latin typeface="Nunito Sans"/>
              </a:rPr>
              <a:t>Module E</a:t>
            </a:r>
            <a:r>
              <a:rPr lang="en-GB" sz="1600">
                <a:solidFill>
                  <a:srgbClr val="404040"/>
                </a:solidFill>
                <a:latin typeface="Nunito Sans"/>
              </a:rPr>
              <a:t> - Game on!</a:t>
            </a:r>
            <a:endParaRPr lang="en-GB">
              <a:latin typeface="Nunito Sans"/>
            </a:endParaRPr>
          </a:p>
          <a:p>
            <a:pPr marL="10795"/>
            <a:r>
              <a:rPr lang="en-GB" sz="1600" b="1">
                <a:solidFill>
                  <a:schemeClr val="accent2"/>
                </a:solidFill>
                <a:latin typeface="Nunito Sans"/>
              </a:rPr>
              <a:t>Module F</a:t>
            </a:r>
            <a:r>
              <a:rPr lang="en-GB" sz="1600">
                <a:solidFill>
                  <a:srgbClr val="404040"/>
                </a:solidFill>
                <a:latin typeface="Nunito Sans"/>
              </a:rPr>
              <a:t> - Making Scouting accessible and inclusive</a:t>
            </a:r>
            <a:endParaRPr lang="en-GB">
              <a:latin typeface="Nunito Sans"/>
            </a:endParaRPr>
          </a:p>
          <a:p>
            <a:pPr marL="10795"/>
            <a:r>
              <a:rPr lang="en-GB" sz="1600" b="1">
                <a:solidFill>
                  <a:schemeClr val="accent2"/>
                </a:solidFill>
                <a:latin typeface="Nunito Sans"/>
              </a:rPr>
              <a:t>Module G</a:t>
            </a:r>
            <a:r>
              <a:rPr lang="en-GB" sz="1600">
                <a:solidFill>
                  <a:srgbClr val="404040"/>
                </a:solidFill>
                <a:latin typeface="Nunito Sans"/>
              </a:rPr>
              <a:t> - What is a high quality programme?</a:t>
            </a:r>
            <a:endParaRPr lang="en-GB"/>
          </a:p>
          <a:p>
            <a:pPr marL="10795"/>
            <a:r>
              <a:rPr lang="en-GB" sz="1600" b="1">
                <a:solidFill>
                  <a:srgbClr val="7414DC"/>
                </a:solidFill>
                <a:latin typeface="Nunito Sans"/>
              </a:rPr>
              <a:t>Module H</a:t>
            </a:r>
            <a:r>
              <a:rPr lang="en-GB" sz="1600">
                <a:solidFill>
                  <a:srgbClr val="404040"/>
                </a:solidFill>
                <a:latin typeface="Nunito Sans"/>
              </a:rPr>
              <a:t> - Programme planning</a:t>
            </a:r>
            <a:endParaRPr lang="en-GB"/>
          </a:p>
          <a:p>
            <a:pPr marL="10795"/>
            <a:r>
              <a:rPr lang="en-GB" sz="1600" b="1">
                <a:solidFill>
                  <a:schemeClr val="accent2"/>
                </a:solidFill>
                <a:latin typeface="Nunito Sans"/>
              </a:rPr>
              <a:t>Module I</a:t>
            </a:r>
            <a:r>
              <a:rPr lang="en-GB" sz="1600">
                <a:solidFill>
                  <a:srgbClr val="404040"/>
                </a:solidFill>
                <a:latin typeface="Nunito Sans"/>
              </a:rPr>
              <a:t> - What did they say?</a:t>
            </a:r>
            <a:endParaRPr lang="en-GB">
              <a:latin typeface="Nunito Sans"/>
            </a:endParaRPr>
          </a:p>
          <a:p>
            <a:pPr marL="10795"/>
            <a:r>
              <a:rPr lang="en-GB" sz="1600" b="1">
                <a:solidFill>
                  <a:schemeClr val="accent2"/>
                </a:solidFill>
                <a:latin typeface="Nunito Sans"/>
              </a:rPr>
              <a:t>Module J</a:t>
            </a:r>
            <a:r>
              <a:rPr lang="en-GB" sz="1600">
                <a:solidFill>
                  <a:srgbClr val="404040"/>
                </a:solidFill>
                <a:latin typeface="Nunito Sans"/>
              </a:rPr>
              <a:t> - Communicate it!</a:t>
            </a:r>
            <a:endParaRPr lang="en-GB"/>
          </a:p>
          <a:p>
            <a:pPr marL="10795"/>
            <a:r>
              <a:rPr lang="en-GB" sz="1600" b="1">
                <a:solidFill>
                  <a:srgbClr val="7414DC"/>
                </a:solidFill>
                <a:latin typeface="Nunito Sans"/>
              </a:rPr>
              <a:t>Module K</a:t>
            </a:r>
            <a:r>
              <a:rPr lang="en-GB" sz="1600">
                <a:solidFill>
                  <a:srgbClr val="404040"/>
                </a:solidFill>
                <a:latin typeface="Nunito Sans"/>
              </a:rPr>
              <a:t> - First aid masterclass</a:t>
            </a:r>
            <a:endParaRPr lang="en-GB">
              <a:latin typeface="Nunito Sans"/>
            </a:endParaRPr>
          </a:p>
          <a:p>
            <a:pPr marL="10795"/>
            <a:r>
              <a:rPr lang="en-GB" sz="1600">
                <a:solidFill>
                  <a:srgbClr val="404040"/>
                </a:solidFill>
                <a:latin typeface="Nunito Sans"/>
              </a:rPr>
              <a:t>Note: ESYLs and Young Leaders volunteering from outside of Scouts must complete module A within 3 months.</a:t>
            </a:r>
            <a:endParaRPr lang="en-GB">
              <a:latin typeface="Nunito Sans"/>
            </a:endParaRPr>
          </a:p>
          <a:p>
            <a:pPr marL="10795"/>
            <a:endParaRPr lang="en-GB" sz="1600" dirty="0">
              <a:solidFill>
                <a:srgbClr val="404040"/>
              </a:solidFill>
            </a:endParaRPr>
          </a:p>
          <a:p>
            <a:pPr marL="0">
              <a:lnSpc>
                <a:spcPct val="100000"/>
              </a:lnSpc>
              <a:spcBef>
                <a:spcPts val="0"/>
              </a:spcBef>
            </a:pPr>
            <a:endParaRPr lang="en-GB" dirty="0">
              <a:latin typeface="Nunito Sans SemiBold"/>
            </a:endParaRPr>
          </a:p>
        </p:txBody>
      </p:sp>
    </p:spTree>
    <p:extLst>
      <p:ext uri="{BB962C8B-B14F-4D97-AF65-F5344CB8AC3E}">
        <p14:creationId xmlns:p14="http://schemas.microsoft.com/office/powerpoint/2010/main" val="2432189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E46B1-C56F-8B40-CAD2-7514A364795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A6DA993-B6F1-C9E2-6C17-4F6A30501FEF}"/>
              </a:ext>
            </a:extLst>
          </p:cNvPr>
          <p:cNvSpPr txBox="1">
            <a:spLocks/>
          </p:cNvSpPr>
          <p:nvPr/>
        </p:nvSpPr>
        <p:spPr>
          <a:xfrm>
            <a:off x="819712" y="947696"/>
            <a:ext cx="10549922" cy="5145200"/>
          </a:xfrm>
          <a:prstGeom prst="rect">
            <a:avLst/>
          </a:prstGeom>
        </p:spPr>
        <p:txBody>
          <a:bodyPr vert="horz" lIns="0" tIns="0" rIns="0" bIns="0" rtlCol="0" anchor="t">
            <a:noAutofit/>
          </a:bodyPr>
          <a:lstStyle>
            <a:lvl1pPr marL="133200" marR="3810" indent="-122400" algn="l" defTabSz="685800" rtl="0" eaLnBrk="1" latinLnBrk="0" hangingPunct="1">
              <a:lnSpc>
                <a:spcPts val="1950"/>
              </a:lnSpc>
              <a:spcBef>
                <a:spcPts val="315"/>
              </a:spcBef>
              <a:buClr>
                <a:schemeClr val="tx2"/>
              </a:buClr>
              <a:buSzPct val="125000"/>
              <a:buFont typeface="Arial" panose="020B0604020202020204" pitchFamily="34" charset="0"/>
              <a:buChar char="•"/>
              <a:tabLst/>
              <a:defRPr lang="en-US" sz="1800" b="0" i="0" kern="1200" spc="-19" dirty="0" smtClean="0">
                <a:solidFill>
                  <a:schemeClr val="tx1"/>
                </a:solidFill>
                <a:latin typeface="Nunito Sans" charset="0"/>
                <a:ea typeface="Nunito Sans" charset="0"/>
                <a:cs typeface="Nunito Sans" charset="0"/>
              </a:defRPr>
            </a:lvl1pPr>
            <a:lvl2pPr marL="9525" marR="3810" indent="-122400" algn="l" defTabSz="685800" rtl="0" eaLnBrk="1" latinLnBrk="0" hangingPunct="1">
              <a:lnSpc>
                <a:spcPts val="2055"/>
              </a:lnSpc>
              <a:spcBef>
                <a:spcPts val="1706"/>
              </a:spcBef>
              <a:buClr>
                <a:schemeClr val="tx2"/>
              </a:buClr>
              <a:buSzPct val="125000"/>
              <a:buFont typeface="Arial" panose="020B0604020202020204" pitchFamily="34" charset="0"/>
              <a:buChar char="•"/>
              <a:tabLst/>
              <a:defRPr lang="en-US" sz="1800" b="1" i="0" kern="1200" dirty="0" smtClean="0">
                <a:solidFill>
                  <a:schemeClr val="tx2"/>
                </a:solidFill>
                <a:latin typeface="Nunito Sans Black" charset="0"/>
                <a:ea typeface="Nunito Sans Black" charset="0"/>
                <a:cs typeface="Nunito Sans Black" charset="0"/>
              </a:defRPr>
            </a:lvl2pPr>
            <a:lvl3pPr marL="9525" marR="3810" indent="-122400" algn="l" defTabSz="685800" rtl="0" eaLnBrk="1" latinLnBrk="0" hangingPunct="1">
              <a:lnSpc>
                <a:spcPts val="2055"/>
              </a:lnSpc>
              <a:spcBef>
                <a:spcPts val="315"/>
              </a:spcBef>
              <a:buClr>
                <a:schemeClr val="tx1"/>
              </a:buClr>
              <a:buSzPct val="125000"/>
              <a:buFont typeface="Arial" panose="020B0604020202020204" pitchFamily="34" charset="0"/>
              <a:buChar char="•"/>
              <a:tabLst/>
              <a:defRPr lang="en-US" sz="1800" b="1" i="0" kern="1200" spc="-45" dirty="0" smtClean="0">
                <a:solidFill>
                  <a:schemeClr val="tx2"/>
                </a:solidFill>
                <a:latin typeface="Nunito Sans" charset="0"/>
                <a:ea typeface="Nunito Sans" charset="0"/>
                <a:cs typeface="Nunito Sans" charset="0"/>
              </a:defRPr>
            </a:lvl3pPr>
            <a:lvl4pPr marL="9525" marR="3810" indent="-122400" algn="l" defTabSz="685800" rtl="0" eaLnBrk="1" latinLnBrk="0" hangingPunct="1">
              <a:lnSpc>
                <a:spcPts val="1950"/>
              </a:lnSpc>
              <a:spcBef>
                <a:spcPts val="315"/>
              </a:spcBef>
              <a:buClr>
                <a:schemeClr val="tx1"/>
              </a:buClr>
              <a:buSzPct val="125000"/>
              <a:buFont typeface="Arial" panose="020B0604020202020204" pitchFamily="34" charset="0"/>
              <a:buChar char="•"/>
              <a:tabLst/>
              <a:defRPr lang="en-US" sz="1800" b="0" i="0" kern="1200" spc="-19" dirty="0" smtClean="0">
                <a:solidFill>
                  <a:schemeClr val="tx1"/>
                </a:solidFill>
                <a:latin typeface="Nunito Sans" charset="0"/>
                <a:ea typeface="Nunito Sans" charset="0"/>
                <a:cs typeface="Nunito Sans" charset="0"/>
              </a:defRPr>
            </a:lvl4pPr>
            <a:lvl5pPr marL="9525" marR="3810" indent="-122400" algn="l" defTabSz="685800" rtl="0" eaLnBrk="1" latinLnBrk="0" hangingPunct="1">
              <a:lnSpc>
                <a:spcPts val="1950"/>
              </a:lnSpc>
              <a:spcBef>
                <a:spcPts val="315"/>
              </a:spcBef>
              <a:buClr>
                <a:schemeClr val="tx2"/>
              </a:buClr>
              <a:buSzPct val="125000"/>
              <a:buFont typeface="Arial" panose="020B0604020202020204" pitchFamily="34" charset="0"/>
              <a:buChar char="•"/>
              <a:tabLst/>
              <a:defRPr lang="en-US" sz="1800" b="0" i="0" kern="1200" spc="-19" dirty="0">
                <a:solidFill>
                  <a:schemeClr val="tx1"/>
                </a:solidFill>
                <a:latin typeface="Nunito Sans" charset="0"/>
                <a:ea typeface="Nunito Sans" charset="0"/>
                <a:cs typeface="Nunito Sans" charset="0"/>
              </a:defRPr>
            </a:lvl5pPr>
            <a:lvl6pPr marL="1714500" eaLnBrk="1" hangingPunct="1">
              <a:defRPr>
                <a:latin typeface="+mn-lt"/>
                <a:ea typeface="+mn-ea"/>
                <a:cs typeface="+mn-cs"/>
              </a:defRPr>
            </a:lvl6pPr>
            <a:lvl7pPr marL="2057400" eaLnBrk="1" hangingPunct="1">
              <a:defRPr>
                <a:latin typeface="+mn-lt"/>
                <a:ea typeface="+mn-ea"/>
                <a:cs typeface="+mn-cs"/>
              </a:defRPr>
            </a:lvl7pPr>
            <a:lvl8pPr marL="2400300" eaLnBrk="1" hangingPunct="1">
              <a:defRPr>
                <a:latin typeface="+mn-lt"/>
                <a:ea typeface="+mn-ea"/>
                <a:cs typeface="+mn-cs"/>
              </a:defRPr>
            </a:lvl8pPr>
            <a:lvl9pPr marL="2743200" eaLnBrk="1" hangingPunct="1">
              <a:defRPr>
                <a:latin typeface="+mn-lt"/>
                <a:ea typeface="+mn-ea"/>
                <a:cs typeface="+mn-cs"/>
              </a:defRPr>
            </a:lvl9pPr>
          </a:lstStyle>
          <a:p>
            <a:pPr marL="132715" indent="-121920">
              <a:buNone/>
            </a:pPr>
            <a:r>
              <a:rPr lang="en-GB" sz="3600" b="1">
                <a:solidFill>
                  <a:srgbClr val="7414DC"/>
                </a:solidFill>
                <a:latin typeface="Nunito Sans"/>
              </a:rPr>
              <a:t>Group Lead Volunteer support</a:t>
            </a:r>
            <a:endParaRPr lang="en-US" sz="3600">
              <a:solidFill>
                <a:srgbClr val="7414DC"/>
              </a:solidFill>
              <a:latin typeface="Nunito Sans"/>
            </a:endParaRPr>
          </a:p>
          <a:p>
            <a:pPr marL="132715" indent="-121920">
              <a:lnSpc>
                <a:spcPct val="150000"/>
              </a:lnSpc>
              <a:spcBef>
                <a:spcPts val="300"/>
              </a:spcBef>
              <a:buNone/>
            </a:pPr>
            <a:endParaRPr lang="en-GB" sz="900" b="1">
              <a:solidFill>
                <a:srgbClr val="7414DC"/>
              </a:solidFill>
            </a:endParaRPr>
          </a:p>
          <a:p>
            <a:pPr marL="132715" indent="-121920">
              <a:lnSpc>
                <a:spcPct val="150000"/>
              </a:lnSpc>
              <a:spcBef>
                <a:spcPts val="300"/>
              </a:spcBef>
              <a:buNone/>
            </a:pPr>
            <a:r>
              <a:rPr lang="en-GB" sz="2400" b="1">
                <a:solidFill>
                  <a:srgbClr val="404040"/>
                </a:solidFill>
                <a:latin typeface="Nunito Sans"/>
              </a:rPr>
              <a:t>An ESYL offers a great opportunity for a section. They bring a range of different skills and experiences with them, and can support with the planning and running of a section. This not only benefits the section, but allows the ESYL to develop their skills for later life, equipping them for successful careers and to take on adult roles in Scouting.</a:t>
            </a:r>
            <a:endParaRPr lang="en-GB" sz="2400"/>
          </a:p>
          <a:p>
            <a:pPr marL="132715" indent="-121920">
              <a:lnSpc>
                <a:spcPct val="150000"/>
              </a:lnSpc>
              <a:spcBef>
                <a:spcPts val="300"/>
              </a:spcBef>
              <a:buNone/>
            </a:pPr>
            <a:r>
              <a:rPr lang="en-GB" sz="2400" b="1">
                <a:solidFill>
                  <a:srgbClr val="404040"/>
                </a:solidFill>
                <a:latin typeface="Nunito Sans"/>
              </a:rPr>
              <a:t>As the Group Lead Volunteer, you have an important part to play in supporting ESYLs within the sections in your Group. After all, an ESYL is part of a section’s leadership team.</a:t>
            </a:r>
            <a:endParaRPr lang="en-GB" sz="2400"/>
          </a:p>
          <a:p>
            <a:pPr marL="132715" indent="-121920">
              <a:buNone/>
            </a:pPr>
            <a:endParaRPr lang="en-GB" sz="1400" b="1">
              <a:solidFill>
                <a:srgbClr val="404040"/>
              </a:solidFill>
            </a:endParaRPr>
          </a:p>
          <a:p>
            <a:pPr marL="10795" indent="0">
              <a:buNone/>
            </a:pPr>
            <a:endParaRPr lang="en-GB" sz="2800" b="1" dirty="0">
              <a:solidFill>
                <a:srgbClr val="003A82"/>
              </a:solidFill>
            </a:endParaRPr>
          </a:p>
          <a:p>
            <a:pPr marL="296545" indent="-285750"/>
            <a:endParaRPr lang="en-GB" dirty="0">
              <a:solidFill>
                <a:srgbClr val="003A82"/>
              </a:solidFill>
            </a:endParaRPr>
          </a:p>
          <a:p>
            <a:pPr marL="10795" indent="0">
              <a:buNone/>
            </a:pPr>
            <a:endParaRPr lang="en-GB" dirty="0">
              <a:solidFill>
                <a:srgbClr val="003A82"/>
              </a:solidFill>
            </a:endParaRPr>
          </a:p>
          <a:p>
            <a:pPr marL="10795" indent="0">
              <a:buNone/>
            </a:pPr>
            <a:br>
              <a:rPr lang="en-GB" dirty="0">
                <a:solidFill>
                  <a:srgbClr val="003A82"/>
                </a:solidFill>
              </a:rPr>
            </a:br>
            <a:endParaRPr lang="en-GB" dirty="0">
              <a:solidFill>
                <a:srgbClr val="003A82"/>
              </a:solidFill>
            </a:endParaRPr>
          </a:p>
          <a:p>
            <a:pPr marL="10795" indent="0">
              <a:buClr>
                <a:srgbClr val="003A82"/>
              </a:buClr>
              <a:buNone/>
            </a:pPr>
            <a:endParaRPr lang="en-GB" dirty="0">
              <a:solidFill>
                <a:srgbClr val="003A82"/>
              </a:solidFill>
            </a:endParaRPr>
          </a:p>
          <a:p>
            <a:pPr marL="10795" indent="0">
              <a:buClr>
                <a:srgbClr val="003A82"/>
              </a:buClr>
              <a:buNone/>
            </a:pPr>
            <a:endParaRPr lang="en-GB" dirty="0">
              <a:solidFill>
                <a:srgbClr val="003A82"/>
              </a:solidFill>
            </a:endParaRPr>
          </a:p>
          <a:p>
            <a:pPr marL="10795" indent="0">
              <a:buClr>
                <a:srgbClr val="003A82"/>
              </a:buClr>
              <a:buNone/>
            </a:pPr>
            <a:endParaRPr lang="en-GB" dirty="0">
              <a:solidFill>
                <a:srgbClr val="003A82"/>
              </a:solidFill>
            </a:endParaRPr>
          </a:p>
          <a:p>
            <a:pPr marL="10795" indent="0">
              <a:buClr>
                <a:srgbClr val="003A82"/>
              </a:buClr>
              <a:buNone/>
            </a:pPr>
            <a:endParaRPr lang="en-GB" dirty="0">
              <a:solidFill>
                <a:srgbClr val="003A82"/>
              </a:solidFill>
            </a:endParaRPr>
          </a:p>
          <a:p>
            <a:pPr marL="10795" indent="0">
              <a:buClr>
                <a:srgbClr val="003A82"/>
              </a:buClr>
              <a:buNone/>
            </a:pPr>
            <a:endParaRPr lang="en-GB" dirty="0">
              <a:solidFill>
                <a:srgbClr val="003A82"/>
              </a:solidFill>
            </a:endParaRPr>
          </a:p>
          <a:p>
            <a:pPr marL="10795" indent="0">
              <a:buClr>
                <a:srgbClr val="003A82"/>
              </a:buClr>
              <a:buNone/>
            </a:pPr>
            <a:endParaRPr lang="en-GB" dirty="0">
              <a:solidFill>
                <a:srgbClr val="003A82"/>
              </a:solidFill>
            </a:endParaRPr>
          </a:p>
          <a:p>
            <a:pPr marL="10795" indent="0">
              <a:buClr>
                <a:srgbClr val="003A82"/>
              </a:buClr>
              <a:buNone/>
            </a:pPr>
            <a:endParaRPr lang="en-GB" dirty="0">
              <a:solidFill>
                <a:srgbClr val="003A82"/>
              </a:solidFill>
            </a:endParaRPr>
          </a:p>
          <a:p>
            <a:pPr marL="10795" indent="0">
              <a:buClr>
                <a:srgbClr val="003A82"/>
              </a:buClr>
              <a:buNone/>
            </a:pPr>
            <a:endParaRPr lang="en-GB" dirty="0">
              <a:solidFill>
                <a:srgbClr val="003A82"/>
              </a:solidFill>
            </a:endParaRPr>
          </a:p>
        </p:txBody>
      </p:sp>
    </p:spTree>
    <p:extLst>
      <p:ext uri="{BB962C8B-B14F-4D97-AF65-F5344CB8AC3E}">
        <p14:creationId xmlns:p14="http://schemas.microsoft.com/office/powerpoint/2010/main" val="2747643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E2092-06A5-256C-68D2-4C63DFB2B1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9ADA4B-D9AD-1B18-83F5-7EB3DA038600}"/>
              </a:ext>
            </a:extLst>
          </p:cNvPr>
          <p:cNvSpPr>
            <a:spLocks noGrp="1"/>
          </p:cNvSpPr>
          <p:nvPr>
            <p:ph type="ctrTitle"/>
          </p:nvPr>
        </p:nvSpPr>
        <p:spPr>
          <a:xfrm>
            <a:off x="571846" y="309174"/>
            <a:ext cx="5750325" cy="207749"/>
          </a:xfrm>
        </p:spPr>
        <p:txBody>
          <a:bodyPr/>
          <a:lstStyle/>
          <a:p>
            <a:r>
              <a:rPr lang="en-GB" dirty="0">
                <a:latin typeface="Nunito Sans"/>
              </a:rPr>
              <a:t>The Young Leader Scheme</a:t>
            </a:r>
          </a:p>
        </p:txBody>
      </p:sp>
      <p:sp>
        <p:nvSpPr>
          <p:cNvPr id="6" name="TextBox 5">
            <a:extLst>
              <a:ext uri="{FF2B5EF4-FFF2-40B4-BE49-F238E27FC236}">
                <a16:creationId xmlns:a16="http://schemas.microsoft.com/office/drawing/2014/main" id="{A2540AB6-014A-A487-1D69-E2C987F38686}"/>
              </a:ext>
            </a:extLst>
          </p:cNvPr>
          <p:cNvSpPr txBox="1"/>
          <p:nvPr/>
        </p:nvSpPr>
        <p:spPr>
          <a:xfrm>
            <a:off x="571281" y="636171"/>
            <a:ext cx="10062409"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b="1" dirty="0">
                <a:solidFill>
                  <a:srgbClr val="404040"/>
                </a:solidFill>
                <a:latin typeface="Nunito Sans"/>
              </a:rPr>
              <a:t>How to support ESYLs </a:t>
            </a:r>
            <a:endParaRPr lang="en-US" dirty="0">
              <a:solidFill>
                <a:srgbClr val="000000"/>
              </a:solidFill>
              <a:latin typeface="Nunito Sans"/>
            </a:endParaRPr>
          </a:p>
          <a:p>
            <a:r>
              <a:rPr lang="en-GB" sz="4400" b="1" dirty="0">
                <a:solidFill>
                  <a:srgbClr val="404040"/>
                </a:solidFill>
                <a:latin typeface="Nunito Sans"/>
              </a:rPr>
              <a:t>as a GLV</a:t>
            </a:r>
            <a:endParaRPr lang="en-US" dirty="0"/>
          </a:p>
          <a:p>
            <a:endParaRPr lang="en-GB" sz="4400" b="1" dirty="0">
              <a:solidFill>
                <a:srgbClr val="003A82"/>
              </a:solidFill>
              <a:latin typeface="Nunito Sans Black"/>
            </a:endParaRPr>
          </a:p>
        </p:txBody>
      </p:sp>
      <p:sp>
        <p:nvSpPr>
          <p:cNvPr id="8" name="Text Placeholder 2">
            <a:extLst>
              <a:ext uri="{FF2B5EF4-FFF2-40B4-BE49-F238E27FC236}">
                <a16:creationId xmlns:a16="http://schemas.microsoft.com/office/drawing/2014/main" id="{4CEAD6F7-F341-DEEC-457B-59F3733C4A2D}"/>
              </a:ext>
            </a:extLst>
          </p:cNvPr>
          <p:cNvSpPr>
            <a:spLocks noGrp="1"/>
          </p:cNvSpPr>
          <p:nvPr>
            <p:ph type="body" sz="quarter" idx="10"/>
          </p:nvPr>
        </p:nvSpPr>
        <p:spPr>
          <a:xfrm>
            <a:off x="571281" y="2080032"/>
            <a:ext cx="5164501" cy="3635435"/>
          </a:xfrm>
        </p:spPr>
        <p:txBody>
          <a:bodyPr vert="horz" lIns="0" tIns="0" rIns="0" bIns="0" rtlCol="0" anchor="t">
            <a:noAutofit/>
          </a:bodyPr>
          <a:lstStyle/>
          <a:p>
            <a:pPr marL="10795"/>
            <a:r>
              <a:rPr lang="en-GB" sz="1600">
                <a:solidFill>
                  <a:srgbClr val="404040"/>
                </a:solidFill>
                <a:latin typeface="Nunito Sans"/>
              </a:rPr>
              <a:t>Know </a:t>
            </a:r>
            <a:r>
              <a:rPr lang="en-GB" sz="1600" dirty="0">
                <a:solidFill>
                  <a:srgbClr val="404040"/>
                </a:solidFill>
                <a:latin typeface="Nunito Sans"/>
              </a:rPr>
              <a:t>the </a:t>
            </a:r>
            <a:r>
              <a:rPr lang="en-GB" sz="1600">
                <a:solidFill>
                  <a:srgbClr val="404040"/>
                </a:solidFill>
                <a:latin typeface="Nunito Sans"/>
              </a:rPr>
              <a:t>amount of ESYLs currently active within your Group, and have an overview of who they are</a:t>
            </a:r>
            <a:r>
              <a:rPr lang="en-GB" sz="1600" dirty="0">
                <a:solidFill>
                  <a:srgbClr val="404040"/>
                </a:solidFill>
                <a:latin typeface="Nunito Sans"/>
              </a:rPr>
              <a:t>. </a:t>
            </a:r>
            <a:r>
              <a:rPr lang="en-GB" sz="1600">
                <a:solidFill>
                  <a:srgbClr val="404040"/>
                </a:solidFill>
                <a:latin typeface="Nunito Sans"/>
              </a:rPr>
              <a:t>This will help you ensure they are best supported, </a:t>
            </a:r>
            <a:r>
              <a:rPr lang="en-GB" sz="1600" dirty="0">
                <a:solidFill>
                  <a:srgbClr val="404040"/>
                </a:solidFill>
                <a:latin typeface="Nunito Sans"/>
              </a:rPr>
              <a:t>and </a:t>
            </a:r>
            <a:r>
              <a:rPr lang="en-GB" sz="1600">
                <a:solidFill>
                  <a:srgbClr val="404040"/>
                </a:solidFill>
                <a:latin typeface="Nunito Sans"/>
              </a:rPr>
              <a:t>will also help when filling </a:t>
            </a:r>
            <a:r>
              <a:rPr lang="en-GB" sz="1600" dirty="0">
                <a:solidFill>
                  <a:srgbClr val="404040"/>
                </a:solidFill>
                <a:latin typeface="Nunito Sans"/>
              </a:rPr>
              <a:t>in </a:t>
            </a:r>
            <a:r>
              <a:rPr lang="en-GB" sz="1600">
                <a:solidFill>
                  <a:srgbClr val="404040"/>
                </a:solidFill>
                <a:latin typeface="Nunito Sans"/>
              </a:rPr>
              <a:t>a census</a:t>
            </a:r>
            <a:r>
              <a:rPr lang="en-GB" sz="1600" dirty="0">
                <a:solidFill>
                  <a:srgbClr val="404040"/>
                </a:solidFill>
                <a:latin typeface="Nunito Sans"/>
              </a:rPr>
              <a:t>.</a:t>
            </a:r>
            <a:r>
              <a:rPr lang="en-GB" sz="1600">
                <a:solidFill>
                  <a:srgbClr val="404040"/>
                </a:solidFill>
                <a:latin typeface="Nunito Sans"/>
              </a:rPr>
              <a:t> Introduce yourself when visiting sections </a:t>
            </a:r>
            <a:r>
              <a:rPr lang="en-GB" sz="1600" dirty="0">
                <a:solidFill>
                  <a:srgbClr val="404040"/>
                </a:solidFill>
                <a:latin typeface="Nunito Sans"/>
              </a:rPr>
              <a:t>to make </a:t>
            </a:r>
            <a:r>
              <a:rPr lang="en-GB" sz="1600">
                <a:solidFill>
                  <a:srgbClr val="404040"/>
                </a:solidFill>
                <a:latin typeface="Nunito Sans"/>
              </a:rPr>
              <a:t>sure they know who you are. If they have any issues </a:t>
            </a:r>
            <a:r>
              <a:rPr lang="en-GB" sz="1600" dirty="0">
                <a:solidFill>
                  <a:srgbClr val="404040"/>
                </a:solidFill>
                <a:latin typeface="Nunito Sans"/>
              </a:rPr>
              <a:t>in the </a:t>
            </a:r>
            <a:r>
              <a:rPr lang="en-GB" sz="1600">
                <a:solidFill>
                  <a:srgbClr val="404040"/>
                </a:solidFill>
                <a:latin typeface="Nunito Sans"/>
              </a:rPr>
              <a:t>section</a:t>
            </a:r>
            <a:r>
              <a:rPr lang="en-GB" sz="1600" dirty="0">
                <a:solidFill>
                  <a:srgbClr val="404040"/>
                </a:solidFill>
                <a:latin typeface="Nunito Sans"/>
              </a:rPr>
              <a:t>, </a:t>
            </a:r>
            <a:r>
              <a:rPr lang="en-GB" sz="1600">
                <a:solidFill>
                  <a:srgbClr val="404040"/>
                </a:solidFill>
                <a:latin typeface="Nunito Sans"/>
              </a:rPr>
              <a:t>they may come to you </a:t>
            </a:r>
            <a:r>
              <a:rPr lang="en-GB" sz="1600" dirty="0">
                <a:solidFill>
                  <a:srgbClr val="404040"/>
                </a:solidFill>
                <a:latin typeface="Nunito Sans"/>
              </a:rPr>
              <a:t>or </a:t>
            </a:r>
            <a:r>
              <a:rPr lang="en-GB" sz="1600">
                <a:solidFill>
                  <a:srgbClr val="404040"/>
                </a:solidFill>
                <a:latin typeface="Nunito Sans"/>
              </a:rPr>
              <a:t>members </a:t>
            </a:r>
            <a:r>
              <a:rPr lang="en-GB" sz="1600" dirty="0">
                <a:solidFill>
                  <a:srgbClr val="404040"/>
                </a:solidFill>
                <a:latin typeface="Nunito Sans"/>
              </a:rPr>
              <a:t>of </a:t>
            </a:r>
            <a:r>
              <a:rPr lang="en-GB" sz="1600">
                <a:solidFill>
                  <a:srgbClr val="404040"/>
                </a:solidFill>
                <a:latin typeface="Nunito Sans"/>
              </a:rPr>
              <a:t>the District 14-24 Team</a:t>
            </a:r>
            <a:r>
              <a:rPr lang="en-GB" sz="1600" dirty="0">
                <a:solidFill>
                  <a:srgbClr val="404040"/>
                </a:solidFill>
                <a:latin typeface="Nunito Sans"/>
              </a:rPr>
              <a:t>. </a:t>
            </a:r>
            <a:r>
              <a:rPr lang="en-GB" sz="1600">
                <a:solidFill>
                  <a:srgbClr val="404040"/>
                </a:solidFill>
                <a:latin typeface="Nunito Sans"/>
              </a:rPr>
              <a:t>Similarly, it’s important to know who </a:t>
            </a:r>
            <a:r>
              <a:rPr lang="en-GB" sz="1600" dirty="0">
                <a:solidFill>
                  <a:srgbClr val="404040"/>
                </a:solidFill>
                <a:latin typeface="Nunito Sans"/>
              </a:rPr>
              <a:t>is </a:t>
            </a:r>
            <a:r>
              <a:rPr lang="en-GB" sz="1600">
                <a:solidFill>
                  <a:srgbClr val="404040"/>
                </a:solidFill>
                <a:latin typeface="Nunito Sans"/>
              </a:rPr>
              <a:t>looking after </a:t>
            </a:r>
            <a:r>
              <a:rPr lang="en-GB" sz="1600" dirty="0">
                <a:solidFill>
                  <a:srgbClr val="404040"/>
                </a:solidFill>
                <a:latin typeface="Nunito Sans"/>
              </a:rPr>
              <a:t>the </a:t>
            </a:r>
            <a:r>
              <a:rPr lang="en-GB" sz="1600">
                <a:solidFill>
                  <a:srgbClr val="404040"/>
                </a:solidFill>
                <a:latin typeface="Nunito Sans"/>
              </a:rPr>
              <a:t>scheme in your District </a:t>
            </a:r>
            <a:r>
              <a:rPr lang="en-GB" sz="1600" dirty="0">
                <a:solidFill>
                  <a:srgbClr val="404040"/>
                </a:solidFill>
                <a:latin typeface="Nunito Sans"/>
              </a:rPr>
              <a:t>and </a:t>
            </a:r>
            <a:r>
              <a:rPr lang="en-GB" sz="1600">
                <a:solidFill>
                  <a:srgbClr val="404040"/>
                </a:solidFill>
                <a:latin typeface="Nunito Sans"/>
              </a:rPr>
              <a:t>maintain a relationship with them</a:t>
            </a:r>
            <a:r>
              <a:rPr lang="en-GB" sz="1600" dirty="0">
                <a:solidFill>
                  <a:srgbClr val="404040"/>
                </a:solidFill>
                <a:latin typeface="Nunito Sans"/>
              </a:rPr>
              <a:t>.</a:t>
            </a:r>
            <a:endParaRPr lang="en-US" dirty="0"/>
          </a:p>
          <a:p>
            <a:pPr marL="10795"/>
            <a:endParaRPr lang="en-GB" sz="1600" dirty="0">
              <a:solidFill>
                <a:srgbClr val="404040"/>
              </a:solidFill>
            </a:endParaRPr>
          </a:p>
          <a:p>
            <a:pPr marL="0">
              <a:lnSpc>
                <a:spcPct val="100000"/>
              </a:lnSpc>
              <a:spcBef>
                <a:spcPts val="0"/>
              </a:spcBef>
            </a:pPr>
            <a:endParaRPr lang="en-GB" dirty="0">
              <a:latin typeface="Nunito Sans SemiBold"/>
            </a:endParaRPr>
          </a:p>
        </p:txBody>
      </p:sp>
      <p:pic>
        <p:nvPicPr>
          <p:cNvPr id="4" name="Picture 3" descr="Barnet Scouts">
            <a:extLst>
              <a:ext uri="{FF2B5EF4-FFF2-40B4-BE49-F238E27FC236}">
                <a16:creationId xmlns:a16="http://schemas.microsoft.com/office/drawing/2014/main" id="{8D55B264-6A32-DE4D-41E7-C63F438BC259}"/>
              </a:ext>
            </a:extLst>
          </p:cNvPr>
          <p:cNvPicPr>
            <a:picLocks noChangeAspect="1"/>
          </p:cNvPicPr>
          <p:nvPr/>
        </p:nvPicPr>
        <p:blipFill>
          <a:blip r:embed="rId3"/>
          <a:stretch>
            <a:fillRect/>
          </a:stretch>
        </p:blipFill>
        <p:spPr>
          <a:xfrm>
            <a:off x="6719831" y="1366167"/>
            <a:ext cx="5001966" cy="3352934"/>
          </a:xfrm>
          <a:prstGeom prst="rect">
            <a:avLst/>
          </a:prstGeom>
        </p:spPr>
      </p:pic>
    </p:spTree>
    <p:extLst>
      <p:ext uri="{BB962C8B-B14F-4D97-AF65-F5344CB8AC3E}">
        <p14:creationId xmlns:p14="http://schemas.microsoft.com/office/powerpoint/2010/main" val="3845721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651B7-0B45-580F-A10A-8AF8F4BC6E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B64C47-F639-14A7-84AD-FE86AC9B0255}"/>
              </a:ext>
            </a:extLst>
          </p:cNvPr>
          <p:cNvSpPr>
            <a:spLocks noGrp="1"/>
          </p:cNvSpPr>
          <p:nvPr>
            <p:ph type="ctrTitle"/>
          </p:nvPr>
        </p:nvSpPr>
        <p:spPr>
          <a:xfrm>
            <a:off x="571846" y="309174"/>
            <a:ext cx="5750325" cy="207749"/>
          </a:xfrm>
        </p:spPr>
        <p:txBody>
          <a:bodyPr/>
          <a:lstStyle/>
          <a:p>
            <a:r>
              <a:rPr lang="en-GB" dirty="0">
                <a:latin typeface="Nunito Sans"/>
              </a:rPr>
              <a:t>The Young Leader Scheme</a:t>
            </a:r>
          </a:p>
        </p:txBody>
      </p:sp>
      <p:sp>
        <p:nvSpPr>
          <p:cNvPr id="6" name="TextBox 5">
            <a:extLst>
              <a:ext uri="{FF2B5EF4-FFF2-40B4-BE49-F238E27FC236}">
                <a16:creationId xmlns:a16="http://schemas.microsoft.com/office/drawing/2014/main" id="{F3B61E73-DE4B-C1E6-75A9-283CF848A1AB}"/>
              </a:ext>
            </a:extLst>
          </p:cNvPr>
          <p:cNvSpPr txBox="1"/>
          <p:nvPr/>
        </p:nvSpPr>
        <p:spPr>
          <a:xfrm>
            <a:off x="571281" y="636171"/>
            <a:ext cx="10062409"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400" b="1" dirty="0">
                <a:solidFill>
                  <a:srgbClr val="404040"/>
                </a:solidFill>
                <a:latin typeface="Nunito Sans"/>
              </a:rPr>
              <a:t>How to support ESYLs </a:t>
            </a:r>
            <a:endParaRPr lang="en-US" dirty="0">
              <a:solidFill>
                <a:srgbClr val="000000"/>
              </a:solidFill>
              <a:latin typeface="Nunito Sans"/>
            </a:endParaRPr>
          </a:p>
          <a:p>
            <a:r>
              <a:rPr lang="en-GB" sz="4400" b="1" dirty="0">
                <a:solidFill>
                  <a:srgbClr val="404040"/>
                </a:solidFill>
                <a:latin typeface="Nunito Sans"/>
              </a:rPr>
              <a:t>as a GLV</a:t>
            </a:r>
            <a:endParaRPr lang="en-US" dirty="0"/>
          </a:p>
          <a:p>
            <a:endParaRPr lang="en-GB" sz="4400" b="1" dirty="0">
              <a:solidFill>
                <a:srgbClr val="003A82"/>
              </a:solidFill>
              <a:latin typeface="Nunito Sans Black"/>
            </a:endParaRPr>
          </a:p>
        </p:txBody>
      </p:sp>
      <p:sp>
        <p:nvSpPr>
          <p:cNvPr id="8" name="Text Placeholder 2">
            <a:extLst>
              <a:ext uri="{FF2B5EF4-FFF2-40B4-BE49-F238E27FC236}">
                <a16:creationId xmlns:a16="http://schemas.microsoft.com/office/drawing/2014/main" id="{1D1E6104-388D-87FB-7630-069B1F94E3A6}"/>
              </a:ext>
            </a:extLst>
          </p:cNvPr>
          <p:cNvSpPr>
            <a:spLocks noGrp="1"/>
          </p:cNvSpPr>
          <p:nvPr>
            <p:ph type="body" sz="quarter" idx="10"/>
          </p:nvPr>
        </p:nvSpPr>
        <p:spPr>
          <a:xfrm>
            <a:off x="571281" y="2080032"/>
            <a:ext cx="5741443" cy="3635435"/>
          </a:xfrm>
        </p:spPr>
        <p:txBody>
          <a:bodyPr vert="horz" lIns="0" tIns="0" rIns="0" bIns="0" rtlCol="0" anchor="t">
            <a:noAutofit/>
          </a:bodyPr>
          <a:lstStyle/>
          <a:p>
            <a:pPr marL="10795"/>
            <a:r>
              <a:rPr lang="en-GB" sz="1600">
                <a:solidFill>
                  <a:srgbClr val="404040"/>
                </a:solidFill>
                <a:latin typeface="Nunito Sans"/>
              </a:rPr>
              <a:t>Make sure ESYLs feel supported in the section they support. It's important that section team leaders are aware of the benefits having an ESYL on board can bring. As a part of the leadership team, they can be involved with running activities and games, help with Youth Shaped programme planning, and get involved in camps. ESYLs will also input fresh and inspiring new ideas, which will benefit the programme. Check in with section team leaders to find out how ESYLs are getting on.</a:t>
            </a:r>
            <a:endParaRPr lang="en-US"/>
          </a:p>
          <a:p>
            <a:pPr marL="10795"/>
            <a:r>
              <a:rPr lang="en-GB" sz="1600">
                <a:solidFill>
                  <a:srgbClr val="404040"/>
                </a:solidFill>
                <a:latin typeface="Nunito Sans"/>
              </a:rPr>
              <a:t>Make sure all ESYLs have completed Module A within three months and encourage this process. It's important ESYLs are equipped to respond appropriately should a situation arise, protecting themselves and the young person.</a:t>
            </a:r>
            <a:endParaRPr lang="en-GB"/>
          </a:p>
          <a:p>
            <a:pPr marL="10795"/>
            <a:endParaRPr lang="en-GB" sz="1600" dirty="0">
              <a:solidFill>
                <a:srgbClr val="404040"/>
              </a:solidFill>
            </a:endParaRPr>
          </a:p>
          <a:p>
            <a:pPr marL="10795"/>
            <a:endParaRPr lang="en-GB" sz="1600" dirty="0">
              <a:solidFill>
                <a:srgbClr val="404040"/>
              </a:solidFill>
            </a:endParaRPr>
          </a:p>
          <a:p>
            <a:pPr marL="0">
              <a:lnSpc>
                <a:spcPct val="100000"/>
              </a:lnSpc>
              <a:spcBef>
                <a:spcPts val="0"/>
              </a:spcBef>
            </a:pPr>
            <a:endParaRPr lang="en-GB" dirty="0">
              <a:latin typeface="Nunito Sans SemiBold"/>
            </a:endParaRPr>
          </a:p>
        </p:txBody>
      </p:sp>
      <p:pic>
        <p:nvPicPr>
          <p:cNvPr id="4" name="Picture 3" descr="Young Leaders Scheme – Glendon Scouts">
            <a:extLst>
              <a:ext uri="{FF2B5EF4-FFF2-40B4-BE49-F238E27FC236}">
                <a16:creationId xmlns:a16="http://schemas.microsoft.com/office/drawing/2014/main" id="{BB1324FA-550E-AA71-A7AA-146134DFDBF6}"/>
              </a:ext>
            </a:extLst>
          </p:cNvPr>
          <p:cNvPicPr>
            <a:picLocks noChangeAspect="1"/>
          </p:cNvPicPr>
          <p:nvPr/>
        </p:nvPicPr>
        <p:blipFill>
          <a:blip r:embed="rId3"/>
          <a:stretch>
            <a:fillRect/>
          </a:stretch>
        </p:blipFill>
        <p:spPr>
          <a:xfrm>
            <a:off x="7204339" y="1407454"/>
            <a:ext cx="4670652" cy="3117804"/>
          </a:xfrm>
          <a:prstGeom prst="rect">
            <a:avLst/>
          </a:prstGeom>
        </p:spPr>
      </p:pic>
    </p:spTree>
    <p:extLst>
      <p:ext uri="{BB962C8B-B14F-4D97-AF65-F5344CB8AC3E}">
        <p14:creationId xmlns:p14="http://schemas.microsoft.com/office/powerpoint/2010/main" val="1517036050"/>
      </p:ext>
    </p:extLst>
  </p:cSld>
  <p:clrMapOvr>
    <a:masterClrMapping/>
  </p:clrMapOvr>
</p:sld>
</file>

<file path=ppt/theme/theme1.xml><?xml version="1.0" encoding="utf-8"?>
<a:theme xmlns:a="http://schemas.openxmlformats.org/drawingml/2006/main" name="Office Theme">
  <a:themeElements>
    <a:clrScheme name="Scouts 2023">
      <a:dk1>
        <a:srgbClr val="000000"/>
      </a:dk1>
      <a:lt1>
        <a:srgbClr val="FFFFFF"/>
      </a:lt1>
      <a:dk2>
        <a:srgbClr val="7413DC"/>
      </a:dk2>
      <a:lt2>
        <a:srgbClr val="088386"/>
      </a:lt2>
      <a:accent1>
        <a:srgbClr val="205B41"/>
      </a:accent1>
      <a:accent2>
        <a:srgbClr val="24B755"/>
      </a:accent2>
      <a:accent3>
        <a:srgbClr val="006DDF"/>
      </a:accent3>
      <a:accent4>
        <a:srgbClr val="FFB3E5"/>
      </a:accent4>
      <a:accent5>
        <a:srgbClr val="003882"/>
      </a:accent5>
      <a:accent6>
        <a:srgbClr val="FFE627"/>
      </a:accent6>
      <a:hlink>
        <a:srgbClr val="00B8B8"/>
      </a:hlink>
      <a:folHlink>
        <a:srgbClr val="7414DC"/>
      </a:folHlink>
    </a:clrScheme>
    <a:fontScheme name="Scouts">
      <a:majorFont>
        <a:latin typeface="Nunito Sans"/>
        <a:ea typeface=""/>
        <a:cs typeface=""/>
      </a:majorFont>
      <a:minorFont>
        <a:latin typeface="Nunito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Custom Color 1">
      <a:srgbClr val="FF912A"/>
    </a:custClr>
    <a:custClr name="Custom Color 2">
      <a:srgbClr val="205B41"/>
    </a:custClr>
  </a:custClrLst>
  <a:extLst>
    <a:ext uri="{05A4C25C-085E-4340-85A3-A5531E510DB2}">
      <thm15:themeFamily xmlns:thm15="http://schemas.microsoft.com/office/thememl/2012/main" name="Office Theme" id="{3F9555BD-7401-421B-827C-35FDA61D3B2B}" vid="{E36C4E01-F832-4F43-9297-AA5390AF6CA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94071E1C85AEE4085A4EE0B1B1FEC9A" ma:contentTypeVersion="3" ma:contentTypeDescription="Create a new document." ma:contentTypeScope="" ma:versionID="830fe22ec56a415ef1209664146c1963">
  <xsd:schema xmlns:xsd="http://www.w3.org/2001/XMLSchema" xmlns:xs="http://www.w3.org/2001/XMLSchema" xmlns:p="http://schemas.microsoft.com/office/2006/metadata/properties" xmlns:ns2="fe175cf6-8432-4d09-9269-1c3943435c7f" targetNamespace="http://schemas.microsoft.com/office/2006/metadata/properties" ma:root="true" ma:fieldsID="bbfd1b6eb5e7e544acae9f03cc960470" ns2:_="">
    <xsd:import namespace="fe175cf6-8432-4d09-9269-1c3943435c7f"/>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175cf6-8432-4d09-9269-1c3943435c7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E16C2DD-277C-46C6-8E2E-2D7A83688128}">
  <ds:schemaRefs>
    <ds:schemaRef ds:uri="http://schemas.microsoft.com/sharepoint/v3/contenttype/forms"/>
  </ds:schemaRefs>
</ds:datastoreItem>
</file>

<file path=customXml/itemProps2.xml><?xml version="1.0" encoding="utf-8"?>
<ds:datastoreItem xmlns:ds="http://schemas.openxmlformats.org/officeDocument/2006/customXml" ds:itemID="{C1294826-9FFC-4B8F-823D-81A4B0427E39}">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0CDFCEBC-B630-4E5C-9994-7A51D3F421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175cf6-8432-4d09-9269-1c3943435c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5814</TotalTime>
  <Words>33</Words>
  <Application>Microsoft Office PowerPoint</Application>
  <PresentationFormat>Widescreen</PresentationFormat>
  <Paragraphs>22</Paragraphs>
  <Slides>20</Slides>
  <Notes>18</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PowerPoint Presentation</vt:lpstr>
      <vt:lpstr>PowerPoint Presentation</vt:lpstr>
      <vt:lpstr>Do more. Be more</vt:lpstr>
      <vt:lpstr>PowerPoint Presentation</vt:lpstr>
      <vt:lpstr>The Young Leader Scheme</vt:lpstr>
      <vt:lpstr>Do more. Be more</vt:lpstr>
      <vt:lpstr>PowerPoint Presentation</vt:lpstr>
      <vt:lpstr>The Young Leader Scheme</vt:lpstr>
      <vt:lpstr>The Young Leader Scheme</vt:lpstr>
      <vt:lpstr>The Young Leader Scheme</vt:lpstr>
      <vt:lpstr>PowerPoint Presentation</vt:lpstr>
      <vt:lpstr>Do more. Be more</vt:lpstr>
      <vt:lpstr>Do more. Be more</vt:lpstr>
      <vt:lpstr>PowerPoint Presentation</vt:lpstr>
      <vt:lpstr>The Young Leader Scheme</vt:lpstr>
      <vt:lpstr>Do more. Be more</vt:lpstr>
      <vt:lpstr>PowerPoint Presentation</vt:lpstr>
      <vt:lpstr>The Young Leader Scheme</vt:lpstr>
      <vt:lpstr>Do more. Be more</vt:lpstr>
      <vt:lpstr>PowerPoint Presentation</vt:lpstr>
    </vt:vector>
  </TitlesOfParts>
  <Company>The Scout Association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James</dc:creator>
  <cp:lastModifiedBy>William Hazell</cp:lastModifiedBy>
  <cp:revision>318</cp:revision>
  <dcterms:created xsi:type="dcterms:W3CDTF">2018-11-07T13:00:15Z</dcterms:created>
  <dcterms:modified xsi:type="dcterms:W3CDTF">2025-11-19T08:57:37Z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2018-02-16T00:00:00Z</vt:filetime>
  </property>
  <property fmtid="{D5CDD505-2E9C-101B-9397-08002B2CF9AE}" pid="3" name="Creator">
    <vt:lpwstr>Adobe InDesign CS5 (7.0)</vt:lpwstr>
  </property>
  <property fmtid="{D5CDD505-2E9C-101B-9397-08002B2CF9AE}" pid="4" name="LastSaved">
    <vt:filetime>2018-02-18T00:00:00Z</vt:filetime>
  </property>
  <property fmtid="{D5CDD505-2E9C-101B-9397-08002B2CF9AE}" pid="5" name="ContentTypeId">
    <vt:lpwstr>0x010100394071E1C85AEE4085A4EE0B1B1FEC9A</vt:lpwstr>
  </property>
</Properties>
</file>