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5" r:id="rId4"/>
  </p:sldMasterIdLst>
  <p:notesMasterIdLst>
    <p:notesMasterId r:id="rId20"/>
  </p:notesMasterIdLst>
  <p:sldIdLst>
    <p:sldId id="399" r:id="rId5"/>
    <p:sldId id="324" r:id="rId6"/>
    <p:sldId id="404" r:id="rId7"/>
    <p:sldId id="405" r:id="rId8"/>
    <p:sldId id="406" r:id="rId9"/>
    <p:sldId id="407" r:id="rId10"/>
    <p:sldId id="408" r:id="rId11"/>
    <p:sldId id="409" r:id="rId12"/>
    <p:sldId id="410" r:id="rId13"/>
    <p:sldId id="411" r:id="rId14"/>
    <p:sldId id="415" r:id="rId15"/>
    <p:sldId id="412" r:id="rId16"/>
    <p:sldId id="413" r:id="rId17"/>
    <p:sldId id="414" r:id="rId18"/>
    <p:sldId id="398" r:id="rId19"/>
  </p:sldIdLst>
  <p:sldSz cx="12192000" cy="6858000"/>
  <p:notesSz cx="16256000" cy="9144000"/>
  <p:embeddedFontLst>
    <p:embeddedFont>
      <p:font typeface="Nunito Sans" pitchFamily="2" charset="0"/>
      <p:regular r:id="rId21"/>
      <p:bold r:id="rId22"/>
      <p:italic r:id="rId23"/>
      <p:boldItalic r:id="rId24"/>
    </p:embeddedFont>
    <p:embeddedFont>
      <p:font typeface="Nunito Sans Black" pitchFamily="2" charset="0"/>
      <p:bold r:id="rId25"/>
      <p:italic r:id="rId26"/>
      <p:boldItalic r:id="rId27"/>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2A"/>
    <a:srgbClr val="FF2200"/>
    <a:srgbClr val="741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3A85C2-F53D-3981-3014-D9BE5F22400F}" v="1175" dt="2025-11-21T23:09:39.99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2" autoAdjust="0"/>
    <p:restoredTop sz="94674"/>
  </p:normalViewPr>
  <p:slideViewPr>
    <p:cSldViewPr snapToGrid="0">
      <p:cViewPr>
        <p:scale>
          <a:sx n="110" d="100"/>
          <a:sy n="110" d="100"/>
        </p:scale>
        <p:origin x="720" y="200"/>
      </p:cViewPr>
      <p:guideLst>
        <p:guide orient="horz" pos="2160"/>
        <p:guide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Jewell" userId="S::lucy.jewell@northantsscouts.org.uk::761a7ee6-6ba9-4581-bd92-b25a4a6534a5" providerId="AD" clId="Web-{373A85C2-F53D-3981-3014-D9BE5F22400F}"/>
    <pc:docChg chg="addSld delSld modSld sldOrd">
      <pc:chgData name="Lucy Jewell" userId="S::lucy.jewell@northantsscouts.org.uk::761a7ee6-6ba9-4581-bd92-b25a4a6534a5" providerId="AD" clId="Web-{373A85C2-F53D-3981-3014-D9BE5F22400F}" dt="2025-11-21T23:08:22.377" v="989" actId="1076"/>
      <pc:docMkLst>
        <pc:docMk/>
      </pc:docMkLst>
      <pc:sldChg chg="modSp">
        <pc:chgData name="Lucy Jewell" userId="S::lucy.jewell@northantsscouts.org.uk::761a7ee6-6ba9-4581-bd92-b25a4a6534a5" providerId="AD" clId="Web-{373A85C2-F53D-3981-3014-D9BE5F22400F}" dt="2025-11-21T21:32:45.153" v="22" actId="20577"/>
        <pc:sldMkLst>
          <pc:docMk/>
          <pc:sldMk cId="2244635993" sldId="324"/>
        </pc:sldMkLst>
        <pc:spChg chg="mod">
          <ac:chgData name="Lucy Jewell" userId="S::lucy.jewell@northantsscouts.org.uk::761a7ee6-6ba9-4581-bd92-b25a4a6534a5" providerId="AD" clId="Web-{373A85C2-F53D-3981-3014-D9BE5F22400F}" dt="2025-11-21T21:32:45.153" v="22" actId="20577"/>
          <ac:spMkLst>
            <pc:docMk/>
            <pc:sldMk cId="2244635993" sldId="324"/>
            <ac:spMk id="6" creationId="{85482FA2-8E37-A74E-89DC-A3387B482835}"/>
          </ac:spMkLst>
        </pc:spChg>
      </pc:sldChg>
      <pc:sldChg chg="modSp del">
        <pc:chgData name="Lucy Jewell" userId="S::lucy.jewell@northantsscouts.org.uk::761a7ee6-6ba9-4581-bd92-b25a4a6534a5" providerId="AD" clId="Web-{373A85C2-F53D-3981-3014-D9BE5F22400F}" dt="2025-11-21T22:36:28.768" v="405"/>
        <pc:sldMkLst>
          <pc:docMk/>
          <pc:sldMk cId="401023735" sldId="386"/>
        </pc:sldMkLst>
        <pc:spChg chg="mod">
          <ac:chgData name="Lucy Jewell" userId="S::lucy.jewell@northantsscouts.org.uk::761a7ee6-6ba9-4581-bd92-b25a4a6534a5" providerId="AD" clId="Web-{373A85C2-F53D-3981-3014-D9BE5F22400F}" dt="2025-11-21T22:31:53.774" v="264" actId="20577"/>
          <ac:spMkLst>
            <pc:docMk/>
            <pc:sldMk cId="401023735" sldId="386"/>
            <ac:spMk id="7" creationId="{A8BF4C34-E68B-92D5-E5A5-EF833A831355}"/>
          </ac:spMkLst>
        </pc:spChg>
      </pc:sldChg>
      <pc:sldChg chg="del">
        <pc:chgData name="Lucy Jewell" userId="S::lucy.jewell@northantsscouts.org.uk::761a7ee6-6ba9-4581-bd92-b25a4a6534a5" providerId="AD" clId="Web-{373A85C2-F53D-3981-3014-D9BE5F22400F}" dt="2025-11-21T22:19:17.813" v="23"/>
        <pc:sldMkLst>
          <pc:docMk/>
          <pc:sldMk cId="642789506" sldId="393"/>
        </pc:sldMkLst>
      </pc:sldChg>
      <pc:sldChg chg="addSp delSp modSp add mod setBg">
        <pc:chgData name="Lucy Jewell" userId="S::lucy.jewell@northantsscouts.org.uk::761a7ee6-6ba9-4581-bd92-b25a4a6534a5" providerId="AD" clId="Web-{373A85C2-F53D-3981-3014-D9BE5F22400F}" dt="2025-11-21T22:50:43.513" v="814" actId="20577"/>
        <pc:sldMkLst>
          <pc:docMk/>
          <pc:sldMk cId="4130381273" sldId="404"/>
        </pc:sldMkLst>
        <pc:spChg chg="del mod">
          <ac:chgData name="Lucy Jewell" userId="S::lucy.jewell@northantsscouts.org.uk::761a7ee6-6ba9-4581-bd92-b25a4a6534a5" providerId="AD" clId="Web-{373A85C2-F53D-3981-3014-D9BE5F22400F}" dt="2025-11-21T22:22:30.675" v="146"/>
          <ac:spMkLst>
            <pc:docMk/>
            <pc:sldMk cId="4130381273" sldId="404"/>
            <ac:spMk id="2" creationId="{8212D5F4-7A10-1C0F-87E2-0F6A7D771EDB}"/>
          </ac:spMkLst>
        </pc:spChg>
        <pc:spChg chg="del">
          <ac:chgData name="Lucy Jewell" userId="S::lucy.jewell@northantsscouts.org.uk::761a7ee6-6ba9-4581-bd92-b25a4a6534a5" providerId="AD" clId="Web-{373A85C2-F53D-3981-3014-D9BE5F22400F}" dt="2025-11-21T22:22:20.923" v="144"/>
          <ac:spMkLst>
            <pc:docMk/>
            <pc:sldMk cId="4130381273" sldId="404"/>
            <ac:spMk id="3" creationId="{C996BC17-966D-10D5-6EE7-98B4FD9AE02D}"/>
          </ac:spMkLst>
        </pc:spChg>
        <pc:spChg chg="mod">
          <ac:chgData name="Lucy Jewell" userId="S::lucy.jewell@northantsscouts.org.uk::761a7ee6-6ba9-4581-bd92-b25a4a6534a5" providerId="AD" clId="Web-{373A85C2-F53D-3981-3014-D9BE5F22400F}" dt="2025-11-21T22:50:43.513" v="814" actId="20577"/>
          <ac:spMkLst>
            <pc:docMk/>
            <pc:sldMk cId="4130381273" sldId="404"/>
            <ac:spMk id="4" creationId="{EE485C42-6C77-A247-5379-812705BBB898}"/>
          </ac:spMkLst>
        </pc:spChg>
        <pc:spChg chg="add del mod">
          <ac:chgData name="Lucy Jewell" userId="S::lucy.jewell@northantsscouts.org.uk::761a7ee6-6ba9-4581-bd92-b25a4a6534a5" providerId="AD" clId="Web-{373A85C2-F53D-3981-3014-D9BE5F22400F}" dt="2025-11-21T22:22:39.213" v="149"/>
          <ac:spMkLst>
            <pc:docMk/>
            <pc:sldMk cId="4130381273" sldId="404"/>
            <ac:spMk id="6" creationId="{27CABAA4-3951-A371-C515-F5328E196139}"/>
          </ac:spMkLst>
        </pc:spChg>
      </pc:sldChg>
      <pc:sldChg chg="new del">
        <pc:chgData name="Lucy Jewell" userId="S::lucy.jewell@northantsscouts.org.uk::761a7ee6-6ba9-4581-bd92-b25a4a6534a5" providerId="AD" clId="Web-{373A85C2-F53D-3981-3014-D9BE5F22400F}" dt="2025-11-21T22:24:07.727" v="156"/>
        <pc:sldMkLst>
          <pc:docMk/>
          <pc:sldMk cId="731494439" sldId="405"/>
        </pc:sldMkLst>
      </pc:sldChg>
      <pc:sldChg chg="new del">
        <pc:chgData name="Lucy Jewell" userId="S::lucy.jewell@northantsscouts.org.uk::761a7ee6-6ba9-4581-bd92-b25a4a6534a5" providerId="AD" clId="Web-{373A85C2-F53D-3981-3014-D9BE5F22400F}" dt="2025-11-21T22:22:58.826" v="151"/>
        <pc:sldMkLst>
          <pc:docMk/>
          <pc:sldMk cId="2194395851" sldId="405"/>
        </pc:sldMkLst>
      </pc:sldChg>
      <pc:sldChg chg="addSp modSp add mod replId setBg">
        <pc:chgData name="Lucy Jewell" userId="S::lucy.jewell@northantsscouts.org.uk::761a7ee6-6ba9-4581-bd92-b25a4a6534a5" providerId="AD" clId="Web-{373A85C2-F53D-3981-3014-D9BE5F22400F}" dt="2025-11-21T22:52:03.909" v="848" actId="20577"/>
        <pc:sldMkLst>
          <pc:docMk/>
          <pc:sldMk cId="2467205285" sldId="405"/>
        </pc:sldMkLst>
        <pc:spChg chg="mod">
          <ac:chgData name="Lucy Jewell" userId="S::lucy.jewell@northantsscouts.org.uk::761a7ee6-6ba9-4581-bd92-b25a4a6534a5" providerId="AD" clId="Web-{373A85C2-F53D-3981-3014-D9BE5F22400F}" dt="2025-11-21T22:52:03.909" v="848" actId="20577"/>
          <ac:spMkLst>
            <pc:docMk/>
            <pc:sldMk cId="2467205285" sldId="405"/>
            <ac:spMk id="4" creationId="{DA950BF0-B023-BD11-EEB1-70CC1CBA96BC}"/>
          </ac:spMkLst>
        </pc:spChg>
        <pc:picChg chg="add mod">
          <ac:chgData name="Lucy Jewell" userId="S::lucy.jewell@northantsscouts.org.uk::761a7ee6-6ba9-4581-bd92-b25a4a6534a5" providerId="AD" clId="Web-{373A85C2-F53D-3981-3014-D9BE5F22400F}" dt="2025-11-21T22:26:00.691" v="187" actId="1076"/>
          <ac:picMkLst>
            <pc:docMk/>
            <pc:sldMk cId="2467205285" sldId="405"/>
            <ac:picMk id="2" creationId="{302AD1EE-5828-DE23-996B-77A4B21248F8}"/>
          </ac:picMkLst>
        </pc:picChg>
      </pc:sldChg>
      <pc:sldChg chg="new del">
        <pc:chgData name="Lucy Jewell" userId="S::lucy.jewell@northantsscouts.org.uk::761a7ee6-6ba9-4581-bd92-b25a4a6534a5" providerId="AD" clId="Web-{373A85C2-F53D-3981-3014-D9BE5F22400F}" dt="2025-11-21T22:24:09.149" v="157"/>
        <pc:sldMkLst>
          <pc:docMk/>
          <pc:sldMk cId="1485595041" sldId="406"/>
        </pc:sldMkLst>
      </pc:sldChg>
      <pc:sldChg chg="addSp delSp modSp add replId">
        <pc:chgData name="Lucy Jewell" userId="S::lucy.jewell@northantsscouts.org.uk::761a7ee6-6ba9-4581-bd92-b25a4a6534a5" providerId="AD" clId="Web-{373A85C2-F53D-3981-3014-D9BE5F22400F}" dt="2025-11-21T22:27:50.365" v="220" actId="1076"/>
        <pc:sldMkLst>
          <pc:docMk/>
          <pc:sldMk cId="4279530778" sldId="406"/>
        </pc:sldMkLst>
        <pc:spChg chg="mod">
          <ac:chgData name="Lucy Jewell" userId="S::lucy.jewell@northantsscouts.org.uk::761a7ee6-6ba9-4581-bd92-b25a4a6534a5" providerId="AD" clId="Web-{373A85C2-F53D-3981-3014-D9BE5F22400F}" dt="2025-11-21T22:27:50.365" v="220" actId="1076"/>
          <ac:spMkLst>
            <pc:docMk/>
            <pc:sldMk cId="4279530778" sldId="406"/>
            <ac:spMk id="4" creationId="{5E119F7D-9137-8E3B-C8BF-0BA72BBEBE50}"/>
          </ac:spMkLst>
        </pc:spChg>
        <pc:picChg chg="del">
          <ac:chgData name="Lucy Jewell" userId="S::lucy.jewell@northantsscouts.org.uk::761a7ee6-6ba9-4581-bd92-b25a4a6534a5" providerId="AD" clId="Web-{373A85C2-F53D-3981-3014-D9BE5F22400F}" dt="2025-11-21T22:26:06.708" v="189"/>
          <ac:picMkLst>
            <pc:docMk/>
            <pc:sldMk cId="4279530778" sldId="406"/>
            <ac:picMk id="2" creationId="{874D7E04-9538-7ADD-E18B-24009A3DAF76}"/>
          </ac:picMkLst>
        </pc:picChg>
        <pc:picChg chg="add mod">
          <ac:chgData name="Lucy Jewell" userId="S::lucy.jewell@northantsscouts.org.uk::761a7ee6-6ba9-4581-bd92-b25a4a6534a5" providerId="AD" clId="Web-{373A85C2-F53D-3981-3014-D9BE5F22400F}" dt="2025-11-21T22:27:37.114" v="203" actId="1076"/>
          <ac:picMkLst>
            <pc:docMk/>
            <pc:sldMk cId="4279530778" sldId="406"/>
            <ac:picMk id="3" creationId="{A106F7DF-4EA2-E078-534F-698A3054E0F0}"/>
          </ac:picMkLst>
        </pc:picChg>
      </pc:sldChg>
      <pc:sldChg chg="addSp delSp modSp add ord replId">
        <pc:chgData name="Lucy Jewell" userId="S::lucy.jewell@northantsscouts.org.uk::761a7ee6-6ba9-4581-bd92-b25a4a6534a5" providerId="AD" clId="Web-{373A85C2-F53D-3981-3014-D9BE5F22400F}" dt="2025-11-21T22:30:32.582" v="245" actId="1076"/>
        <pc:sldMkLst>
          <pc:docMk/>
          <pc:sldMk cId="547075207" sldId="407"/>
        </pc:sldMkLst>
        <pc:spChg chg="mod">
          <ac:chgData name="Lucy Jewell" userId="S::lucy.jewell@northantsscouts.org.uk::761a7ee6-6ba9-4581-bd92-b25a4a6534a5" providerId="AD" clId="Web-{373A85C2-F53D-3981-3014-D9BE5F22400F}" dt="2025-11-21T22:30:07.737" v="240" actId="20577"/>
          <ac:spMkLst>
            <pc:docMk/>
            <pc:sldMk cId="547075207" sldId="407"/>
            <ac:spMk id="4" creationId="{B5F6A4E4-E9D1-7DFD-455A-B4AB73285657}"/>
          </ac:spMkLst>
        </pc:spChg>
        <pc:picChg chg="del">
          <ac:chgData name="Lucy Jewell" userId="S::lucy.jewell@northantsscouts.org.uk::761a7ee6-6ba9-4581-bd92-b25a4a6534a5" providerId="AD" clId="Web-{373A85C2-F53D-3981-3014-D9BE5F22400F}" dt="2025-11-21T22:30:08.924" v="241"/>
          <ac:picMkLst>
            <pc:docMk/>
            <pc:sldMk cId="547075207" sldId="407"/>
            <ac:picMk id="2" creationId="{3F403C52-3AB3-A706-FAF9-08FDBC325554}"/>
          </ac:picMkLst>
        </pc:picChg>
        <pc:picChg chg="add mod">
          <ac:chgData name="Lucy Jewell" userId="S::lucy.jewell@northantsscouts.org.uk::761a7ee6-6ba9-4581-bd92-b25a4a6534a5" providerId="AD" clId="Web-{373A85C2-F53D-3981-3014-D9BE5F22400F}" dt="2025-11-21T22:30:32.582" v="245" actId="1076"/>
          <ac:picMkLst>
            <pc:docMk/>
            <pc:sldMk cId="547075207" sldId="407"/>
            <ac:picMk id="3" creationId="{9C4EA98A-6280-568B-A114-8D963942174D}"/>
          </ac:picMkLst>
        </pc:picChg>
      </pc:sldChg>
      <pc:sldChg chg="delSp modSp add replId">
        <pc:chgData name="Lucy Jewell" userId="S::lucy.jewell@northantsscouts.org.uk::761a7ee6-6ba9-4581-bd92-b25a4a6534a5" providerId="AD" clId="Web-{373A85C2-F53D-3981-3014-D9BE5F22400F}" dt="2025-11-21T22:55:04.275" v="855" actId="20577"/>
        <pc:sldMkLst>
          <pc:docMk/>
          <pc:sldMk cId="281045427" sldId="408"/>
        </pc:sldMkLst>
        <pc:spChg chg="mod">
          <ac:chgData name="Lucy Jewell" userId="S::lucy.jewell@northantsscouts.org.uk::761a7ee6-6ba9-4581-bd92-b25a4a6534a5" providerId="AD" clId="Web-{373A85C2-F53D-3981-3014-D9BE5F22400F}" dt="2025-11-21T22:55:04.275" v="855" actId="20577"/>
          <ac:spMkLst>
            <pc:docMk/>
            <pc:sldMk cId="281045427" sldId="408"/>
            <ac:spMk id="4" creationId="{B32BBEC9-C996-EA35-E21D-134E3B702813}"/>
          </ac:spMkLst>
        </pc:spChg>
        <pc:picChg chg="del">
          <ac:chgData name="Lucy Jewell" userId="S::lucy.jewell@northantsscouts.org.uk::761a7ee6-6ba9-4581-bd92-b25a4a6534a5" providerId="AD" clId="Web-{373A85C2-F53D-3981-3014-D9BE5F22400F}" dt="2025-11-21T22:31:57.633" v="266"/>
          <ac:picMkLst>
            <pc:docMk/>
            <pc:sldMk cId="281045427" sldId="408"/>
            <ac:picMk id="3" creationId="{75C48A8D-0AD2-939F-DA67-854EDF1EA0DB}"/>
          </ac:picMkLst>
        </pc:picChg>
      </pc:sldChg>
      <pc:sldChg chg="delSp add del replId">
        <pc:chgData name="Lucy Jewell" userId="S::lucy.jewell@northantsscouts.org.uk::761a7ee6-6ba9-4581-bd92-b25a4a6534a5" providerId="AD" clId="Web-{373A85C2-F53D-3981-3014-D9BE5F22400F}" dt="2025-11-21T22:31:26.804" v="248"/>
        <pc:sldMkLst>
          <pc:docMk/>
          <pc:sldMk cId="771672347" sldId="408"/>
        </pc:sldMkLst>
        <pc:picChg chg="del">
          <ac:chgData name="Lucy Jewell" userId="S::lucy.jewell@northantsscouts.org.uk::761a7ee6-6ba9-4581-bd92-b25a4a6534a5" providerId="AD" clId="Web-{373A85C2-F53D-3981-3014-D9BE5F22400F}" dt="2025-11-21T22:30:40.145" v="247"/>
          <ac:picMkLst>
            <pc:docMk/>
            <pc:sldMk cId="771672347" sldId="408"/>
            <ac:picMk id="3" creationId="{DF37E595-E033-8B57-F4EC-19624C199985}"/>
          </ac:picMkLst>
        </pc:picChg>
      </pc:sldChg>
      <pc:sldChg chg="modSp add replId">
        <pc:chgData name="Lucy Jewell" userId="S::lucy.jewell@northantsscouts.org.uk::761a7ee6-6ba9-4581-bd92-b25a4a6534a5" providerId="AD" clId="Web-{373A85C2-F53D-3981-3014-D9BE5F22400F}" dt="2025-11-21T22:34:43.169" v="388" actId="20577"/>
        <pc:sldMkLst>
          <pc:docMk/>
          <pc:sldMk cId="3902418940" sldId="409"/>
        </pc:sldMkLst>
        <pc:spChg chg="mod">
          <ac:chgData name="Lucy Jewell" userId="S::lucy.jewell@northantsscouts.org.uk::761a7ee6-6ba9-4581-bd92-b25a4a6534a5" providerId="AD" clId="Web-{373A85C2-F53D-3981-3014-D9BE5F22400F}" dt="2025-11-21T22:34:43.169" v="388" actId="20577"/>
          <ac:spMkLst>
            <pc:docMk/>
            <pc:sldMk cId="3902418940" sldId="409"/>
            <ac:spMk id="4" creationId="{92CD9C81-FE5A-1F7F-2D15-CD409A18ED4F}"/>
          </ac:spMkLst>
        </pc:spChg>
      </pc:sldChg>
      <pc:sldChg chg="modSp add replId">
        <pc:chgData name="Lucy Jewell" userId="S::lucy.jewell@northantsscouts.org.uk::761a7ee6-6ba9-4581-bd92-b25a4a6534a5" providerId="AD" clId="Web-{373A85C2-F53D-3981-3014-D9BE5F22400F}" dt="2025-11-21T22:36:19.205" v="404" actId="20577"/>
        <pc:sldMkLst>
          <pc:docMk/>
          <pc:sldMk cId="1639047669" sldId="410"/>
        </pc:sldMkLst>
        <pc:spChg chg="mod">
          <ac:chgData name="Lucy Jewell" userId="S::lucy.jewell@northantsscouts.org.uk::761a7ee6-6ba9-4581-bd92-b25a4a6534a5" providerId="AD" clId="Web-{373A85C2-F53D-3981-3014-D9BE5F22400F}" dt="2025-11-21T22:36:19.205" v="404" actId="20577"/>
          <ac:spMkLst>
            <pc:docMk/>
            <pc:sldMk cId="1639047669" sldId="410"/>
            <ac:spMk id="4" creationId="{E1889D77-C3C5-17D4-FBAB-3C48BB07351D}"/>
          </ac:spMkLst>
        </pc:spChg>
      </pc:sldChg>
      <pc:sldChg chg="addSp modSp add replId">
        <pc:chgData name="Lucy Jewell" userId="S::lucy.jewell@northantsscouts.org.uk::761a7ee6-6ba9-4581-bd92-b25a4a6534a5" providerId="AD" clId="Web-{373A85C2-F53D-3981-3014-D9BE5F22400F}" dt="2025-11-21T22:38:47.130" v="502" actId="1076"/>
        <pc:sldMkLst>
          <pc:docMk/>
          <pc:sldMk cId="1994659587" sldId="411"/>
        </pc:sldMkLst>
        <pc:spChg chg="mod">
          <ac:chgData name="Lucy Jewell" userId="S::lucy.jewell@northantsscouts.org.uk::761a7ee6-6ba9-4581-bd92-b25a4a6534a5" providerId="AD" clId="Web-{373A85C2-F53D-3981-3014-D9BE5F22400F}" dt="2025-11-21T22:38:41.692" v="499" actId="1076"/>
          <ac:spMkLst>
            <pc:docMk/>
            <pc:sldMk cId="1994659587" sldId="411"/>
            <ac:spMk id="4" creationId="{4DA4B1E2-1D5F-9B57-38A2-8A9C0D035B27}"/>
          </ac:spMkLst>
        </pc:spChg>
        <pc:picChg chg="add mod">
          <ac:chgData name="Lucy Jewell" userId="S::lucy.jewell@northantsscouts.org.uk::761a7ee6-6ba9-4581-bd92-b25a4a6534a5" providerId="AD" clId="Web-{373A85C2-F53D-3981-3014-D9BE5F22400F}" dt="2025-11-21T22:38:47.130" v="502" actId="1076"/>
          <ac:picMkLst>
            <pc:docMk/>
            <pc:sldMk cId="1994659587" sldId="411"/>
            <ac:picMk id="2" creationId="{82EC06D9-483D-CF7D-0D91-6A60668686E0}"/>
          </ac:picMkLst>
        </pc:picChg>
      </pc:sldChg>
      <pc:sldChg chg="addSp delSp modSp add replId">
        <pc:chgData name="Lucy Jewell" userId="S::lucy.jewell@northantsscouts.org.uk::761a7ee6-6ba9-4581-bd92-b25a4a6534a5" providerId="AD" clId="Web-{373A85C2-F53D-3981-3014-D9BE5F22400F}" dt="2025-11-21T22:48:36.372" v="733"/>
        <pc:sldMkLst>
          <pc:docMk/>
          <pc:sldMk cId="2845742292" sldId="412"/>
        </pc:sldMkLst>
        <pc:spChg chg="del">
          <ac:chgData name="Lucy Jewell" userId="S::lucy.jewell@northantsscouts.org.uk::761a7ee6-6ba9-4581-bd92-b25a4a6534a5" providerId="AD" clId="Web-{373A85C2-F53D-3981-3014-D9BE5F22400F}" dt="2025-11-21T22:41:07.431" v="504"/>
          <ac:spMkLst>
            <pc:docMk/>
            <pc:sldMk cId="2845742292" sldId="412"/>
            <ac:spMk id="4" creationId="{FC9D70A1-B38D-C2BA-9E92-46D8C1371FF7}"/>
          </ac:spMkLst>
        </pc:spChg>
        <pc:spChg chg="add del mod">
          <ac:chgData name="Lucy Jewell" userId="S::lucy.jewell@northantsscouts.org.uk::761a7ee6-6ba9-4581-bd92-b25a4a6534a5" providerId="AD" clId="Web-{373A85C2-F53D-3981-3014-D9BE5F22400F}" dt="2025-11-21T22:41:12.010" v="506"/>
          <ac:spMkLst>
            <pc:docMk/>
            <pc:sldMk cId="2845742292" sldId="412"/>
            <ac:spMk id="5" creationId="{8F5917CE-EC7E-8CF7-7548-7F3D3FF89E40}"/>
          </ac:spMkLst>
        </pc:spChg>
        <pc:spChg chg="add mod">
          <ac:chgData name="Lucy Jewell" userId="S::lucy.jewell@northantsscouts.org.uk::761a7ee6-6ba9-4581-bd92-b25a4a6534a5" providerId="AD" clId="Web-{373A85C2-F53D-3981-3014-D9BE5F22400F}" dt="2025-11-21T22:46:53.639" v="663" actId="14100"/>
          <ac:spMkLst>
            <pc:docMk/>
            <pc:sldMk cId="2845742292" sldId="412"/>
            <ac:spMk id="7" creationId="{6CB16A53-C0E1-52B9-1B83-E462E012220F}"/>
          </ac:spMkLst>
        </pc:spChg>
        <pc:spChg chg="add mod">
          <ac:chgData name="Lucy Jewell" userId="S::lucy.jewell@northantsscouts.org.uk::761a7ee6-6ba9-4581-bd92-b25a4a6534a5" providerId="AD" clId="Web-{373A85C2-F53D-3981-3014-D9BE5F22400F}" dt="2025-11-21T22:47:59.051" v="718" actId="14100"/>
          <ac:spMkLst>
            <pc:docMk/>
            <pc:sldMk cId="2845742292" sldId="412"/>
            <ac:spMk id="8" creationId="{15855D4E-C00A-1734-0F4B-0B8391ED5B0F}"/>
          </ac:spMkLst>
        </pc:spChg>
        <pc:spChg chg="add mod">
          <ac:chgData name="Lucy Jewell" userId="S::lucy.jewell@northantsscouts.org.uk::761a7ee6-6ba9-4581-bd92-b25a4a6534a5" providerId="AD" clId="Web-{373A85C2-F53D-3981-3014-D9BE5F22400F}" dt="2025-11-21T22:47:53.409" v="717" actId="14100"/>
          <ac:spMkLst>
            <pc:docMk/>
            <pc:sldMk cId="2845742292" sldId="412"/>
            <ac:spMk id="9" creationId="{249A3D3F-9EAA-BA0D-E5C9-C78009C10329}"/>
          </ac:spMkLst>
        </pc:spChg>
        <pc:spChg chg="add mod">
          <ac:chgData name="Lucy Jewell" userId="S::lucy.jewell@northantsscouts.org.uk::761a7ee6-6ba9-4581-bd92-b25a4a6534a5" providerId="AD" clId="Web-{373A85C2-F53D-3981-3014-D9BE5F22400F}" dt="2025-11-21T22:46:24.170" v="644" actId="1076"/>
          <ac:spMkLst>
            <pc:docMk/>
            <pc:sldMk cId="2845742292" sldId="412"/>
            <ac:spMk id="10" creationId="{46F3E022-6D65-779F-6B1A-17930A542C30}"/>
          </ac:spMkLst>
        </pc:spChg>
        <pc:spChg chg="add mod">
          <ac:chgData name="Lucy Jewell" userId="S::lucy.jewell@northantsscouts.org.uk::761a7ee6-6ba9-4581-bd92-b25a4a6534a5" providerId="AD" clId="Web-{373A85C2-F53D-3981-3014-D9BE5F22400F}" dt="2025-11-21T22:46:42.603" v="658" actId="1076"/>
          <ac:spMkLst>
            <pc:docMk/>
            <pc:sldMk cId="2845742292" sldId="412"/>
            <ac:spMk id="11" creationId="{73E37C80-EF78-AE64-CC35-BEC11A4DF062}"/>
          </ac:spMkLst>
        </pc:spChg>
        <pc:spChg chg="add mod">
          <ac:chgData name="Lucy Jewell" userId="S::lucy.jewell@northantsscouts.org.uk::761a7ee6-6ba9-4581-bd92-b25a4a6534a5" providerId="AD" clId="Web-{373A85C2-F53D-3981-3014-D9BE5F22400F}" dt="2025-11-21T22:47:08.911" v="675" actId="20577"/>
          <ac:spMkLst>
            <pc:docMk/>
            <pc:sldMk cId="2845742292" sldId="412"/>
            <ac:spMk id="12" creationId="{E945233C-69AD-E0F2-5ABB-8899D6DD1064}"/>
          </ac:spMkLst>
        </pc:spChg>
        <pc:spChg chg="add mod">
          <ac:chgData name="Lucy Jewell" userId="S::lucy.jewell@northantsscouts.org.uk::761a7ee6-6ba9-4581-bd92-b25a4a6534a5" providerId="AD" clId="Web-{373A85C2-F53D-3981-3014-D9BE5F22400F}" dt="2025-11-21T22:47:28.214" v="679" actId="20577"/>
          <ac:spMkLst>
            <pc:docMk/>
            <pc:sldMk cId="2845742292" sldId="412"/>
            <ac:spMk id="13" creationId="{A2A175E7-5B71-C3FF-1B9C-B7264DC87CD0}"/>
          </ac:spMkLst>
        </pc:spChg>
        <pc:spChg chg="add mod">
          <ac:chgData name="Lucy Jewell" userId="S::lucy.jewell@northantsscouts.org.uk::761a7ee6-6ba9-4581-bd92-b25a4a6534a5" providerId="AD" clId="Web-{373A85C2-F53D-3981-3014-D9BE5F22400F}" dt="2025-11-21T22:47:47.735" v="716" actId="20577"/>
          <ac:spMkLst>
            <pc:docMk/>
            <pc:sldMk cId="2845742292" sldId="412"/>
            <ac:spMk id="14" creationId="{CC946A0B-EC8A-976C-F16C-7A2AC99FD74A}"/>
          </ac:spMkLst>
        </pc:spChg>
        <pc:spChg chg="add mod">
          <ac:chgData name="Lucy Jewell" userId="S::lucy.jewell@northantsscouts.org.uk::761a7ee6-6ba9-4581-bd92-b25a4a6534a5" providerId="AD" clId="Web-{373A85C2-F53D-3981-3014-D9BE5F22400F}" dt="2025-11-21T22:48:24.166" v="730" actId="20577"/>
          <ac:spMkLst>
            <pc:docMk/>
            <pc:sldMk cId="2845742292" sldId="412"/>
            <ac:spMk id="15" creationId="{C16893B9-E2AF-1F5F-3036-2F42FBABF3E1}"/>
          </ac:spMkLst>
        </pc:spChg>
        <pc:picChg chg="del">
          <ac:chgData name="Lucy Jewell" userId="S::lucy.jewell@northantsscouts.org.uk::761a7ee6-6ba9-4581-bd92-b25a4a6534a5" providerId="AD" clId="Web-{373A85C2-F53D-3981-3014-D9BE5F22400F}" dt="2025-11-21T22:41:08.540" v="505"/>
          <ac:picMkLst>
            <pc:docMk/>
            <pc:sldMk cId="2845742292" sldId="412"/>
            <ac:picMk id="2" creationId="{66519CF9-0A9C-D702-A023-9DE325CD7922}"/>
          </ac:picMkLst>
        </pc:picChg>
        <pc:picChg chg="add mod">
          <ac:chgData name="Lucy Jewell" userId="S::lucy.jewell@northantsscouts.org.uk::761a7ee6-6ba9-4581-bd92-b25a4a6534a5" providerId="AD" clId="Web-{373A85C2-F53D-3981-3014-D9BE5F22400F}" dt="2025-11-21T22:44:33.778" v="546" actId="1076"/>
          <ac:picMkLst>
            <pc:docMk/>
            <pc:sldMk cId="2845742292" sldId="412"/>
            <ac:picMk id="6" creationId="{7610C747-719B-0F06-EF00-C656A7AB2979}"/>
          </ac:picMkLst>
        </pc:picChg>
        <pc:picChg chg="add del mod">
          <ac:chgData name="Lucy Jewell" userId="S::lucy.jewell@northantsscouts.org.uk::761a7ee6-6ba9-4581-bd92-b25a4a6534a5" providerId="AD" clId="Web-{373A85C2-F53D-3981-3014-D9BE5F22400F}" dt="2025-11-21T22:48:36.372" v="733"/>
          <ac:picMkLst>
            <pc:docMk/>
            <pc:sldMk cId="2845742292" sldId="412"/>
            <ac:picMk id="16" creationId="{8CC29113-18F9-25FA-E953-B76C66B6701B}"/>
          </ac:picMkLst>
        </pc:picChg>
      </pc:sldChg>
      <pc:sldChg chg="addSp delSp modSp add replId">
        <pc:chgData name="Lucy Jewell" userId="S::lucy.jewell@northantsscouts.org.uk::761a7ee6-6ba9-4581-bd92-b25a4a6534a5" providerId="AD" clId="Web-{373A85C2-F53D-3981-3014-D9BE5F22400F}" dt="2025-11-21T23:01:38.589" v="867"/>
        <pc:sldMkLst>
          <pc:docMk/>
          <pc:sldMk cId="2835192746" sldId="413"/>
        </pc:sldMkLst>
        <pc:spChg chg="add mod">
          <ac:chgData name="Lucy Jewell" userId="S::lucy.jewell@northantsscouts.org.uk::761a7ee6-6ba9-4581-bd92-b25a4a6534a5" providerId="AD" clId="Web-{373A85C2-F53D-3981-3014-D9BE5F22400F}" dt="2025-11-21T22:49:48.273" v="804" actId="14100"/>
          <ac:spMkLst>
            <pc:docMk/>
            <pc:sldMk cId="2835192746" sldId="413"/>
            <ac:spMk id="3" creationId="{51632E31-9C3E-7830-F570-7A7220C15D93}"/>
          </ac:spMkLst>
        </pc:spChg>
        <pc:spChg chg="add del mod">
          <ac:chgData name="Lucy Jewell" userId="S::lucy.jewell@northantsscouts.org.uk::761a7ee6-6ba9-4581-bd92-b25a4a6534a5" providerId="AD" clId="Web-{373A85C2-F53D-3981-3014-D9BE5F22400F}" dt="2025-11-21T23:01:38.589" v="867"/>
          <ac:spMkLst>
            <pc:docMk/>
            <pc:sldMk cId="2835192746" sldId="413"/>
            <ac:spMk id="5" creationId="{6315E68D-CC9F-2CBE-976D-044D327260DF}"/>
          </ac:spMkLst>
        </pc:spChg>
        <pc:spChg chg="del">
          <ac:chgData name="Lucy Jewell" userId="S::lucy.jewell@northantsscouts.org.uk::761a7ee6-6ba9-4581-bd92-b25a4a6534a5" providerId="AD" clId="Web-{373A85C2-F53D-3981-3014-D9BE5F22400F}" dt="2025-11-21T22:48:52.844" v="739"/>
          <ac:spMkLst>
            <pc:docMk/>
            <pc:sldMk cId="2835192746" sldId="413"/>
            <ac:spMk id="7" creationId="{05EE8A95-CAB8-89B1-BD96-F91936BD751D}"/>
          </ac:spMkLst>
        </pc:spChg>
        <pc:spChg chg="del">
          <ac:chgData name="Lucy Jewell" userId="S::lucy.jewell@northantsscouts.org.uk::761a7ee6-6ba9-4581-bd92-b25a4a6534a5" providerId="AD" clId="Web-{373A85C2-F53D-3981-3014-D9BE5F22400F}" dt="2025-11-21T22:48:55.375" v="740"/>
          <ac:spMkLst>
            <pc:docMk/>
            <pc:sldMk cId="2835192746" sldId="413"/>
            <ac:spMk id="8" creationId="{89CEF442-12CC-952B-288E-184C6261DAD3}"/>
          </ac:spMkLst>
        </pc:spChg>
        <pc:spChg chg="del">
          <ac:chgData name="Lucy Jewell" userId="S::lucy.jewell@northantsscouts.org.uk::761a7ee6-6ba9-4581-bd92-b25a4a6534a5" providerId="AD" clId="Web-{373A85C2-F53D-3981-3014-D9BE5F22400F}" dt="2025-11-21T22:48:50.578" v="738"/>
          <ac:spMkLst>
            <pc:docMk/>
            <pc:sldMk cId="2835192746" sldId="413"/>
            <ac:spMk id="9" creationId="{FFF0375A-E007-90E7-79E4-D31806DABA9A}"/>
          </ac:spMkLst>
        </pc:spChg>
        <pc:spChg chg="del">
          <ac:chgData name="Lucy Jewell" userId="S::lucy.jewell@northantsscouts.org.uk::761a7ee6-6ba9-4581-bd92-b25a4a6534a5" providerId="AD" clId="Web-{373A85C2-F53D-3981-3014-D9BE5F22400F}" dt="2025-11-21T22:48:48.249" v="737"/>
          <ac:spMkLst>
            <pc:docMk/>
            <pc:sldMk cId="2835192746" sldId="413"/>
            <ac:spMk id="10" creationId="{7C3A51CB-5A9B-325F-AA2D-8254F90CCE9E}"/>
          </ac:spMkLst>
        </pc:spChg>
        <pc:spChg chg="del">
          <ac:chgData name="Lucy Jewell" userId="S::lucy.jewell@northantsscouts.org.uk::761a7ee6-6ba9-4581-bd92-b25a4a6534a5" providerId="AD" clId="Web-{373A85C2-F53D-3981-3014-D9BE5F22400F}" dt="2025-11-21T22:48:45.842" v="736"/>
          <ac:spMkLst>
            <pc:docMk/>
            <pc:sldMk cId="2835192746" sldId="413"/>
            <ac:spMk id="11" creationId="{D6CF8A08-21B7-B7C6-84A9-A5F0F7C53A88}"/>
          </ac:spMkLst>
        </pc:spChg>
        <pc:spChg chg="del">
          <ac:chgData name="Lucy Jewell" userId="S::lucy.jewell@northantsscouts.org.uk::761a7ee6-6ba9-4581-bd92-b25a4a6534a5" providerId="AD" clId="Web-{373A85C2-F53D-3981-3014-D9BE5F22400F}" dt="2025-11-21T22:48:43.904" v="735"/>
          <ac:spMkLst>
            <pc:docMk/>
            <pc:sldMk cId="2835192746" sldId="413"/>
            <ac:spMk id="12" creationId="{EC77CD7A-1E74-9F6A-9663-C1050703C3D2}"/>
          </ac:spMkLst>
        </pc:spChg>
        <pc:spChg chg="del">
          <ac:chgData name="Lucy Jewell" userId="S::lucy.jewell@northantsscouts.org.uk::761a7ee6-6ba9-4581-bd92-b25a4a6534a5" providerId="AD" clId="Web-{373A85C2-F53D-3981-3014-D9BE5F22400F}" dt="2025-11-21T22:48:57.641" v="741"/>
          <ac:spMkLst>
            <pc:docMk/>
            <pc:sldMk cId="2835192746" sldId="413"/>
            <ac:spMk id="13" creationId="{4E5AF654-7863-9A0B-EE05-74BFC6930923}"/>
          </ac:spMkLst>
        </pc:spChg>
        <pc:spChg chg="del">
          <ac:chgData name="Lucy Jewell" userId="S::lucy.jewell@northantsscouts.org.uk::761a7ee6-6ba9-4581-bd92-b25a4a6534a5" providerId="AD" clId="Web-{373A85C2-F53D-3981-3014-D9BE5F22400F}" dt="2025-11-21T22:48:59.688" v="742"/>
          <ac:spMkLst>
            <pc:docMk/>
            <pc:sldMk cId="2835192746" sldId="413"/>
            <ac:spMk id="14" creationId="{8F032A93-D774-9E0D-9E9E-6EA009B969B9}"/>
          </ac:spMkLst>
        </pc:spChg>
        <pc:spChg chg="del">
          <ac:chgData name="Lucy Jewell" userId="S::lucy.jewell@northantsscouts.org.uk::761a7ee6-6ba9-4581-bd92-b25a4a6534a5" providerId="AD" clId="Web-{373A85C2-F53D-3981-3014-D9BE5F22400F}" dt="2025-11-21T22:49:02.423" v="743"/>
          <ac:spMkLst>
            <pc:docMk/>
            <pc:sldMk cId="2835192746" sldId="413"/>
            <ac:spMk id="15" creationId="{FD76124A-C8D5-1070-C993-C3DC1090EE91}"/>
          </ac:spMkLst>
        </pc:spChg>
        <pc:picChg chg="mod">
          <ac:chgData name="Lucy Jewell" userId="S::lucy.jewell@northantsscouts.org.uk::761a7ee6-6ba9-4581-bd92-b25a4a6534a5" providerId="AD" clId="Web-{373A85C2-F53D-3981-3014-D9BE5F22400F}" dt="2025-11-21T22:49:07.862" v="745" actId="1076"/>
          <ac:picMkLst>
            <pc:docMk/>
            <pc:sldMk cId="2835192746" sldId="413"/>
            <ac:picMk id="6" creationId="{5DE6C9F1-8F0F-F49A-EEB8-CF8EE8D9022E}"/>
          </ac:picMkLst>
        </pc:picChg>
      </pc:sldChg>
      <pc:sldChg chg="addSp delSp modSp add replId">
        <pc:chgData name="Lucy Jewell" userId="S::lucy.jewell@northantsscouts.org.uk::761a7ee6-6ba9-4581-bd92-b25a4a6534a5" providerId="AD" clId="Web-{373A85C2-F53D-3981-3014-D9BE5F22400F}" dt="2025-11-21T23:02:18.247" v="911" actId="1076"/>
        <pc:sldMkLst>
          <pc:docMk/>
          <pc:sldMk cId="2127070513" sldId="414"/>
        </pc:sldMkLst>
        <pc:spChg chg="del">
          <ac:chgData name="Lucy Jewell" userId="S::lucy.jewell@northantsscouts.org.uk::761a7ee6-6ba9-4581-bd92-b25a4a6534a5" providerId="AD" clId="Web-{373A85C2-F53D-3981-3014-D9BE5F22400F}" dt="2025-11-21T22:59:40.333" v="857"/>
          <ac:spMkLst>
            <pc:docMk/>
            <pc:sldMk cId="2127070513" sldId="414"/>
            <ac:spMk id="3" creationId="{582911F2-F874-CEE7-E512-56720BF5BDC7}"/>
          </ac:spMkLst>
        </pc:spChg>
        <pc:spChg chg="add del mod">
          <ac:chgData name="Lucy Jewell" userId="S::lucy.jewell@northantsscouts.org.uk::761a7ee6-6ba9-4581-bd92-b25a4a6534a5" providerId="AD" clId="Web-{373A85C2-F53D-3981-3014-D9BE5F22400F}" dt="2025-11-21T22:59:46.240" v="859"/>
          <ac:spMkLst>
            <pc:docMk/>
            <pc:sldMk cId="2127070513" sldId="414"/>
            <ac:spMk id="4" creationId="{B80F0A6B-44AA-D014-A332-5D405863CD01}"/>
          </ac:spMkLst>
        </pc:spChg>
        <pc:spChg chg="add mod">
          <ac:chgData name="Lucy Jewell" userId="S::lucy.jewell@northantsscouts.org.uk::761a7ee6-6ba9-4581-bd92-b25a4a6534a5" providerId="AD" clId="Web-{373A85C2-F53D-3981-3014-D9BE5F22400F}" dt="2025-11-21T23:02:18.247" v="911" actId="1076"/>
          <ac:spMkLst>
            <pc:docMk/>
            <pc:sldMk cId="2127070513" sldId="414"/>
            <ac:spMk id="8" creationId="{CCF96EDC-DA7D-7D7B-8EF9-BC8240B229EA}"/>
          </ac:spMkLst>
        </pc:spChg>
        <pc:picChg chg="add mod">
          <ac:chgData name="Lucy Jewell" userId="S::lucy.jewell@northantsscouts.org.uk::761a7ee6-6ba9-4581-bd92-b25a4a6534a5" providerId="AD" clId="Web-{373A85C2-F53D-3981-3014-D9BE5F22400F}" dt="2025-11-21T23:01:27.995" v="864" actId="1076"/>
          <ac:picMkLst>
            <pc:docMk/>
            <pc:sldMk cId="2127070513" sldId="414"/>
            <ac:picMk id="5" creationId="{19665AFA-D5BA-D345-B6FA-603A1ADD52F8}"/>
          </ac:picMkLst>
        </pc:picChg>
        <pc:picChg chg="del">
          <ac:chgData name="Lucy Jewell" userId="S::lucy.jewell@northantsscouts.org.uk::761a7ee6-6ba9-4581-bd92-b25a4a6534a5" providerId="AD" clId="Web-{373A85C2-F53D-3981-3014-D9BE5F22400F}" dt="2025-11-21T22:59:41.958" v="858"/>
          <ac:picMkLst>
            <pc:docMk/>
            <pc:sldMk cId="2127070513" sldId="414"/>
            <ac:picMk id="6" creationId="{601CB469-A7C5-A3C4-9B98-8091386A3D89}"/>
          </ac:picMkLst>
        </pc:picChg>
      </pc:sldChg>
      <pc:sldChg chg="addSp delSp modSp add replId">
        <pc:chgData name="Lucy Jewell" userId="S::lucy.jewell@northantsscouts.org.uk::761a7ee6-6ba9-4581-bd92-b25a4a6534a5" providerId="AD" clId="Web-{373A85C2-F53D-3981-3014-D9BE5F22400F}" dt="2025-11-21T23:08:22.377" v="989" actId="1076"/>
        <pc:sldMkLst>
          <pc:docMk/>
          <pc:sldMk cId="2877201511" sldId="415"/>
        </pc:sldMkLst>
        <pc:spChg chg="mod">
          <ac:chgData name="Lucy Jewell" userId="S::lucy.jewell@northantsscouts.org.uk::761a7ee6-6ba9-4581-bd92-b25a4a6534a5" providerId="AD" clId="Web-{373A85C2-F53D-3981-3014-D9BE5F22400F}" dt="2025-11-21T23:05:29.220" v="927" actId="14100"/>
          <ac:spMkLst>
            <pc:docMk/>
            <pc:sldMk cId="2877201511" sldId="415"/>
            <ac:spMk id="4" creationId="{E54DDB8E-561C-19C8-450C-6AD88BFD5768}"/>
          </ac:spMkLst>
        </pc:spChg>
        <pc:spChg chg="add mod">
          <ac:chgData name="Lucy Jewell" userId="S::lucy.jewell@northantsscouts.org.uk::761a7ee6-6ba9-4581-bd92-b25a4a6534a5" providerId="AD" clId="Web-{373A85C2-F53D-3981-3014-D9BE5F22400F}" dt="2025-11-21T23:06:49.588" v="979" actId="1076"/>
          <ac:spMkLst>
            <pc:docMk/>
            <pc:sldMk cId="2877201511" sldId="415"/>
            <ac:spMk id="5" creationId="{8320E3F4-F691-FB90-3914-7CC40E1754BD}"/>
          </ac:spMkLst>
        </pc:spChg>
        <pc:picChg chg="del">
          <ac:chgData name="Lucy Jewell" userId="S::lucy.jewell@northantsscouts.org.uk::761a7ee6-6ba9-4581-bd92-b25a4a6534a5" providerId="AD" clId="Web-{373A85C2-F53D-3981-3014-D9BE5F22400F}" dt="2025-11-21T23:05:13.187" v="913"/>
          <ac:picMkLst>
            <pc:docMk/>
            <pc:sldMk cId="2877201511" sldId="415"/>
            <ac:picMk id="2" creationId="{F401723C-0D41-27A3-8E92-C5F644866E76}"/>
          </ac:picMkLst>
        </pc:picChg>
        <pc:picChg chg="add del mod">
          <ac:chgData name="Lucy Jewell" userId="S::lucy.jewell@northantsscouts.org.uk::761a7ee6-6ba9-4581-bd92-b25a4a6534a5" providerId="AD" clId="Web-{373A85C2-F53D-3981-3014-D9BE5F22400F}" dt="2025-11-21T23:07:24.263" v="984"/>
          <ac:picMkLst>
            <pc:docMk/>
            <pc:sldMk cId="2877201511" sldId="415"/>
            <ac:picMk id="6" creationId="{89256B0F-AB7D-A3DE-FC31-C420B326AF4E}"/>
          </ac:picMkLst>
        </pc:picChg>
        <pc:picChg chg="add mod">
          <ac:chgData name="Lucy Jewell" userId="S::lucy.jewell@northantsscouts.org.uk::761a7ee6-6ba9-4581-bd92-b25a4a6534a5" providerId="AD" clId="Web-{373A85C2-F53D-3981-3014-D9BE5F22400F}" dt="2025-11-21T23:08:22.377" v="989" actId="1076"/>
          <ac:picMkLst>
            <pc:docMk/>
            <pc:sldMk cId="2877201511" sldId="415"/>
            <ac:picMk id="7" creationId="{C8F9A887-44DE-DBB5-9782-B72D246E2C3C}"/>
          </ac:picMkLst>
        </pc:picChg>
      </pc:sldChg>
      <pc:sldChg chg="add del replId">
        <pc:chgData name="Lucy Jewell" userId="S::lucy.jewell@northantsscouts.org.uk::761a7ee6-6ba9-4581-bd92-b25a4a6534a5" providerId="AD" clId="Web-{373A85C2-F53D-3981-3014-D9BE5F22400F}" dt="2025-11-21T23:05:35.033" v="929"/>
        <pc:sldMkLst>
          <pc:docMk/>
          <pc:sldMk cId="2556201511" sldId="416"/>
        </pc:sldMkLst>
      </pc:sldChg>
      <pc:sldChg chg="add del replId">
        <pc:chgData name="Lucy Jewell" userId="S::lucy.jewell@northantsscouts.org.uk::761a7ee6-6ba9-4581-bd92-b25a4a6534a5" providerId="AD" clId="Web-{373A85C2-F53D-3981-3014-D9BE5F22400F}" dt="2025-11-21T23:07:11.137" v="981"/>
        <pc:sldMkLst>
          <pc:docMk/>
          <pc:sldMk cId="3094850985" sldId="41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atin typeface="Nunito Sans" panose="00000500000000000000" pitchFamily="2" charset="0"/>
              </a:defRPr>
            </a:lvl1pPr>
          </a:lstStyle>
          <a:p>
            <a:endParaRPr lang="en-GB" dirty="0"/>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atin typeface="Nunito Sans" panose="00000500000000000000" pitchFamily="2" charset="0"/>
              </a:defRPr>
            </a:lvl1pPr>
          </a:lstStyle>
          <a:p>
            <a:fld id="{255396BA-BA0B-E646-B112-BDB6D130FD61}" type="datetimeFigureOut">
              <a:rPr lang="en-GB" smtClean="0"/>
              <a:pPr/>
              <a:t>21/11/2025</a:t>
            </a:fld>
            <a:endParaRPr lang="en-GB" dirty="0"/>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atin typeface="Nunito Sans" panose="00000500000000000000" pitchFamily="2" charset="0"/>
              </a:defRPr>
            </a:lvl1pPr>
          </a:lstStyle>
          <a:p>
            <a:endParaRPr lang="en-GB" dirty="0"/>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atin typeface="Nunito Sans" panose="00000500000000000000" pitchFamily="2" charset="0"/>
              </a:defRPr>
            </a:lvl1pPr>
          </a:lstStyle>
          <a:p>
            <a:fld id="{DC81CCE8-8669-844C-8A1E-83EDDE9464AC}" type="slidenum">
              <a:rPr lang="en-GB" smtClean="0"/>
              <a:pPr/>
              <a:t>‹#›</a:t>
            </a:fld>
            <a:endParaRPr lang="en-GB" dirty="0"/>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2"/>
        </a:solidFill>
        <a:effectLst/>
      </p:bgPr>
    </p:bg>
    <p:spTree>
      <p:nvGrpSpPr>
        <p:cNvPr id="1" name=""/>
        <p:cNvGrpSpPr/>
        <p:nvPr/>
      </p:nvGrpSpPr>
      <p:grpSpPr>
        <a:xfrm>
          <a:off x="0" y="0"/>
          <a:ext cx="0" cy="0"/>
          <a:chOff x="0" y="0"/>
          <a:chExt cx="0" cy="0"/>
        </a:xfrm>
      </p:grpSpPr>
      <p:pic>
        <p:nvPicPr>
          <p:cNvPr id="30" name="Picture 29" descr="A logo with a lily on it&#10;&#10;AI-generated content may be incorrect.">
            <a:extLst>
              <a:ext uri="{FF2B5EF4-FFF2-40B4-BE49-F238E27FC236}">
                <a16:creationId xmlns:a16="http://schemas.microsoft.com/office/drawing/2014/main" id="{F9F4946E-ED24-8E3B-D696-A249C6496F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1481" y="731520"/>
            <a:ext cx="6422539" cy="60928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E6446C09-500D-BE88-60B4-0DED10C6C05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6D77BB5-E70D-E305-8114-BE008DAE504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FEE8124-53BD-C3A7-B775-BA69E8E668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0D23BE1-0FBF-548A-3E1A-4232559311A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B64897C-07C4-B732-9778-99F6D27656F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F3F1921-A955-C14E-4B3B-714424A05A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80BAC91-0B51-2E85-EAC5-FC62698C71C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A4176E5-5D09-84C9-5A39-2EBDF3FF392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3577A35-A496-20A3-6A12-197699A0BC7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1EBE06-D97A-7CC8-BB40-25E085EFF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229B701-9BCE-E47F-3951-97975138369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937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8EF9F3-FD88-D9EF-FE15-4B42DD5C12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090E66-3F48-257A-EAC9-09297FFE979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7FA8DF-0B63-0B10-E46C-0B3ED4CBF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1FF06D-AAB0-9F67-0406-F7E687D3B0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2CAC4F6-DF1F-E3A4-7E1C-BE3FE609EAC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5302976-CDE3-94C9-D6FF-802BA724126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6974C3C-7526-84E0-C208-7DEF6D4A46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7586AF-77FA-9932-DF4E-A6E11EAB279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E6F5D97-AFF7-A74C-9D84-4111DD26A5C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01AE5B4-0E92-CB35-98A5-7A37FA84A8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E3A18090-266E-E7A3-3D06-204F305B9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23609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A34C65A-5B14-062E-0107-D5027551F0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985458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lack background with white text&#10;&#10;AI-generated content may be incorrect.">
            <a:extLst>
              <a:ext uri="{FF2B5EF4-FFF2-40B4-BE49-F238E27FC236}">
                <a16:creationId xmlns:a16="http://schemas.microsoft.com/office/drawing/2014/main" id="{98D5B6C7-19F8-4CFC-4BF5-0F217A7DA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60889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CE7E498-F9A6-B67E-1D58-48FB043339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descr="A black background with white text&#10;&#10;AI-generated content may be incorrect.">
            <a:extLst>
              <a:ext uri="{FF2B5EF4-FFF2-40B4-BE49-F238E27FC236}">
                <a16:creationId xmlns:a16="http://schemas.microsoft.com/office/drawing/2014/main" id="{E11D2841-C17D-769C-9CD0-357D2904D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8692D3F-40BE-33CF-9EAA-0E3502EDD9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234179D-D9D4-2453-711C-4DFA930111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8A23754-40AE-1E7F-64D6-0FE1446962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4F1A4D5-D48D-DBAC-6DB7-758FBE83F3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F5F9887-DBE9-7258-B3A0-96A942224C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574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F433235-04A3-B95A-3794-FC80F459910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392104B-72A0-EF38-07C3-1F52F14403F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96C3C2-C15B-E922-A871-B1DA7D15D3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2FC26D-CF6A-08D2-CC4F-0355AE2660A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5534E85-CF0C-247A-EC55-9A1F84F8B6B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93378EA-4C74-89C0-7181-107ED05207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0A5FD91-69B2-EC76-4F34-C8AC3B2E6DE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AAA9105-9E78-5931-74BA-7DF9AB1B3D2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656DB92-03FC-FC99-0A86-D2B5D2653C1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FD7294-3618-35EE-A106-DEF368FCC29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6E3D928C-BE1E-221E-52A1-32C0FF325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56400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85388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1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BFDB6EBA-4DE8-381A-45B9-4BD4B4E630B8}"/>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382376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2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userDrawn="1"/>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9EE411A7-8D24-8BCB-69A7-C77155F3C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663646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userDrawn="1"/>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pic>
        <p:nvPicPr>
          <p:cNvPr id="22" name="Picture 21" descr="A black background with white text&#10;&#10;AI-generated content may be incorrect.">
            <a:extLst>
              <a:ext uri="{FF2B5EF4-FFF2-40B4-BE49-F238E27FC236}">
                <a16:creationId xmlns:a16="http://schemas.microsoft.com/office/drawing/2014/main" id="{A6D04537-7F0B-9EA7-37F9-412CD1C4D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0768174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3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userDrawn="1"/>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846A20BD-246E-FCCC-6F85-C269668BA2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790616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14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userDrawn="1"/>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16" name="Picture 15" descr="A black background with white text&#10;&#10;AI-generated content may be incorrect.">
            <a:extLst>
              <a:ext uri="{FF2B5EF4-FFF2-40B4-BE49-F238E27FC236}">
                <a16:creationId xmlns:a16="http://schemas.microsoft.com/office/drawing/2014/main" id="{99558F3E-7C86-7D87-35D7-81901D2C14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542635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762E545-33E3-A1DA-BD54-3E0F917D32F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5676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06352837-E030-3C67-F15F-053B7A3A94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619461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DD46C6-07EE-E2F9-3E67-D13260512656}"/>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8987931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1BCE0298-F1A2-028E-4455-77DBD72232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86103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0257E8-7A98-CA19-FE37-C992AA98E37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29724B6-5946-18F1-2BC3-F9B7238BAC0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31F257A-7375-1915-0A9F-40E673231F6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87105-86E4-5B57-9937-A33FA944CC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3F8F533-1D69-F653-18D5-15091B57B58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1471AF-EBCF-80AC-DE14-06C95DA2F5C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FC62919-5393-D7FF-15E1-52198E20AC7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0916ABC-9C61-4FFC-49F7-551CAF41CB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D9A1F50-9850-68B0-BABF-175D0EF4C2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A264CE1-7D17-F486-2966-E308D01F2C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B49C7C99-59AA-8F9E-A559-B1D89F3067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4804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userDrawn="1"/>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0FF0F2A-CDC5-6032-B7EF-FDD411A3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58408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C66F6E-B0DB-75BA-9EDF-8A3315E17F2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F3DD71E-A5F9-A05D-7D26-00A06F109F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CA8F2DC-ABCD-4717-89DF-6449A9A1EB9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E072E0-34AD-C938-915E-375B43BEA05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842D3CD-8BAD-0027-1AA8-7F148B62C0F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D31A928-CBD9-4A61-A2B9-90AB557DBBA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BB33A49-9E94-5E7D-4760-D3D9BA16EB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711F5CF-BFB5-92F4-3643-216629873D6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AF8AEB4-5B6B-11E1-1AA6-1906E025AAD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7F086A-3D82-F7AF-5335-5A532D587B7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9645D062-2B74-76D9-E356-C21930571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31035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3367DB71-BD5F-C0E0-A66E-427AC508D443}"/>
              </a:ext>
            </a:extLst>
          </p:cNvPr>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6DAB8BE3-1AE5-A6AE-214C-A86436C7415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EB9A6EB-09D1-0BAD-BE67-85B1686A299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C189C8C-4208-D653-E50F-E63FFC3528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7B5C88-2890-3D0A-857D-6EC3B3E19BF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A62D59-E417-2FDD-0581-1A77F6D76F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D9BD81-AEEE-59F4-D6CC-88B1DA65AE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0F41C33-5470-84A2-C6BF-6DB9F43B711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267786-7800-27FF-9627-C39B73E0E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7B61529-CF58-E67F-AC89-80C79745461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3F940FF-F550-9823-A27F-7B3595FC34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ACF3C9F8-0CE9-5E31-1A12-0826603971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19217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431EB0D4-A0E7-8E31-6357-D49BB4A29D63}"/>
              </a:ext>
            </a:extLst>
          </p:cNvPr>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9BB5AD81-A976-78AA-1051-5CE08CD04A6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5C805E4-FBC4-0EC1-D036-D087D2BE304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44796A5-F04B-4F70-714B-4275F4CCEA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4D45A3-3F93-6961-3A52-3D720ADDFFA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67F87-DE4C-D1AC-E63F-D53C00F563A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A6DA6A-99CA-AE26-5FC2-5776AC00B08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25AB8C-7DEE-0A96-85A1-75CFF306C33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8CB601C-4CE6-A8BE-4171-0FD0DA657DC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401151E-31CB-F281-2115-3748A95447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A02CD5D-ECB0-6FCD-7BF9-16E00A8D367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0DDE408D-6861-FE91-0539-9B0DFF06E9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9833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C8D22D9-3F5E-9DC6-CCB9-EBD66E536B5B}"/>
              </a:ext>
            </a:extLst>
          </p:cNvPr>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590440EA-923B-46AD-BC51-C5607EDE06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E89C1F-F52E-89F2-FCDA-7E662C20FB8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DCD33DA-E5BB-B1CE-7887-7A30795FF66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F20A1D0-E818-6D89-FA1C-9C0BF177FB1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8317D3F-0BA9-D436-05C7-C828A77781B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FC4273-9A1A-9562-E323-129AF7CCFAB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83A7E6-EC94-8D08-CBE7-12FD3A93FA6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826875E-98C8-5438-F85A-5E82DDD8A62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F95D024-62F4-4CC4-C827-5E51DD351B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265C00E-1988-5DC0-29D0-EB0CDB7B448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2C9F7DF-54A9-BCED-0F46-793BAD77FE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27979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86B46AF-FDB4-6F0E-FAD0-DEE0B9996E59}"/>
              </a:ext>
            </a:extLst>
          </p:cNvPr>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BEE38FCC-3447-02EB-A086-CF2D41F8B32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F769C4A-C623-BF09-AF42-0E86676BC0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315680F-7BF7-CA1B-3272-D9F0A4342C4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E473646-2158-841E-2910-54BE492DDB6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B2B66F9-DB86-3012-64EE-5E763E01692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BA6A07C-CED9-0118-1918-AACA242B6B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8A9C638-33DB-FEFF-7381-83182C9EFB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EE064B-C5D2-88B7-07BE-FD752BB3EB6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12F8F02-E21A-707A-E274-371667F559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31D865E-ACF6-534A-451F-32302847D95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259E2DEF-05DF-FBAE-2AA4-213820FBA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30732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CAACBE5-65E0-7A4C-EDB6-6BB3A2482D8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0F2D27C-5334-6A82-CF5E-C46C4ADF333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5FFE64A-55B4-60DF-3342-EBE516B1526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3276D1-A869-FD66-E356-9B30A7DDD66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F8B2B5-9285-ABBE-A8D3-023FCDD1C73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327BD6-B710-E0A5-32E4-A35DBF284F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3217FBD-C8E7-E8C5-AB4E-15E48A23EBD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539CF40-8A99-0BF4-B202-BF111A70B7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294250B-5F60-9119-65E2-23C7DD65A0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2C82A32-FC3E-601A-8CD5-158FCCDCC67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18F93CB-AD51-C606-51F5-F4DF450495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0622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9771B4-10EE-1E41-409D-F5676150149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C6D53-0CAE-99A7-7EA3-9F4F39BDA9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4830AE3-831F-33B0-008E-DC2805B6B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4B12D3C-08B1-F3FD-B0CB-D5BB2B7D30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DCF5D3-3C2F-2340-D5E4-35C768DFE27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ACC089F-5627-4984-4B49-46C4933ABA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B8CDF91-00BF-5AC8-B93C-58D8B58F564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86F308-2B23-E237-849B-7E668A7E405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56D6857-EB6A-5E1E-C306-D9894C46C5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6A6D63E-B3B7-2438-E8DA-06A9E9E371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F91D1CBB-DDC9-5825-1D8C-3C86318B0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5185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F19730-3089-7BD4-EC85-679A2C1AFF4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B9ED4B-A2B2-8E57-BF98-C5921E7EA6A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0660842-0F53-51F4-B8AC-4706A4969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66EA7FA-A629-516B-2AD8-2B2C9C912D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FFC5C51-8EDE-CDB3-7617-2BCEB2170C3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4D40AE7-C53E-933D-BC07-4DE44BC2BB7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7D4578-A9E3-9072-C8A0-F66DD73F9C7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9E407E-2784-E0C9-4BE8-2A669A08AB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B40C08A-9B4F-7D15-7B72-40E3E7ED48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56FAE3-F791-4918-50DD-84E37911E0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162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2B36D5A-0E1E-9A98-B88A-14169B8EEA5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1B4674E-B0B4-71A7-86BB-8F5234CC020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4DF9F3-6143-7742-5C16-D1D77A801AC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CC9753-2620-D73B-77F3-A67E068C5A5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F76834B-89E8-C093-641D-1826C0A217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99BC9D-E530-7150-1298-5C27F4AF7B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45310E-9E2F-65C6-769A-BE1531E412C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4F4E787-3C79-E425-83DE-BED76587C6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D7AE180-FCB5-A476-7555-C28195FDB08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A0940A-4971-FAB3-E98F-99DF6633C71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DC28E3B1-5F2E-8DEA-BF51-8FB4CD037C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3576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B7FB098-D3F1-58CE-346F-27A38D23558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8779989-D03F-D7CC-D890-F9D9D158E9F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0DC762C-37D6-F555-F876-7AB46B0B9AF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401FE75-C385-39D7-430E-9885A1A524C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32540F8-D917-50F6-D85B-78F28E1A74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052402D-14C6-D1F7-462E-2E8C45BEB8E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83110F4-8876-4ADD-361A-2107C6E9C2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47642B-7E38-7095-6C39-5575698644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670EC1B-58E3-1F71-A268-C88079735C8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9E07787-BA6E-B765-BD57-B91CE4E1A70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74D787B7-251C-19AF-F528-F0594D0B10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85106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C440E6F-B59B-E4EA-AD87-FC32338AA91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74223EC-06A0-5CA9-302F-4AE8F8BC39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AF0E58E-57D4-3BB4-30C4-27A9CF6305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C6FD521-515D-3D63-F5C4-A2AE6D3AF53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9D8C406-1EA4-A0FE-809B-799E590AFD7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EB18145-C85D-4A53-A317-626573A0B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ED2D491D-DCA3-2B53-A48F-70BD2BA00A7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4C28F51-EAB0-62DB-87B4-DF59639D950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406D52F-D05C-72DE-BC13-2ADF248C24E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DA98A3A4-BB0F-5668-091B-CFDC2CB6343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a:extLst>
              <a:ext uri="{FF2B5EF4-FFF2-40B4-BE49-F238E27FC236}">
                <a16:creationId xmlns:a16="http://schemas.microsoft.com/office/drawing/2014/main" id="{7F388974-F5BC-85E1-F5F6-D2270D7BDCC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82034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1231-8FC7-A2BB-398E-5ECA94FF1D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D69C1E-A45E-210D-4E8C-7682F56A3D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E00AEEA-CEC0-E2CE-0B1D-4BC82CB6C53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CBFBC7-56FA-9C47-3AA3-A67ABD03DEA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5C97C2E-E709-7D32-E2AD-B8C6DC1AEF4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A4450C-AA7F-A8CA-FCD7-EDA739C5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328B906-4C5C-360D-ADB7-2B6AF6E3588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6359B4E-2FC2-34F2-F860-FF82F9A0A4D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822BCE9-A34F-0F3C-60EB-4452805B10A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5A6F4A8-2717-8539-330F-80F608A4936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C3F29D92-F3B9-28AD-AEE8-932B16195510}"/>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62051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8D9BF7-02F3-612F-4572-73ADE5E16BB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2106C8A-0055-D06C-83A5-4B41658320A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43476E8-C98B-C414-FE3C-525FC54CE2B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8128CA-546B-FA9E-1F22-8DDEABCB46A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27D099C-9A7D-70F3-9837-453281061C6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16E977-6A06-9999-7FAC-93F173B520F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C5F5A6-670E-8D92-0DB6-7FEA6879D3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7ADE79C-832A-3448-9B07-16C418DF4DD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33D03D7-9936-B7B0-99E5-C701D67601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38041A5-FA47-7765-EDEB-31AA291E2F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B7FC0463-A205-4585-3663-684CD9E75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63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54C0C1-8169-D25D-7C69-BBCBA189F41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AA2A8A-28FC-E521-1486-843D8EE52A6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CFFFB57-753D-CCE3-AC77-B4E223DC48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595480-646A-F17C-7EEA-730CD3F22F1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A9CC83A-608C-03F3-C232-52CF84C89F9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400D39A-B4E0-9F64-5F7C-76DDE3AC95E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56153-807D-2005-B303-CA97BE52483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10137E1-1DB0-C723-4034-1ABAE0BC121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4CCF010-F37B-9F1A-7712-17656A9610A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93731991-6B0C-FC88-9631-7516E01531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097029F9-B593-0D03-1810-32634F1E0C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82607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7C95-CA35-D79F-5358-A89381BFED2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E0DDB9-1362-A670-AC24-D4651253603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30BBEBC-1C22-2955-82DD-0C2CE197D61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5CCFA2-6DC1-DB93-EFCB-9518011E7E8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B07D80D-1458-DDFF-1AA6-1BCBFE539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65B2470-42D4-5A09-AC8A-F1C5DD6FBC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33624B-51A3-4576-A2D6-B41BBF06E3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02EF21-9DFE-DB03-61CA-F08890726F1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ECA5D52-AC3F-4060-6378-9C470FF7DB8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45B639-25C7-887F-0797-83520A39B79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60D7A8B3-04C9-EA0E-03BF-9E3949E6C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2739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15D38AA-DE7E-F4DB-210F-96DDD23EA8A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41D3318-81EC-D97D-07B0-0E2850EC6CA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4443E8-DEC7-9412-E313-3806F34470E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8223D1A-10FE-012E-4605-06C887F50BC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594111-A57D-E5C2-63C8-239C49E30F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F332258-0AE0-EBE0-B278-A456E0DD9DE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F4A780-A67B-3C81-AD5F-1F32D2EE7BA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29F8A0E-E302-B55A-B941-52390432DC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1B05924-3E22-8B7B-CAA7-9E3EE70C3B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C5E0D70-2968-F806-C5A1-B0BB6786BF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FCEE80E-A40C-34F5-D46B-F824637EA2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2568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D524BD0-D148-854E-B5F9-990F76C1E97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74A6DA-255F-5984-E00D-946DADD9C8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0F3E9C8-53E9-437F-A924-9B07BF4864E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7F51C95-58F4-1BB4-7F92-A3FBA3FF4F5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963C4C5-E2D8-9C5E-01D8-E7CB4562CA7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917E040-26E3-43B1-1426-C53E0E6AA36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1AC9222-3024-B424-F5DE-6168AC9B593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3F9E361-4285-7E98-83BF-883FA87D73A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E2DD72E-CA5B-73CC-885F-E0CA742E763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B3CA047-2882-2776-AAFC-6C4B282F72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2090ED8F-D9A4-062E-1D21-98EC5DA49D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24003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CE71A50-043A-EB79-38AB-681BC5D8C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AD8277-3CB4-4DB2-D686-F8A4402B36F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DC4B109-EC4E-0165-D512-285EBFE6DFA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510A427-D306-9923-DEB7-B1944A6EFB2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56ACB69-A754-905F-F8B7-76E5509F393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BED3480-46A7-7C05-2218-82E8BDF0C0B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4C6A6-3940-D3E7-EAB4-D241DB30990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E46073-2B46-35AC-0808-6E49B648AA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F8A4923-FA7D-7201-D77D-46F14E1B13F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8F53BFB-6830-980C-F958-BA9C5D9761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FDBE751C-4174-125B-AB6A-917231A12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3613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54" name="Picture 53" descr="A black background with white text&#10;&#10;AI-generated content may be incorrect.">
            <a:extLst>
              <a:ext uri="{FF2B5EF4-FFF2-40B4-BE49-F238E27FC236}">
                <a16:creationId xmlns:a16="http://schemas.microsoft.com/office/drawing/2014/main" id="{144C60B2-BF73-A12E-9677-64DEDF46F7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2">
            <a:extLst>
              <a:ext uri="{FF2B5EF4-FFF2-40B4-BE49-F238E27FC236}">
                <a16:creationId xmlns:a16="http://schemas.microsoft.com/office/drawing/2014/main" id="{7A0DC8C0-91F7-9FF0-F794-6035AE0C0421}"/>
              </a:ext>
            </a:extLst>
          </p:cNvPr>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43" name="Rectangle 42">
            <a:extLst>
              <a:ext uri="{FF2B5EF4-FFF2-40B4-BE49-F238E27FC236}">
                <a16:creationId xmlns:a16="http://schemas.microsoft.com/office/drawing/2014/main" id="{E63F7737-8D89-082D-E6F9-05B4A9E1E8C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EB0A874-13CC-5A65-D1E9-63A57EBFA3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6FE1792-93E3-1468-EA09-2FE3C01E73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F29F19B3-419E-CA26-B789-F78B76CE309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495C764-DEE9-4C5B-4C52-D5D03BA205B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882CFD0-F030-C979-53F5-188FE4274D7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3D740CC-914A-AC21-0DFD-DE3AE95B0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397AE1C-BCC0-45B8-FBAA-EB3BF82BE66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014C57B-93F1-1124-1601-846392DB057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4F9EFAF-2993-C47E-CA83-DBA473FE604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023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3CB14D-A887-A31F-1849-52AA1D7CFA6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D32D8E-C514-B6D6-460A-F713B032D79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0F702F5-30F7-48AE-0581-6B9F609CC7D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48CE202-9AFD-A6AF-A6F1-AE470CCDF3B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35E668D-DFAD-F619-48A6-74B07BED4B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3D31AE-9B3C-6AE1-C124-700B088B02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868D0D2-581C-494B-FC5B-B9B8DC0869A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AB71FD5-832D-6F0E-BF21-A1C4BEA280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85ED99C-3833-4249-067F-BBE8443058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FF9BE85-F65D-A146-DC75-AD39DA3B4A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6FE9B67F-D640-BB1E-CF65-410CB4BA74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2280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8F2201A-1CAD-B19A-C46E-B4AEB877F4C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E596C2E-BF20-7F39-08F4-AB77E0F8010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EBD7D6-03E6-D908-2F4F-891C6744825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E09DDC-1449-4189-CA48-C36F01F548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A24BD5-AB97-0015-3E77-73A798CE932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75212F5-ED97-2994-2AAA-0D22C9A9BA0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4339138-EB29-D500-2522-2E64732786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5893C0-9590-E0A0-046F-AC5BA3722E7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391CEB0-A86C-65AD-06DF-F4CAB09416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5FEA777-611B-E1D4-0F22-3811BA59A7B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97DF483-A097-3F67-45D9-D235B0AF7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643792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8B8E81-A744-57D8-50C1-F103064B21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D08AC-13E0-0715-F3E2-0D625EAE9EC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DEA755F-4636-618C-CDDF-4118274A4F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6D83C-C6B6-9CAE-1F1F-27DE568FE47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C2D10A2-9200-D54D-395D-B2EBBEA724F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0727ECE-ACBA-BAA1-4537-FDE3741AA51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E30311A-95A6-A2CF-454E-5566AB9F027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E609E78-C927-438D-CECF-F6857D7236C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20A719-4C6D-2C56-1632-D28591541C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FCE7255-0AAE-8125-872D-00C18757DA4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4DF5827D-4FEF-77CE-E47E-6740A0B58D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791929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618D510-03AA-2B18-6EA2-45A1F7B80AF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9A273B3-9AB5-E8A5-E6A8-FE84DE44C91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A28529A-AF93-408E-38A0-95921E14CB2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D31FD67-B705-84BD-A103-90D4723767D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34E9D2A-ACB0-468F-16B3-DA4DA8F753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A287E22-DB05-ED5E-1B86-F08A8B03C13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9C5ECF9-EF45-F4C5-EEC9-9A741B85B1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12A123-9959-B314-3457-230AB87AD3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658B639-6F0C-E518-6CF0-3B5EA476657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1C2F106-BA5E-31BB-5E76-3FE6F08B931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56230399-F2D6-7A5B-0BED-B97E0826D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4840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A279A4D-BC5D-5305-8595-A623CA065FF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25AC28C-F19F-DE2A-9A40-CE4950BA9D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F074B71-53AA-2287-9CE2-B6F3478FB14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B59D9A2-41A3-B317-81EA-DD918DE7C39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A672AFB-6B6E-6783-907D-21737415B2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FFDC484-40E7-059B-026D-44EE5319E86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04B67D-1703-F7B4-33CB-B6EF47F75A0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18B8DB8-3BC0-E645-595D-E1A8DE229CE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B799005-2631-2ED5-54AE-A6D37E5BCD5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CE4852-7BBF-79CA-91A8-D5CF2DDA1CD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3FE32E2B-0D3F-38FD-63EC-63410B777A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86001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042BFE-25E3-320B-1CEF-C8EF041E105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E6177-38F9-5584-EF9B-16F2335D2C3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3888A1-6B5E-C28E-48EA-9859DB2A35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AD8E19D-38FA-D8FD-6664-7EC814599D5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A974B4-73D3-3FDE-4CFE-E3E3ED8FBC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990F60F-2410-1957-98E1-3E7C3819F0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C0ADE3E-C04C-06A9-9043-665BBF29C0C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CFA744E-EE99-4E99-7955-07EDCE7153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FC198D-9117-D359-15A8-89BA4A47A8F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66931A8-8959-D060-6F53-9734A15583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2081F4C3-C2D3-7835-220C-46ECE207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55061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7E2F3-E36D-F781-1819-3A6BF6678E4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D215D86-DDEA-530E-070C-A1C3DE1417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F2B46B0-BC04-4C0F-8ED4-E576910E6D2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4C24AC-3C12-5ED0-EF20-79034FAAB4F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0F060AC-A8A9-897C-36CD-4DBD65D6575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9FED7D-59B7-DF6F-EEB6-9E504FC330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5537CD4-1F68-0947-C8D1-D6F9D70F8BF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3343805-CCB5-6220-24DC-F23D0F7DD8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6D016A9-DE33-15BB-7FBD-9139D0297F4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7835D5-C49A-ADA8-FEA1-5E86DDFBAFD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C914F453-45EE-70D1-71A9-9BF2EFF477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95285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8C6CE54-54B3-EE55-A641-10CA09BCE3D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602B3D5-C43A-B887-890A-565FA3DCC4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DFEDA9-3EEE-1FC4-3303-4B1F48327B7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04412F-4249-411E-D41B-2078998418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9473253-116E-690F-64D8-D33A3357E3B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F9FB68-8DB5-6D2C-51C7-9791545AF1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C61F154-1F14-468C-BCFC-DC1D1A90DC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DFC142-A42C-FC4D-6269-3294661C949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092B01-AD73-20B0-657B-FE3F9D4F191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1DA4EF9-1714-9363-8F04-F033C2CED5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6DB55558-FA6A-3C06-261E-A5FDDB5D7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09156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BDF9B7D-2B17-7557-D8C7-77102E14FA1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A59AAB3-963B-C930-92A6-DD0F1D72DA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2EF1F67-561C-92DD-3464-9E3C9A7A516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9934E25-DF71-59BE-AA26-C546CF14F9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974A9DF-0BF3-F4D8-9B91-9624A26C472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C34B06A-BEBD-028B-A761-88042A3212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9F1EF5B-2BAB-CBB7-D008-10D80B8E83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781AFC7-43D8-D805-2171-76DB78A22BD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20A5E9B-62D7-58C3-3B0F-375B6BCB73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B09A28E-2467-018F-7DB1-CC9719A300F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FEA01B98-24AE-8042-7CA9-AF84E4062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317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C3B53D-3A47-EBF3-3DE3-399366CBB8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2865B14-EAF0-3EF1-C34E-E18E04D5E92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FC97041-05C5-8952-3E15-A663F7E1EDA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8A6E32E-36FC-9C47-12F7-864F37D237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0FB704-BF72-7D91-2735-B5AAECE0337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1E71E97-B520-803A-AE10-ABFD1394480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41E4219-9DEA-3D27-6D2C-BA212457047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D3274E1-8632-1D48-51FE-2DB74409C82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3A83656-631A-2D4B-6CB2-CB2B05E18CB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36B7FA5-7C81-E30C-2AE3-20334C49D1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5DAD71A-D14A-2E55-1F91-153E47C8E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916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4C517ED-ADFF-6A4C-4989-0E910FECF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31" name="Rectangle 30">
            <a:extLst>
              <a:ext uri="{FF2B5EF4-FFF2-40B4-BE49-F238E27FC236}">
                <a16:creationId xmlns:a16="http://schemas.microsoft.com/office/drawing/2014/main" id="{DB000A8E-AB47-ADEB-E25B-DC554C4BA34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6C13626-E22A-89B9-D95E-26534C42ED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F3F907-9F6A-01DB-E799-D692002B52E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AFE52C9-99CB-9D54-A32B-3CDA0C71BA2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57A0B50-3004-A714-F291-72088FE11F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1CCF87-1884-7861-18A2-11BCD6363B2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4C03AA7-4083-E409-7334-4A70F8F487C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3E0B582-7E2C-DC04-750C-C92FD616614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A31EB2B-16DA-72A8-E26B-0E5C088915A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C5C9B87-2963-CE11-D381-B92C1142258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descr="A black background with white text&#10;&#10;AI-generated content may be incorrect.">
            <a:extLst>
              <a:ext uri="{FF2B5EF4-FFF2-40B4-BE49-F238E27FC236}">
                <a16:creationId xmlns:a16="http://schemas.microsoft.com/office/drawing/2014/main" id="{115F26C2-C75D-38C7-B436-E2B0BD4588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184713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7614F0C2-7A96-33EE-5833-BD28FBF4FFED}"/>
              </a:ext>
            </a:extLst>
          </p:cNvPr>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3A818BA-B7BB-0FEF-01B2-506A41BE57E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DAB7C7-900B-3F76-6A81-D41F0CA0E9E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7F03DAB-10DF-391D-2154-3968CC5336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CE876F-42AB-0CF8-4465-9AD8D77921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F2C6AC8-1AF5-5B75-E050-2A18A8A304F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DC34A47-AD9F-9994-A1D7-BEAE5498C58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1E0032E-792C-97E0-0DEE-69B8708D0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E9713A6-4B3F-04F7-D380-1369BC418FC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8FEA111-7C4C-E37B-3B66-BE59EBB2C12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AE94B88-FD31-A66F-2D4D-16165A78E05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7AC4CC8B-5311-E4AF-F43E-3A3AEAE041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15216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FFED96CE-8A7D-47C5-A00B-7F12353D0FE2}"/>
              </a:ext>
            </a:extLst>
          </p:cNvPr>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C7ECF62-45F5-3B1A-4C3B-BE21703FE53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90C5CDB-1661-0F20-95DA-4FF88FD9225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C0DA9D-16C0-E28C-272A-E2FAA26CA7E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E57BD9-D1D6-B5FF-ACE2-D555B23EF99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48F6404-9819-6081-1AED-D6A1791F8DB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97D1B-5BC7-69B7-FF62-EB90D4DFF1F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7638C20-BE12-EDA3-EB1D-60C046379D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7CBE26A-ADA3-CA34-33E8-81DE30FAFA1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F701BEF-27BF-AD0C-A5FC-8E45D990FB9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38534BC-11FF-E957-55C7-32644F9D025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white text&#10;&#10;AI-generated content may be incorrect.">
            <a:extLst>
              <a:ext uri="{FF2B5EF4-FFF2-40B4-BE49-F238E27FC236}">
                <a16:creationId xmlns:a16="http://schemas.microsoft.com/office/drawing/2014/main" id="{A686D40A-4A4E-D800-818E-68A9B0F1EA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271272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311BA9D-35DD-548D-6770-D9415DAB60D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554B270-AA8B-66F2-A012-192F060400D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C763DC7-8DC7-2615-7E07-6834EA8E73C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39F2380-30FB-EA08-5ADB-8E9AA4C810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B81FD3-3769-5B43-3133-E71E25EA848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E7C887-CFC8-4AB3-B3F2-6296542BBB6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BA9555C-9437-3FC7-97B4-EC05D349E9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8BD5AE8-ADC4-0BBA-B916-10E849CC8E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03E3B0-BF17-29DD-365D-CFF157BE98B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811DE2F-0172-3F1B-E174-7880970D3DE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9DF4DD9F-979F-B563-F542-9D679600B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99093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descr="A black background with white text&#10;&#10;AI-generated content may be incorrect.">
            <a:extLst>
              <a:ext uri="{FF2B5EF4-FFF2-40B4-BE49-F238E27FC236}">
                <a16:creationId xmlns:a16="http://schemas.microsoft.com/office/drawing/2014/main" id="{6C11E7E4-5C59-52E1-CCA1-D7CD2237F0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1109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59A5B8-B314-C974-C111-D5B567D10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9F97CF-B993-E24F-BEE5-2977E0C4BD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DCD8A1-4B2B-EBE0-B06F-201A7D3D4A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C17573-3033-FC82-6513-ACAD8135BF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861754-DCFC-3FFB-0B16-BC8261F3F22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589413-B3EF-B620-69DA-09A5DDC07B8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68A7212-7CA6-6BE6-13D4-B58B262D434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E69FB4-6D18-97D3-10FD-2CDB45835F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E929CE-23E3-8D26-D3F1-0A5040F3177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66BD8A8-CEA8-DFFC-ED99-F527A7B3C3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8644C083-71DC-B554-9225-247F751305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53904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20AED-3AD1-1B91-2412-9E29B1DF16D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99EB59A-9F57-FE5E-B81D-BFC8FC6341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C3B859D-8537-3EDF-AE90-18789F6C50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C85941-F918-32EB-812F-B001DCF8A85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13601B9-F98C-D254-B548-EE3E0512232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070217-0336-0F03-880A-0B3847F971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5E50F27-ABAA-6162-EF99-84FCCA2DFDB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C312D7-238D-1BC3-E10D-BA4992F9A3C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DA6E9CD-3CB2-7515-B11E-865B582D116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81ECAF-2EF0-D79F-0554-B45F7EB47EB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36E0136-0307-674A-5C40-D051267528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1262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A773989-57D9-E69E-0E18-10A761E825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18" name="Text Placeholder 10">
            <a:extLst>
              <a:ext uri="{FF2B5EF4-FFF2-40B4-BE49-F238E27FC236}">
                <a16:creationId xmlns:a16="http://schemas.microsoft.com/office/drawing/2014/main" id="{819EBE85-AA41-2603-0193-AE1BBA91A589}"/>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19" name="Text Placeholder 10">
            <a:extLst>
              <a:ext uri="{FF2B5EF4-FFF2-40B4-BE49-F238E27FC236}">
                <a16:creationId xmlns:a16="http://schemas.microsoft.com/office/drawing/2014/main" id="{83EBF340-0421-98CC-E72B-7F8435BB226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20" name="object 18">
            <a:extLst>
              <a:ext uri="{FF2B5EF4-FFF2-40B4-BE49-F238E27FC236}">
                <a16:creationId xmlns:a16="http://schemas.microsoft.com/office/drawing/2014/main" id="{7052C063-4B31-EA3A-752E-C201F09038C4}"/>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1" name="object 19">
            <a:extLst>
              <a:ext uri="{FF2B5EF4-FFF2-40B4-BE49-F238E27FC236}">
                <a16:creationId xmlns:a16="http://schemas.microsoft.com/office/drawing/2014/main" id="{6DC62719-5B1A-B7C0-E697-724B003C15C7}"/>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2" name="object 21">
            <a:extLst>
              <a:ext uri="{FF2B5EF4-FFF2-40B4-BE49-F238E27FC236}">
                <a16:creationId xmlns:a16="http://schemas.microsoft.com/office/drawing/2014/main" id="{FF309704-4671-2FCC-B7AE-21F6A40CDD8D}"/>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4" name="Rectangle 23">
            <a:extLst>
              <a:ext uri="{FF2B5EF4-FFF2-40B4-BE49-F238E27FC236}">
                <a16:creationId xmlns:a16="http://schemas.microsoft.com/office/drawing/2014/main" id="{D6D56488-E17F-F5AD-48A3-2854740888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B3567D5-4CD0-2EFF-2EFC-C556DD903F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85841AF-0FBD-D8DB-487C-206DC84283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B23F13-EA61-3BC6-5EB9-8AEFCED653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D725366-2A67-EE0F-9FE2-184A7BD489D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66418E0-EBE4-86A2-FC20-00174512806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BD2CE47-0EA5-3C7D-41B0-45057715DF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D5515B8-5B76-D6D0-7769-2D01D12E563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CA1B8D4-E28E-D1E1-DF81-93DCE177AF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264D2D1-B2DE-8548-7EAC-E3C67C0E304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1A25A554-7086-14DB-8384-6A13EFB7696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57195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AD83421A-12DF-460D-A0A0-41B4A8579537}"/>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18" name="Text Placeholder 10">
            <a:extLst>
              <a:ext uri="{FF2B5EF4-FFF2-40B4-BE49-F238E27FC236}">
                <a16:creationId xmlns:a16="http://schemas.microsoft.com/office/drawing/2014/main" id="{7EA8338D-6F7C-9C1D-B678-B805B5D25DE3}"/>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20" name="Rectangle 19">
            <a:extLst>
              <a:ext uri="{FF2B5EF4-FFF2-40B4-BE49-F238E27FC236}">
                <a16:creationId xmlns:a16="http://schemas.microsoft.com/office/drawing/2014/main" id="{7A5F78BD-B4B2-7BEF-FDD4-46B35ECCD4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20E664D-EE64-B696-3A21-7F8F65D09FF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B1D75D3-0276-0973-FC37-9E5446B290B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1333086-A0BA-E25F-830D-E3E89482C2C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1FFAD51-26D3-87C4-9FA0-275F3B8AE1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A481232-5750-5901-4486-329DF245B9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1011AFC-7955-833B-ED41-1406FE6C7B4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8A2FBA1-B76B-C043-E66B-C21A8CB001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A7939B-0898-6A3A-1FBF-8958D1C938F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0EBA763-874E-D98F-D965-AE776BBBA0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84E09D1D-4157-D208-928B-AE9888A506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32583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28BBFC2-E843-E7FE-4D86-8307F2D083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C4D548-050B-E12A-2452-5A2C712E5B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9CC8DE2-310A-2B55-5929-C866FE4D98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96D7E4-065A-66C0-F306-6672AF59BF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7D8574E-F352-BCAF-877B-A37E9D83730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24302DC-C988-A851-5E07-CE6A0D8202C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DE95F0F-BA0B-1054-BDA9-5FAE03D5B29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3E71B46-80E3-135D-F557-66DAFC90C3C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4B8C7E-0058-0A9A-E079-80369150442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676D1C9-1373-7AA0-A164-8ACEC7C1A09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2FEFD0F-B454-0504-5FA1-C8C1119FD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88085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E61AE41-BB3D-D388-4C79-C2E82351E7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72A4992-40F6-94EF-3537-E0E2FFF9A34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A0D7F11-AB43-7710-A38A-D4F83EB1A2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A809E8E-135B-694F-5FDC-7D82913801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02219A5-BCF5-585A-E4BD-3CA73F3147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E57202-34A6-7867-61E1-093A227015A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2EEC6D-D357-149F-4305-ADF096C8515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C9BABE-FD3D-0377-6021-D32A9A4DE7A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41E9BB-9D43-96B8-40B0-B7E79FF7B4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AB720A9-212F-F41E-B8E8-20BE42A686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black background with white text&#10;&#10;AI-generated content may be incorrect.">
            <a:extLst>
              <a:ext uri="{FF2B5EF4-FFF2-40B4-BE49-F238E27FC236}">
                <a16:creationId xmlns:a16="http://schemas.microsoft.com/office/drawing/2014/main" id="{EDD796A1-34C8-C2F8-766C-1E20E76BCE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5888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AF83E8E-AB2C-2814-43FE-EA874F172E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19" name="Rectangle 18">
            <a:extLst>
              <a:ext uri="{FF2B5EF4-FFF2-40B4-BE49-F238E27FC236}">
                <a16:creationId xmlns:a16="http://schemas.microsoft.com/office/drawing/2014/main" id="{2DBA326E-C027-5184-D1AB-DB30425A53E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166AD39-C679-484A-147B-CCCEB848CFF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24DC39-7222-EB45-F933-BF95E84C26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E5D50-1FB3-AFCB-8BAC-12BACF18CE7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CFF1019-AB2D-236C-88BF-BAE7DAF1199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E5E484D-85E4-3114-B130-D883788D6C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23C556-2761-3C14-A220-EB40FA101FD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8C6CC7E-8CB4-F69E-1AAF-6ED659A45A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46F68AE-25F6-1C0E-2CC5-6DC22112B87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E52E523-FF98-C664-F8A3-60ED10B6918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47760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B748AA1-1C43-F35E-394A-395E0CFA4A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57772D3-1BBD-649A-EB7C-8D4A3A0821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77960F-D265-0952-DBA2-04573BD8935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72FA4CE-BF05-84A3-6F17-68269794510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FD6E19-9B9E-DFF9-C0CB-A86DA581FF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0B51A-84FE-3282-224B-EC539A97444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5BCAE51-1820-CFDD-A693-C7D18C59877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780F2-5B7B-47FC-53C5-F027327D996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5175E06-02F0-A810-4043-5E5381BE6B3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48B0C89-E6DB-C5B6-BE67-3D868F0110F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040C949E-3BA4-5294-CFD5-8737E5F2DC48}"/>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305592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2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6100E09-F56E-E198-E86A-B7FF8F7E5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157D7776-91C7-3E58-DAC0-424B94F658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AB09510-7B9C-5EED-589F-E23C4A1CBE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729B1D-DF90-1F9E-736C-4D013C2F4F2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75D742-1A30-30A2-BCAC-3D2B52B7FC8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5DF52E-8A64-046E-437D-B3629FC3124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1C803B9-8C0D-E4D0-6BDC-C29092BC4C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307F5D2-17A5-DE0F-1DE5-5FBDE25E11F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8F5B8F1-7D27-AA2C-F2CB-0AAA864675E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2F7B9D-931F-752A-4B47-2734E688E75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2400895-B4B4-AFCB-C12F-085289D97D0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BA90E4C-1282-7679-D7F7-AE488D7E4C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black background with white text&#10;&#10;AI-generated content may be incorrect.">
            <a:extLst>
              <a:ext uri="{FF2B5EF4-FFF2-40B4-BE49-F238E27FC236}">
                <a16:creationId xmlns:a16="http://schemas.microsoft.com/office/drawing/2014/main" id="{CCCEA89B-7D6C-F198-3814-8FD08B5379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75657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3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userDrawn="1"/>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C218407-DDBE-54AF-FDBC-C66E48F63D60}"/>
              </a:ext>
            </a:extLst>
          </p:cNvPr>
          <p:cNvGrpSpPr/>
          <p:nvPr userDrawn="1"/>
        </p:nvGrpSpPr>
        <p:grpSpPr>
          <a:xfrm>
            <a:off x="9622656" y="850917"/>
            <a:ext cx="2570600" cy="5141095"/>
            <a:chOff x="9151988" y="387791"/>
            <a:chExt cx="3041268" cy="6082413"/>
          </a:xfrm>
        </p:grpSpPr>
        <p:sp>
          <p:nvSpPr>
            <p:cNvPr id="18" name="Freeform 19">
              <a:extLst>
                <a:ext uri="{FF2B5EF4-FFF2-40B4-BE49-F238E27FC236}">
                  <a16:creationId xmlns:a16="http://schemas.microsoft.com/office/drawing/2014/main" id="{427EE87B-BA71-3839-9286-01952AA43E01}"/>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19" name="Freeform 21">
              <a:extLst>
                <a:ext uri="{FF2B5EF4-FFF2-40B4-BE49-F238E27FC236}">
                  <a16:creationId xmlns:a16="http://schemas.microsoft.com/office/drawing/2014/main" id="{5663C536-CD50-4397-2F5F-056D022C8C25}"/>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21" name="Rectangle 20">
            <a:extLst>
              <a:ext uri="{FF2B5EF4-FFF2-40B4-BE49-F238E27FC236}">
                <a16:creationId xmlns:a16="http://schemas.microsoft.com/office/drawing/2014/main" id="{2EE3E9FB-8A6D-969F-B84E-A0EB945704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ADCD548-CAEC-E3B6-17F8-A135A8DC21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75C50E-2BA2-372F-B196-702CD3EECF2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3F494DE-52A8-0709-7EA1-5110B45FFF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C71AF7-D6E0-0250-A21A-95B0B21071F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5C552EE-838E-B96A-DCDF-97476AADBBE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73F71A1-FAA6-3F5D-2375-D292FC1E02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C56591D-BED6-0FD4-CEB8-739CE4BEA47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8C15230-BB7A-0EA0-1852-B237114EA00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3575BF9-C2DD-40B9-BCC6-2674F932D82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2E033067-67E4-7CAB-F20D-03211EDFA6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28516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F9D0B851-4A86-924D-B9CB-6ABC3BF07A14}"/>
              </a:ext>
            </a:extLst>
          </p:cNvPr>
          <p:cNvGrpSpPr/>
          <p:nvPr userDrawn="1"/>
        </p:nvGrpSpPr>
        <p:grpSpPr>
          <a:xfrm>
            <a:off x="-25" y="-30"/>
            <a:ext cx="12193272" cy="6858030"/>
            <a:chOff x="-25" y="-30"/>
            <a:chExt cx="12193272" cy="6858030"/>
          </a:xfrm>
        </p:grpSpPr>
        <p:sp>
          <p:nvSpPr>
            <p:cNvPr id="25" name="Freeform 18">
              <a:extLst>
                <a:ext uri="{FF2B5EF4-FFF2-40B4-BE49-F238E27FC236}">
                  <a16:creationId xmlns:a16="http://schemas.microsoft.com/office/drawing/2014/main" id="{961304BE-4074-44C9-EF69-7181455B92BE}"/>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8" name="Freeform 20">
              <a:extLst>
                <a:ext uri="{FF2B5EF4-FFF2-40B4-BE49-F238E27FC236}">
                  <a16:creationId xmlns:a16="http://schemas.microsoft.com/office/drawing/2014/main" id="{0AFC8503-FBF0-CEF2-9079-A07861189B1D}"/>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30" name="Rectangle 29">
            <a:extLst>
              <a:ext uri="{FF2B5EF4-FFF2-40B4-BE49-F238E27FC236}">
                <a16:creationId xmlns:a16="http://schemas.microsoft.com/office/drawing/2014/main" id="{A898A27F-B200-B495-949C-D75E387C996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D514DAA-E36A-B920-0676-4DA0E2348BC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03AF23E4-06D6-BAE0-10E4-7925E3F7391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6C80C97-A9D8-3543-2019-ED456BB37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51531F-8761-568A-C2B1-1F9AB5D19DE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906F6F8-C90B-9AAD-B112-72CF9DCF40D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0FD068A-19F7-2130-AE4E-306D6258506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AC24A7C7-C4B0-27E3-49EE-E66B3DD582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AD26105-0E7D-85C8-B313-6B00030F3E6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9E45AF1-28C9-5227-9E97-71777233A03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black background with white text&#10;&#10;AI-generated content may be incorrect.">
            <a:extLst>
              <a:ext uri="{FF2B5EF4-FFF2-40B4-BE49-F238E27FC236}">
                <a16:creationId xmlns:a16="http://schemas.microsoft.com/office/drawing/2014/main" id="{9704BAF6-57A7-B5A2-A132-21FD5D83FA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25010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3B6A9D9-1EA6-0394-5398-ABDC90BECEAD}"/>
              </a:ext>
            </a:extLst>
          </p:cNvPr>
          <p:cNvGrpSpPr/>
          <p:nvPr userDrawn="1"/>
        </p:nvGrpSpPr>
        <p:grpSpPr>
          <a:xfrm>
            <a:off x="6627192" y="-43"/>
            <a:ext cx="3264521" cy="6858043"/>
            <a:chOff x="4463795" y="-43"/>
            <a:chExt cx="3264521" cy="6858043"/>
          </a:xfrm>
        </p:grpSpPr>
        <p:sp>
          <p:nvSpPr>
            <p:cNvPr id="17" name="Freeform 21">
              <a:extLst>
                <a:ext uri="{FF2B5EF4-FFF2-40B4-BE49-F238E27FC236}">
                  <a16:creationId xmlns:a16="http://schemas.microsoft.com/office/drawing/2014/main" id="{C57AFEC9-C9A7-CF82-F936-88EF131E2748}"/>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18" name="Freeform 22">
              <a:extLst>
                <a:ext uri="{FF2B5EF4-FFF2-40B4-BE49-F238E27FC236}">
                  <a16:creationId xmlns:a16="http://schemas.microsoft.com/office/drawing/2014/main" id="{82F66F60-8F15-AB37-0E8B-406183F86F53}"/>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0" name="Freeform 23">
              <a:extLst>
                <a:ext uri="{FF2B5EF4-FFF2-40B4-BE49-F238E27FC236}">
                  <a16:creationId xmlns:a16="http://schemas.microsoft.com/office/drawing/2014/main" id="{5A49C405-0698-0EFD-D368-DB80A3E6525A}"/>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1" name="Freeform 24">
              <a:extLst>
                <a:ext uri="{FF2B5EF4-FFF2-40B4-BE49-F238E27FC236}">
                  <a16:creationId xmlns:a16="http://schemas.microsoft.com/office/drawing/2014/main" id="{4B301F09-905B-C3E2-9762-51E878D2A1DE}"/>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8" name="Freeform 25">
              <a:extLst>
                <a:ext uri="{FF2B5EF4-FFF2-40B4-BE49-F238E27FC236}">
                  <a16:creationId xmlns:a16="http://schemas.microsoft.com/office/drawing/2014/main" id="{16E156CF-F7A9-FAC7-3D16-E2D62B792D27}"/>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29" name="Rectangle 28">
            <a:extLst>
              <a:ext uri="{FF2B5EF4-FFF2-40B4-BE49-F238E27FC236}">
                <a16:creationId xmlns:a16="http://schemas.microsoft.com/office/drawing/2014/main" id="{7951F810-6FD9-13C4-4F67-1651DAFCE8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54D34A8-0B62-B437-5509-ABA4D960AFF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C6C45DF-A270-23CA-492A-7D641689B70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0C9448B-DBE2-0890-131D-0BAA7AAB67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976179E-EB0E-3127-5717-AEBDD112416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B9FDB173-05B5-DFDE-47E2-305CB7FC6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4B069B7-ADC2-E156-0F46-BAECC8386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585D5A9-621A-2182-F556-20B5267100C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1DDD017A-7510-910D-BB33-D6449EDD54D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56F33E0-BF79-AB17-25CE-A6E0A179A96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A black background with white text&#10;&#10;AI-generated content may be incorrect.">
            <a:extLst>
              <a:ext uri="{FF2B5EF4-FFF2-40B4-BE49-F238E27FC236}">
                <a16:creationId xmlns:a16="http://schemas.microsoft.com/office/drawing/2014/main" id="{EF1076EF-A623-97BB-4B47-B54B77C0F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11655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1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sp>
        <p:nvSpPr>
          <p:cNvPr id="16" name="Rectangle 15">
            <a:extLst>
              <a:ext uri="{FF2B5EF4-FFF2-40B4-BE49-F238E27FC236}">
                <a16:creationId xmlns:a16="http://schemas.microsoft.com/office/drawing/2014/main" id="{C1106C44-B734-ACA9-985F-469C8C40BEB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4E0593E-92E1-9C91-C300-E569E08C0FA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367206F-6683-2E80-2F21-DA4D2F8D34F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318D149-EABB-1FBA-37EF-A102147970D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113CA23-F4C0-F73A-5A41-C4D7BC82D4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AE55C22-F653-D6C1-37AA-D331792D7FE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5F79BB7-B5D3-90BD-80A6-3A87F642D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F5FB195-1E8D-836D-ECA9-E1248EA6AA8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1D3F8C6-8504-3A90-1153-F13F7D6ED4C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9051D4E-194A-B743-CD75-DED2F0F321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6B74EB71-7839-BB95-2EE8-63568924E1EB}"/>
              </a:ext>
            </a:extLst>
          </p:cNvPr>
          <p:cNvGrpSpPr/>
          <p:nvPr userDrawn="1"/>
        </p:nvGrpSpPr>
        <p:grpSpPr>
          <a:xfrm>
            <a:off x="9922649" y="534300"/>
            <a:ext cx="2270555" cy="5668111"/>
            <a:chOff x="9922649" y="1158684"/>
            <a:chExt cx="2270555" cy="5668111"/>
          </a:xfrm>
        </p:grpSpPr>
        <p:sp>
          <p:nvSpPr>
            <p:cNvPr id="28" name="Freeform 71">
              <a:extLst>
                <a:ext uri="{FF2B5EF4-FFF2-40B4-BE49-F238E27FC236}">
                  <a16:creationId xmlns:a16="http://schemas.microsoft.com/office/drawing/2014/main" id="{3B165C76-2B8F-C4D1-F7CD-10ECDDD909D2}"/>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29" name="Freeform 72">
              <a:extLst>
                <a:ext uri="{FF2B5EF4-FFF2-40B4-BE49-F238E27FC236}">
                  <a16:creationId xmlns:a16="http://schemas.microsoft.com/office/drawing/2014/main" id="{1CEA0BD7-72DD-9CC8-8DB9-2B942517304E}"/>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30" name="Picture 29" descr="A black background with white text&#10;&#10;AI-generated content may be incorrect.">
            <a:extLst>
              <a:ext uri="{FF2B5EF4-FFF2-40B4-BE49-F238E27FC236}">
                <a16:creationId xmlns:a16="http://schemas.microsoft.com/office/drawing/2014/main" id="{C84E4CC2-9A6C-B55E-0A09-B073C19D7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040187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2801A5A7-E71E-42E2-7DE7-6402B33CEA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6786A46-D813-C585-4BD3-056803A102B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F62C7E3-1A2F-0891-E247-C03321D1D93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4FC8E75-FCB5-D25F-8C4E-F43924397DE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B8D3B7B-7D42-09CF-4260-F455A3481D8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936C5BB-50A6-57A7-8FCE-BA337861B2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753D35B-977A-D68C-A43E-0686371ACE7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CD0F626-D937-CD46-F9CD-866F45D1F3F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F2D3325-262C-CDCE-9F28-5A355271965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4C82D9-1892-E0D7-C5FE-E7317B420F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DE1C7C-9ECB-EC23-721C-423ED096AA6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9A291B7-FE71-BAC5-2A00-1F718C5653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03413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F2D493DB-1766-6F10-D3D2-165E1D39E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83686C7F-7131-2EDF-3B93-21D8CF09AD9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4E7955B-8A95-8125-F569-E3E06D5B310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CB3648F-96E5-F827-5ED9-8F11E6B3B53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44AB469-9CE8-D48A-D8C6-010B8EF716B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F3450E2-8029-533E-E629-7E0E7B5418C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0136C4-221B-ED35-908D-F42F940581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431354-1DAC-9477-241D-373285B77A1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5250277-0398-7A82-692C-EB98E473BD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8FEB158-B0E1-E1FC-1CF0-574CB514801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270AE7A-01AE-98D7-F273-1CDBEC28DEE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B047900-CED6-8793-E6E7-05099EC764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015824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A5A7214-2E60-A522-4338-5C47F262C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8234D960-ED92-707B-FC2C-0FB160876A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629F7B2D-E329-4642-448C-72BC6AC89AC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BC4B7F-F174-D350-CB4F-AAB53DFA9F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0E1C06D-7A65-32DD-CC90-55E737BD1D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5D626FB-C42D-44FF-0F26-22C7452F27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0A5E5F3-CA26-F82D-AF3C-5F732B65E91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3A945A2-B8CB-AE8D-9B81-8231F0ED27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1DCAA-D37A-2524-51CB-3252C649ED2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ACCF01-9D97-C821-AC82-3C331BCEC5A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93434CF-C931-5040-4621-D2754848536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BB59301-EEAE-F8B5-0025-10F128DB1C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DF5FE2F-0B5F-E6BE-7FEB-59859C79126D}"/>
              </a:ext>
            </a:extLst>
          </p:cNvPr>
          <p:cNvPicPr>
            <a:picLocks noChangeAspect="1"/>
          </p:cNvPicPr>
          <p:nvPr userDrawn="1"/>
        </p:nvPicPr>
        <p:blipFill>
          <a:blip r:embed="rId5">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294084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0562EC2-BCFA-73CC-A41D-AAB9B9D55A5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1740616-5730-8879-3929-65B73DDDE79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DB006E7-4C81-C40D-DF9F-3714930C2FD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E7788B7-2689-F283-7C8F-B56204B1768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E6A557B-159A-C7A3-3F09-5102317302F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C6990FC-9840-E66F-4B71-6946D331A6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AB5F92B-546A-143F-E700-1554960F57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BE92A9E-8130-8006-EBAE-A69B0A3FDD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67E3D0-8292-F89B-0C04-27E8C731635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811B195-7A8D-4D09-1D42-2DCDAB864D7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77273132-A978-0F4B-895F-A3A999E161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0787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3">
    <p:bg>
      <p:bgPr>
        <a:solidFill>
          <a:schemeClr val="bg1"/>
        </a:solidFill>
        <a:effectLst/>
      </p:bgPr>
    </p:bg>
    <p:spTree>
      <p:nvGrpSpPr>
        <p:cNvPr id="1" name=""/>
        <p:cNvGrpSpPr/>
        <p:nvPr/>
      </p:nvGrpSpPr>
      <p:grpSpPr>
        <a:xfrm>
          <a:off x="0" y="0"/>
          <a:ext cx="0" cy="0"/>
          <a:chOff x="0" y="0"/>
          <a:chExt cx="0" cy="0"/>
        </a:xfrm>
      </p:grpSpPr>
      <p:pic>
        <p:nvPicPr>
          <p:cNvPr id="30" name="Picture 29" descr="A purple text on a black background&#10;&#10;AI-generated content may be incorrect.">
            <a:extLst>
              <a:ext uri="{FF2B5EF4-FFF2-40B4-BE49-F238E27FC236}">
                <a16:creationId xmlns:a16="http://schemas.microsoft.com/office/drawing/2014/main" id="{C47F4C93-3900-9132-2141-1380B5AA7062}"/>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548252C-96DB-FEFA-21D1-311968CF62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8D1A814-8EEE-E53B-133C-5F7D1BE3AB2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73EF988-F859-35BC-33D5-81C940EC6F5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55DA839-CF42-29AC-CD2C-E4B88EAF94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41C076-E010-3D9F-2B98-38CB27168A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93555E4-9C58-565E-2B0D-A8C29351A06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F756287-CFF0-6305-FA08-4AC770311B4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20D874-9A93-B151-81A8-F6C4E2301EF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28AEF56-34EA-1EE1-DF2A-2243195C2E5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8FD124-94B1-7775-8389-CD0823E85AB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75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EA1A9CC-9C37-E8CD-42B0-F1451434546F}"/>
              </a:ext>
            </a:extLst>
          </p:cNvPr>
          <p:cNvGrpSpPr/>
          <p:nvPr userDrawn="1"/>
        </p:nvGrpSpPr>
        <p:grpSpPr>
          <a:xfrm rot="10800000">
            <a:off x="5972266" y="1981352"/>
            <a:ext cx="6219734" cy="3979962"/>
            <a:chOff x="0" y="2375970"/>
            <a:chExt cx="6219734" cy="3979962"/>
          </a:xfrm>
        </p:grpSpPr>
        <p:sp>
          <p:nvSpPr>
            <p:cNvPr id="24" name="Freeform 17">
              <a:extLst>
                <a:ext uri="{FF2B5EF4-FFF2-40B4-BE49-F238E27FC236}">
                  <a16:creationId xmlns:a16="http://schemas.microsoft.com/office/drawing/2014/main" id="{0B928186-F431-D014-7177-DF24030812C5}"/>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25" name="Freeform 18">
              <a:extLst>
                <a:ext uri="{FF2B5EF4-FFF2-40B4-BE49-F238E27FC236}">
                  <a16:creationId xmlns:a16="http://schemas.microsoft.com/office/drawing/2014/main" id="{E69385F0-1741-AEC9-60E7-D7AB025A3BAF}"/>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6" name="Freeform 19">
              <a:extLst>
                <a:ext uri="{FF2B5EF4-FFF2-40B4-BE49-F238E27FC236}">
                  <a16:creationId xmlns:a16="http://schemas.microsoft.com/office/drawing/2014/main" id="{4ED03F43-B5D1-89D8-ECA0-B78D31FD7617}"/>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7" name="Freeform 20">
              <a:extLst>
                <a:ext uri="{FF2B5EF4-FFF2-40B4-BE49-F238E27FC236}">
                  <a16:creationId xmlns:a16="http://schemas.microsoft.com/office/drawing/2014/main" id="{2CF12638-90A0-535D-5966-982319B5F922}"/>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28" name="Rectangle 27">
            <a:extLst>
              <a:ext uri="{FF2B5EF4-FFF2-40B4-BE49-F238E27FC236}">
                <a16:creationId xmlns:a16="http://schemas.microsoft.com/office/drawing/2014/main" id="{DC2942B9-7578-6838-64C8-A100B72A0B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A39BC5-7295-DCBC-D0BE-4AB44C06898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C216F5D-23F1-C378-924F-486F070849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FC6EBAD-7EDB-77C6-423C-7AD0F75B727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A3434AA3-BE91-61A5-D9B6-06C6B353A3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E08E5AA-069A-84B1-924F-1A94DA0B207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7955ED8-6713-A2B6-322D-CE2003C0B4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326A5D3-2A34-D0E3-9A1C-9290AF918AE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6DA387-DABE-9D42-5F9F-5B808A82DF1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780A449-7990-FE24-74FE-A12AB0CE48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black background with white text&#10;&#10;AI-generated content may be incorrect.">
            <a:extLst>
              <a:ext uri="{FF2B5EF4-FFF2-40B4-BE49-F238E27FC236}">
                <a16:creationId xmlns:a16="http://schemas.microsoft.com/office/drawing/2014/main" id="{125D15E0-7D08-34E3-8139-5B08F754EC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3234816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
        <p:nvSpPr>
          <p:cNvPr id="7" name="Rectangle 6">
            <a:extLst>
              <a:ext uri="{FF2B5EF4-FFF2-40B4-BE49-F238E27FC236}">
                <a16:creationId xmlns:a16="http://schemas.microsoft.com/office/drawing/2014/main" id="{E6446C09-500D-BE88-60B4-0DED10C6C0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94524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3DF2B2B5-3C94-A20E-AC18-0BBAD4B76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822979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E5DABB74-0410-91EA-139C-63B8B149FF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0964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urple text on a black background&#10;&#10;AI-generated content may be incorrect.">
            <a:extLst>
              <a:ext uri="{FF2B5EF4-FFF2-40B4-BE49-F238E27FC236}">
                <a16:creationId xmlns:a16="http://schemas.microsoft.com/office/drawing/2014/main" id="{72B9A19B-613A-6E76-C775-F06D6B70ABB6}"/>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urple text on a black background&#10;&#10;AI-generated content may be incorrect.">
            <a:extLst>
              <a:ext uri="{FF2B5EF4-FFF2-40B4-BE49-F238E27FC236}">
                <a16:creationId xmlns:a16="http://schemas.microsoft.com/office/drawing/2014/main" id="{1A64B8F6-0160-4F94-3CC0-E997F918CB8C}"/>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F8BF3CE-1848-4501-5390-E340490644B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19E64EC-B136-4E09-8516-C65D00984F5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C0D403-6393-D392-5CD2-10937C6C8A9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4FB2A96-A839-72C1-D59A-F4FCD9CEB6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405BE5F-5F6C-6482-3A9B-4204C6D5071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5F35D3B-343C-55DD-D862-AAF401215E6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8C8DDA3-5202-20F0-D04A-D2FCC600367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E80DF2-4756-CDAD-A3CE-F56BBF797CE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DA499A-8188-8A6A-3D16-DE8816DEDB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298DC4A-D314-DC4C-D49D-73ED431B65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D40467-A071-B68D-E801-155FDB310F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D58F69-6E04-0478-4E07-6A532BC79D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urple text on a black background&#10;&#10;AI-generated content may be incorrect.">
            <a:extLst>
              <a:ext uri="{FF2B5EF4-FFF2-40B4-BE49-F238E27FC236}">
                <a16:creationId xmlns:a16="http://schemas.microsoft.com/office/drawing/2014/main" id="{0B5B7C25-0EC4-22C4-2118-8064F80FCBCB}"/>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7589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EC8E1225-E4FF-D628-4A46-CC1FA8A4BE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0_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3A93B898-955A-8091-8159-547883D101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29CEA2C-388D-07D6-A1AB-C252E0D66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7A6C8AB-6F45-57D3-2657-13B1BE9758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3432E640-3C47-9EEB-B8A3-BDEAD4815C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262C721D-FF52-C60C-5414-FB3211B1D3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48EA05C-05CE-7B83-9232-3361682E9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75D1EA2-C8DC-ED40-1601-6CE843D83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554DC7F0-7D03-9BD7-1B92-A68B9AC63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4687AF12-4051-B867-75EF-60D5DF21DB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D3A4EAD-5654-F305-4E59-E23501830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51E995-5624-3824-8EC4-89EDA18FBED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395A3C4-0CDD-E44F-04CF-6B5384C0C6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CA128D5-D986-DA19-9C3C-D112C44D76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C954FE1-286D-E773-4AD0-5CBD14C5E16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EBE3BB1-74CD-BFBE-5EE9-203E9BE2FD9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0BD46C7-3407-302A-0B91-03D42DC30A3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D23441-D72D-0490-61E8-6220F9926D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34D40A2-EC49-8F52-9621-09E1C3A5CEB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E98333-C153-DF46-8694-D1141A1688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9B1D9296-C69F-FD68-5834-C3847D73DDE6}"/>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1734838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652CE29D-E2BD-95D2-7DDF-44528309B5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9DB2E8E6-8930-9586-0630-65E7D72396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A72913B-0D98-3C70-B663-BA00A3131E2C}"/>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DFAEE2A-26DC-2876-A369-354A868FFA4F}"/>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20A7414-6278-FE85-D97D-12B0342973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698873E-CE25-8295-D7D0-3F5963114E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60C5CE6-3CE7-42EE-C35F-C5561FED9A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06615B3-8F7C-FD52-7877-0AE83236E0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6A1918-A934-20FD-20E1-E44926FAAB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FDDDFF6-E34C-9FF8-871E-76E31DDEE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B01723-3774-1BD3-CB4A-0F668F02BE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7619DB-CDE9-813B-BB26-197046218A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26FF1BB-34D8-3557-EA19-A639EC08DA1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D63248-9087-A646-3999-9329A9B62A2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E9258C6-62BF-8CFF-D700-88E2FB58E13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94C3BE-A615-DD3D-AE81-B273BE850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C34CF3A-EA44-9FEC-835C-EC2BE1786B4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739E38B-9C88-61B7-0AC2-AADBFA52B9C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0224742-F047-9E9D-14E2-32A4EAAD1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FCED5D2-B745-FA19-78D2-9F451CA4D1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4BCC877-7A3E-E53F-6109-C451ED58A92F}"/>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68251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53C347C-A4E5-1CDB-8BEB-E7136CB997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6E39B10C-CA50-7F22-8E9A-1141AD99F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0A7B354-34B1-9C0E-1487-272837B45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A48FB5-AD4D-66B9-C534-F06FDD217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2221AC4-9FA9-8177-B5D1-226C1375E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384DB9E-C847-24D8-7018-D10FA09ACC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4AE565A-D10A-F7B0-937E-7A2E30827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DEDCF4E5-9C93-4F6D-3B0F-7F55A75F1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AA5CF27-846E-63BB-0FD1-0EF1CAAD5D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B4FD8F1-E0B8-3C32-791C-E8CEEAE21D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theme" Target="../theme/theme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dirty="0"/>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Holder 2">
            <a:extLst>
              <a:ext uri="{FF2B5EF4-FFF2-40B4-BE49-F238E27FC236}">
                <a16:creationId xmlns:a16="http://schemas.microsoft.com/office/drawing/2014/main" id="{4D44D9BB-CA16-684F-99FA-C3CDDAAB6EEA}"/>
              </a:ext>
            </a:extLst>
          </p:cNvPr>
          <p:cNvSpPr txBox="1">
            <a:spLocks/>
          </p:cNvSpPr>
          <p:nvPr/>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9" name="Holder 3">
            <a:extLst>
              <a:ext uri="{FF2B5EF4-FFF2-40B4-BE49-F238E27FC236}">
                <a16:creationId xmlns:a16="http://schemas.microsoft.com/office/drawing/2014/main" id="{A1047EC1-FDCA-904E-B3BA-BE4F586077C0}"/>
              </a:ext>
            </a:extLst>
          </p:cNvPr>
          <p:cNvSpPr txBox="1">
            <a:spLocks/>
          </p:cNvSpPr>
          <p:nvPr/>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Rectangle 2">
            <a:extLst>
              <a:ext uri="{FF2B5EF4-FFF2-40B4-BE49-F238E27FC236}">
                <a16:creationId xmlns:a16="http://schemas.microsoft.com/office/drawing/2014/main" id="{629C5EF0-C536-D7AA-2C36-7879618C08E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1DBC9C-7A22-19AC-1674-81733F748A8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72A3F73-EE64-BE07-4865-B0971ACC222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0AB1F3-6610-B976-4E45-94EC5CEB302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18040C-32D6-33D9-DF7C-EB036ED878F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B98F13-B9B4-B6EC-596B-AA6AE20A040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099630-55F1-692B-0C3B-1787BBFBFB1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54A6798-0913-0147-9800-E1EF7572602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D41BD7B-1834-738C-4B90-84D6DB172C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F447D37-AD3D-4949-ECE6-EE607547B0E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older 2">
            <a:extLst>
              <a:ext uri="{FF2B5EF4-FFF2-40B4-BE49-F238E27FC236}">
                <a16:creationId xmlns:a16="http://schemas.microsoft.com/office/drawing/2014/main" id="{2AD2E07B-6B49-FC3C-007C-379CC316AF3C}"/>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19" name="Holder 3">
            <a:extLst>
              <a:ext uri="{FF2B5EF4-FFF2-40B4-BE49-F238E27FC236}">
                <a16:creationId xmlns:a16="http://schemas.microsoft.com/office/drawing/2014/main" id="{36925F03-F677-E904-4C82-701FABE2AA14}"/>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20" name="Rectangle 19">
            <a:extLst>
              <a:ext uri="{FF2B5EF4-FFF2-40B4-BE49-F238E27FC236}">
                <a16:creationId xmlns:a16="http://schemas.microsoft.com/office/drawing/2014/main" id="{C03A3099-D2C4-4304-9B30-8CE4C343A6D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6DD578-3CF9-B2AC-D9C3-D04D4BB068D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1FD97C-D79C-D608-37F0-693FECA705A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032208-6C66-74D2-670E-735B47F0748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977970F-6DE1-75B8-B0FF-D35905E3E3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C3F04FF-D627-7629-25D9-806666380D4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C9CE22-AF7E-D1F2-5238-C5005C798A0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575FC16-C273-8881-7F0A-69BA50B4CB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AFAF86-6C39-F2D0-1C0F-2D54D2E999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2D5BF1A-519D-DFDA-1A15-51020854646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727819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0" r:id="rId55"/>
    <p:sldLayoutId id="2147483791" r:id="rId56"/>
    <p:sldLayoutId id="2147483792" r:id="rId57"/>
    <p:sldLayoutId id="2147483793" r:id="rId58"/>
    <p:sldLayoutId id="2147483794" r:id="rId59"/>
    <p:sldLayoutId id="2147483795" r:id="rId60"/>
    <p:sldLayoutId id="2147483661" r:id="rId61"/>
    <p:sldLayoutId id="2147483706" r:id="rId62"/>
    <p:sldLayoutId id="2147483691" r:id="rId63"/>
    <p:sldLayoutId id="2147483666" r:id="rId64"/>
    <p:sldLayoutId id="2147483667" r:id="rId65"/>
    <p:sldLayoutId id="2147483668" r:id="rId66"/>
    <p:sldLayoutId id="2147483662" r:id="rId67"/>
    <p:sldLayoutId id="2147483669" r:id="rId68"/>
    <p:sldLayoutId id="2147483671" r:id="rId69"/>
    <p:sldLayoutId id="2147483672" r:id="rId70"/>
    <p:sldLayoutId id="2147483673" r:id="rId71"/>
    <p:sldLayoutId id="2147483674" r:id="rId72"/>
    <p:sldLayoutId id="2147483675" r:id="rId73"/>
    <p:sldLayoutId id="2147483676" r:id="rId74"/>
    <p:sldLayoutId id="2147483713" r:id="rId75"/>
    <p:sldLayoutId id="2147483677" r:id="rId76"/>
    <p:sldLayoutId id="2147483714" r:id="rId77"/>
    <p:sldLayoutId id="2147483679" r:id="rId78"/>
    <p:sldLayoutId id="2147483715" r:id="rId79"/>
    <p:sldLayoutId id="2147483721" r:id="rId80"/>
    <p:sldLayoutId id="2147483680" r:id="rId81"/>
    <p:sldLayoutId id="2147483681" r:id="rId82"/>
    <p:sldLayoutId id="2147483692" r:id="rId83"/>
    <p:sldLayoutId id="2147483711" r:id="rId84"/>
    <p:sldLayoutId id="2147483682" r:id="rId85"/>
    <p:sldLayoutId id="2147483683" r:id="rId86"/>
    <p:sldLayoutId id="2147483707" r:id="rId87"/>
    <p:sldLayoutId id="2147483697" r:id="rId88"/>
    <p:sldLayoutId id="2147483708" r:id="rId89"/>
    <p:sldLayoutId id="2147483701" r:id="rId90"/>
    <p:sldLayoutId id="2147483709" r:id="rId91"/>
    <p:sldLayoutId id="2147483702" r:id="rId92"/>
    <p:sldLayoutId id="2147483710" r:id="rId93"/>
    <p:sldLayoutId id="2147483687" r:id="rId94"/>
    <p:sldLayoutId id="2147483712" r:id="rId95"/>
    <p:sldLayoutId id="2147483699" r:id="rId96"/>
    <p:sldLayoutId id="2147483716" r:id="rId97"/>
    <p:sldLayoutId id="2147483717" r:id="rId98"/>
    <p:sldLayoutId id="2147483698" r:id="rId99"/>
    <p:sldLayoutId id="2147483722" r:id="rId100"/>
    <p:sldLayoutId id="2147483723" r:id="rId101"/>
    <p:sldLayoutId id="2147483700" r:id="rId102"/>
    <p:sldLayoutId id="2147483718" r:id="rId103"/>
    <p:sldLayoutId id="2147483719" r:id="rId104"/>
    <p:sldLayoutId id="2147483720" r:id="rId105"/>
    <p:sldLayoutId id="2147483689" r:id="rId106"/>
    <p:sldLayoutId id="2147483696" r:id="rId107"/>
    <p:sldLayoutId id="2147483703" r:id="rId108"/>
    <p:sldLayoutId id="2147483704" r:id="rId109"/>
    <p:sldLayoutId id="2147483705" r:id="rId110"/>
    <p:sldLayoutId id="2147483726" r:id="rId111"/>
    <p:sldLayoutId id="2147483727" r:id="rId112"/>
    <p:sldLayoutId id="2147483728" r:id="rId113"/>
    <p:sldLayoutId id="2147483729" r:id="rId114"/>
    <p:sldLayoutId id="2147483725" r:id="rId115"/>
    <p:sldLayoutId id="2147483731" r:id="rId116"/>
    <p:sldLayoutId id="2147483730" r:id="rId117"/>
    <p:sldLayoutId id="2147483732" r:id="rId118"/>
    <p:sldLayoutId id="2147483733" r:id="rId119"/>
    <p:sldLayoutId id="2147483734" r:id="rId120"/>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pos="227" userDrawn="1">
          <p15:clr>
            <a:srgbClr val="F26B43"/>
          </p15:clr>
        </p15:guide>
        <p15:guide id="9" orient="horz" pos="4163" userDrawn="1">
          <p15:clr>
            <a:srgbClr val="F26B43"/>
          </p15:clr>
        </p15:guide>
        <p15:guide id="10" orient="horz" pos="227" userDrawn="1">
          <p15:clr>
            <a:srgbClr val="F26B43"/>
          </p15:clr>
        </p15:guide>
        <p15:guide id="11" pos="7452" userDrawn="1">
          <p15:clr>
            <a:srgbClr val="F26B43"/>
          </p15:clr>
        </p15:guide>
        <p15:guide id="1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gbr01.safelinks.protection.outlook.com/?url=https%3A%2F%2Fwww.youtube.com%2Fwatch%3Fv%3DnlSWCTiWwfc%26t%3D389s&amp;data=05%7C02%7Clucy.jewell%40northantsscouts.org.uk%7C51ad8fa1b8124110072f08de2942480b%7C127fb3084c0d49efa266d008fe5af751%7C0%7C0%7C638993561808994010%7CUnknown%7CTWFpbGZsb3d8eyJFbXB0eU1hcGkiOnRydWUsIlYiOiIwLjAuMDAwMCIsIlAiOiJXaW4zMiIsIkFOIjoiTWFpbCIsIldUIjoyfQ%3D%3D%7C60000%7C%7C%7C&amp;sdata=7%2FNbEvrzwgLAyoeMcN1q1iycgXF0XJTfGTprZv4Fxsg%3D&amp;reserved=0"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a:t>
            </a:r>
            <a:r>
              <a:rPr lang="en-GB" dirty="0" err="1"/>
              <a:t>SkillsForLife</a:t>
            </a:r>
            <a:endParaRPr lang="en-GB" dirty="0"/>
          </a:p>
        </p:txBody>
      </p:sp>
    </p:spTree>
    <p:extLst>
      <p:ext uri="{BB962C8B-B14F-4D97-AF65-F5344CB8AC3E}">
        <p14:creationId xmlns:p14="http://schemas.microsoft.com/office/powerpoint/2010/main" val="215847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299FE0-4413-FCF5-0F5D-2CBC664EC35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DA4B1E2-1D5F-9B57-38A2-8A9C0D035B27}"/>
              </a:ext>
            </a:extLst>
          </p:cNvPr>
          <p:cNvSpPr>
            <a:spLocks noGrp="1"/>
          </p:cNvSpPr>
          <p:nvPr>
            <p:ph type="body" sz="quarter" idx="12"/>
          </p:nvPr>
        </p:nvSpPr>
        <p:spPr>
          <a:xfrm>
            <a:off x="498780" y="450994"/>
            <a:ext cx="9529763" cy="4869329"/>
          </a:xfrm>
        </p:spPr>
        <p:txBody>
          <a:bodyPr vert="horz" lIns="0" tIns="0" rIns="0" bIns="0" rtlCol="0" anchor="t">
            <a:normAutofit fontScale="92500" lnSpcReduction="10000"/>
          </a:bodyPr>
          <a:lstStyle/>
          <a:p>
            <a:pPr marL="10795"/>
            <a:r>
              <a:rPr lang="en-US" dirty="0">
                <a:solidFill>
                  <a:schemeClr val="tx1"/>
                </a:solidFill>
                <a:latin typeface="Nunito Sans Black"/>
              </a:rPr>
              <a:t>Why is being youth shaped important?</a:t>
            </a:r>
            <a:endParaRPr lang="en-US" dirty="0">
              <a:solidFill>
                <a:schemeClr val="tx1"/>
              </a:solidFill>
            </a:endParaRPr>
          </a:p>
          <a:p>
            <a:pPr marL="10795"/>
            <a:endParaRPr lang="en-US" dirty="0">
              <a:solidFill>
                <a:schemeClr val="tx1"/>
              </a:solidFill>
              <a:latin typeface="Nunito Sans"/>
            </a:endParaRPr>
          </a:p>
          <a:p>
            <a:pPr marL="582295" indent="-571500">
              <a:buFont typeface="Calibri" panose="020B0604020202020204" pitchFamily="34" charset="0"/>
              <a:buChar char="-"/>
            </a:pPr>
            <a:r>
              <a:rPr lang="en-US" dirty="0">
                <a:solidFill>
                  <a:schemeClr val="tx1"/>
                </a:solidFill>
                <a:latin typeface="Nunito Sans"/>
              </a:rPr>
              <a:t>Volunteers are in a unique position</a:t>
            </a:r>
            <a:endParaRPr lang="en-US">
              <a:solidFill>
                <a:schemeClr val="tx1"/>
              </a:solidFill>
              <a:latin typeface="Nunito Sans"/>
            </a:endParaRPr>
          </a:p>
          <a:p>
            <a:pPr marL="582295" indent="-571500">
              <a:buFont typeface="Calibri" panose="020B0604020202020204" pitchFamily="34" charset="0"/>
              <a:buChar char="-"/>
            </a:pPr>
            <a:r>
              <a:rPr lang="en-US" dirty="0">
                <a:solidFill>
                  <a:schemeClr val="tx1"/>
                </a:solidFill>
                <a:latin typeface="Nunito Sans"/>
              </a:rPr>
              <a:t>The UN’s first priority for their Youth 2030 plan is to ‘Amplify youth voices for the promotion of a peaceful, just and sustainable world’.</a:t>
            </a:r>
            <a:endParaRPr lang="en-US">
              <a:solidFill>
                <a:schemeClr val="tx1"/>
              </a:solidFill>
              <a:latin typeface="Nunito Sans"/>
            </a:endParaRPr>
          </a:p>
          <a:p>
            <a:pPr marL="582295" indent="-571500">
              <a:buFont typeface="Calibri" panose="020B0604020202020204" pitchFamily="34" charset="0"/>
              <a:buChar char="-"/>
            </a:pPr>
            <a:r>
              <a:rPr lang="en-US" dirty="0">
                <a:solidFill>
                  <a:schemeClr val="tx1"/>
                </a:solidFill>
                <a:latin typeface="Nunito Sans"/>
              </a:rPr>
              <a:t>Young people are the future of the world- THINK WHITNEY! </a:t>
            </a:r>
          </a:p>
          <a:p>
            <a:pPr marL="582295" indent="-571500">
              <a:buFont typeface="Calibri" panose="020B0604020202020204" pitchFamily="34" charset="0"/>
              <a:buChar char="-"/>
            </a:pPr>
            <a:endParaRPr lang="en-US" dirty="0">
              <a:solidFill>
                <a:srgbClr val="000000"/>
              </a:solidFill>
            </a:endParaRPr>
          </a:p>
          <a:p>
            <a:pPr marL="10795"/>
            <a:endParaRPr lang="en-US"/>
          </a:p>
          <a:p>
            <a:pPr marL="10795"/>
            <a:endParaRPr lang="en-US" dirty="0">
              <a:latin typeface="Nunito Sans Black"/>
            </a:endParaRPr>
          </a:p>
          <a:p>
            <a:pPr marL="10795"/>
            <a:endParaRPr lang="en-US" b="1" dirty="0">
              <a:solidFill>
                <a:schemeClr val="tx1"/>
              </a:solidFill>
              <a:latin typeface="Nunito Sans"/>
            </a:endParaRPr>
          </a:p>
          <a:p>
            <a:pPr marL="582295" indent="-571500" algn="l">
              <a:buFont typeface="Calibri" panose="020B0604020202020204" pitchFamily="34" charset="0"/>
              <a:buChar char="-"/>
            </a:pPr>
            <a:endParaRPr lang="en-US" b="1" dirty="0">
              <a:solidFill>
                <a:schemeClr val="tx1"/>
              </a:solidFill>
              <a:latin typeface="Nunito Sans"/>
            </a:endParaRPr>
          </a:p>
          <a:p>
            <a:pPr marL="10795"/>
            <a:endParaRPr lang="en-US" dirty="0">
              <a:solidFill>
                <a:schemeClr val="tx1"/>
              </a:solidFill>
            </a:endParaRPr>
          </a:p>
          <a:p>
            <a:pPr marL="582295" indent="-571500">
              <a:buFont typeface="Calibri" panose="020B0604020202020204" pitchFamily="34" charset="0"/>
              <a:buChar char="-"/>
            </a:pPr>
            <a:endParaRPr lang="en-US" dirty="0">
              <a:solidFill>
                <a:schemeClr val="tx1"/>
              </a:solidFill>
            </a:endParaRPr>
          </a:p>
        </p:txBody>
      </p:sp>
      <p:pic>
        <p:nvPicPr>
          <p:cNvPr id="2" name="Picture 1" descr="A person singing into a microphone&#10;&#10;AI-generated content may be incorrect.">
            <a:extLst>
              <a:ext uri="{FF2B5EF4-FFF2-40B4-BE49-F238E27FC236}">
                <a16:creationId xmlns:a16="http://schemas.microsoft.com/office/drawing/2014/main" id="{82EC06D9-483D-CF7D-0D91-6A60668686E0}"/>
              </a:ext>
            </a:extLst>
          </p:cNvPr>
          <p:cNvPicPr>
            <a:picLocks noChangeAspect="1"/>
          </p:cNvPicPr>
          <p:nvPr/>
        </p:nvPicPr>
        <p:blipFill>
          <a:blip r:embed="rId2"/>
          <a:stretch>
            <a:fillRect/>
          </a:stretch>
        </p:blipFill>
        <p:spPr>
          <a:xfrm>
            <a:off x="9135940" y="4536465"/>
            <a:ext cx="3052396" cy="2321902"/>
          </a:xfrm>
          <a:prstGeom prst="rect">
            <a:avLst/>
          </a:prstGeom>
        </p:spPr>
      </p:pic>
    </p:spTree>
    <p:extLst>
      <p:ext uri="{BB962C8B-B14F-4D97-AF65-F5344CB8AC3E}">
        <p14:creationId xmlns:p14="http://schemas.microsoft.com/office/powerpoint/2010/main" val="1994659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8818EF-1783-78E3-7BE3-D9BCC5BCBF0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4DDB8E-561C-19C8-450C-6AD88BFD5768}"/>
              </a:ext>
            </a:extLst>
          </p:cNvPr>
          <p:cNvSpPr>
            <a:spLocks noGrp="1"/>
          </p:cNvSpPr>
          <p:nvPr>
            <p:ph type="body" sz="quarter" idx="12"/>
          </p:nvPr>
        </p:nvSpPr>
        <p:spPr>
          <a:xfrm>
            <a:off x="498780" y="450994"/>
            <a:ext cx="9529763" cy="731083"/>
          </a:xfrm>
        </p:spPr>
        <p:txBody>
          <a:bodyPr vert="horz" lIns="0" tIns="0" rIns="0" bIns="0" rtlCol="0" anchor="t">
            <a:normAutofit/>
          </a:bodyPr>
          <a:lstStyle/>
          <a:p>
            <a:pPr marL="10795"/>
            <a:r>
              <a:rPr lang="en-US" dirty="0">
                <a:solidFill>
                  <a:schemeClr val="tx1"/>
                </a:solidFill>
                <a:latin typeface="Nunito Sans Black"/>
              </a:rPr>
              <a:t>In Summary: </a:t>
            </a:r>
            <a:endParaRPr lang="en-US" dirty="0">
              <a:solidFill>
                <a:schemeClr val="tx1"/>
              </a:solidFill>
            </a:endParaRPr>
          </a:p>
          <a:p>
            <a:pPr marL="10795"/>
            <a:endParaRPr lang="en-US" dirty="0">
              <a:solidFill>
                <a:schemeClr val="tx1"/>
              </a:solidFill>
              <a:latin typeface="Nunito Sans"/>
            </a:endParaRPr>
          </a:p>
          <a:p>
            <a:pPr marL="582295" indent="-571500">
              <a:buFont typeface="Calibri" panose="020B0604020202020204" pitchFamily="34" charset="0"/>
              <a:buChar char="-"/>
            </a:pPr>
            <a:endParaRPr lang="en-US" dirty="0">
              <a:solidFill>
                <a:schemeClr val="tx1"/>
              </a:solidFill>
              <a:latin typeface="Nunito Sans"/>
            </a:endParaRPr>
          </a:p>
          <a:p>
            <a:pPr marL="582295" indent="-571500">
              <a:buFont typeface="Calibri" panose="020B0604020202020204" pitchFamily="34" charset="0"/>
              <a:buChar char="-"/>
            </a:pPr>
            <a:endParaRPr lang="en-US" dirty="0">
              <a:solidFill>
                <a:srgbClr val="000000"/>
              </a:solidFill>
            </a:endParaRPr>
          </a:p>
          <a:p>
            <a:pPr marL="10795"/>
            <a:endParaRPr lang="en-US"/>
          </a:p>
          <a:p>
            <a:pPr marL="10795"/>
            <a:endParaRPr lang="en-US" dirty="0">
              <a:latin typeface="Nunito Sans Black"/>
            </a:endParaRPr>
          </a:p>
          <a:p>
            <a:pPr marL="10795"/>
            <a:endParaRPr lang="en-US" b="1" dirty="0">
              <a:solidFill>
                <a:schemeClr val="tx1"/>
              </a:solidFill>
              <a:latin typeface="Nunito Sans"/>
            </a:endParaRPr>
          </a:p>
          <a:p>
            <a:pPr marL="582295" indent="-571500" algn="l">
              <a:buFont typeface="Calibri" panose="020B0604020202020204" pitchFamily="34" charset="0"/>
              <a:buChar char="-"/>
            </a:pPr>
            <a:endParaRPr lang="en-US" b="1" dirty="0">
              <a:solidFill>
                <a:schemeClr val="tx1"/>
              </a:solidFill>
              <a:latin typeface="Nunito Sans"/>
            </a:endParaRPr>
          </a:p>
          <a:p>
            <a:pPr marL="10795"/>
            <a:endParaRPr lang="en-US" dirty="0">
              <a:solidFill>
                <a:schemeClr val="tx1"/>
              </a:solidFill>
            </a:endParaRPr>
          </a:p>
          <a:p>
            <a:pPr marL="582295" indent="-571500">
              <a:buFont typeface="Calibri" panose="020B0604020202020204" pitchFamily="34" charset="0"/>
              <a:buChar char="-"/>
            </a:pPr>
            <a:endParaRPr lang="en-US" dirty="0">
              <a:solidFill>
                <a:schemeClr val="tx1"/>
              </a:solidFill>
            </a:endParaRPr>
          </a:p>
        </p:txBody>
      </p:sp>
      <p:sp>
        <p:nvSpPr>
          <p:cNvPr id="5" name="Text Placeholder 3">
            <a:extLst>
              <a:ext uri="{FF2B5EF4-FFF2-40B4-BE49-F238E27FC236}">
                <a16:creationId xmlns:a16="http://schemas.microsoft.com/office/drawing/2014/main" id="{8320E3F4-F691-FB90-3914-7CC40E1754BD}"/>
              </a:ext>
            </a:extLst>
          </p:cNvPr>
          <p:cNvSpPr txBox="1">
            <a:spLocks/>
          </p:cNvSpPr>
          <p:nvPr/>
        </p:nvSpPr>
        <p:spPr>
          <a:xfrm>
            <a:off x="498780" y="2901117"/>
            <a:ext cx="11733701" cy="731083"/>
          </a:xfrm>
          <a:prstGeom prst="rect">
            <a:avLst/>
          </a:prstGeom>
        </p:spPr>
        <p:txBody>
          <a:bodyPr vert="horz" lIns="0" tIns="0" rIns="0" bIns="0" rtlCol="0" anchor="t">
            <a:noAutofit/>
          </a:bodyPr>
          <a:lstStyle>
            <a:lvl1pPr marL="10800" indent="0" eaLnBrk="1" hangingPunct="1">
              <a:buClr>
                <a:schemeClr val="tx2"/>
              </a:buClr>
              <a:buSzPct val="125000"/>
              <a:buFont typeface="Arial" panose="020B0604020202020204" pitchFamily="34" charset="0"/>
              <a:buNone/>
              <a:tabLst/>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Clr>
                <a:schemeClr val="tx2"/>
              </a:buClr>
              <a:buSzPct val="125000"/>
              <a:buFont typeface="Arial" panose="020B0604020202020204" pitchFamily="34" charset="0"/>
              <a:buNone/>
              <a:tabLst/>
              <a:defRPr lang="en-US" sz="2550" b="0" i="0" kern="1200" spc="-45" dirty="0" smtClean="0">
                <a:solidFill>
                  <a:schemeClr val="accent4"/>
                </a:solidFill>
                <a:latin typeface="Nunito Sans" charset="0"/>
                <a:ea typeface="Nunito Sans" charset="0"/>
                <a:cs typeface="Nunito Sans" charset="0"/>
              </a:defRPr>
            </a:lvl2pPr>
            <a:lvl3pPr marL="9525" indent="-122400" algn="l" defTabSz="685800" rtl="0" eaLnBrk="1" latinLnBrk="0" hangingPunct="1">
              <a:lnSpc>
                <a:spcPct val="100000"/>
              </a:lnSpc>
              <a:spcBef>
                <a:spcPts val="90"/>
              </a:spcBef>
              <a:buClr>
                <a:schemeClr val="tx1"/>
              </a:buClr>
              <a:buSzPct val="125000"/>
              <a:buFont typeface="Arial" panose="020B0604020202020204" pitchFamily="34" charset="0"/>
              <a:buChar char="•"/>
              <a:tabLst/>
              <a:defRPr lang="en-US" sz="2550" b="0" i="0" kern="1200" spc="-45" dirty="0" smtClean="0">
                <a:solidFill>
                  <a:srgbClr val="FFFFFF"/>
                </a:solidFill>
                <a:latin typeface="Nunito Sans" charset="0"/>
                <a:ea typeface="Nunito Sans" charset="0"/>
                <a:cs typeface="Nunito Sans" charset="0"/>
              </a:defRPr>
            </a:lvl3pPr>
            <a:lvl4pPr marL="9525" indent="-122400" algn="l" defTabSz="685800" rtl="0" eaLnBrk="1" latinLnBrk="0" hangingPunct="1">
              <a:lnSpc>
                <a:spcPct val="100000"/>
              </a:lnSpc>
              <a:spcBef>
                <a:spcPts val="90"/>
              </a:spcBef>
              <a:buClr>
                <a:schemeClr val="tx1"/>
              </a:buClr>
              <a:buSzPct val="125000"/>
              <a:buFont typeface="Arial" panose="020B0604020202020204" pitchFamily="34" charset="0"/>
              <a:buChar char="•"/>
              <a:tabLst/>
              <a:defRPr lang="en-US" sz="2550" b="0" i="0" kern="1200" spc="-45" dirty="0" smtClean="0">
                <a:solidFill>
                  <a:srgbClr val="FFFFFF"/>
                </a:solidFill>
                <a:latin typeface="Nunito Sans" charset="0"/>
                <a:ea typeface="Nunito Sans" charset="0"/>
                <a:cs typeface="Nunito Sans" charset="0"/>
              </a:defRPr>
            </a:lvl4pPr>
            <a:lvl5pPr marL="9525" indent="-122400" algn="l" defTabSz="685800" rtl="0" eaLnBrk="1" latinLnBrk="0" hangingPunct="1">
              <a:lnSpc>
                <a:spcPct val="100000"/>
              </a:lnSpc>
              <a:spcBef>
                <a:spcPts val="90"/>
              </a:spcBef>
              <a:buClr>
                <a:schemeClr val="tx2"/>
              </a:buClr>
              <a:buSzPct val="125000"/>
              <a:buFont typeface="Arial" panose="020B0604020202020204" pitchFamily="34" charset="0"/>
              <a:buChar char="•"/>
              <a:tabLst/>
              <a:defRPr lang="en-US" sz="2550" b="0" i="0" kern="1200" spc="-45" dirty="0">
                <a:solidFill>
                  <a:srgbClr val="FFFFFF"/>
                </a:solidFill>
                <a:latin typeface="Nunito Sans" charset="0"/>
                <a:ea typeface="Nunito Sans" charset="0"/>
                <a:cs typeface="Nunito Sans" charset="0"/>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10795" defTabSz="914400"/>
            <a:r>
              <a:rPr lang="en-GB" sz="4000" dirty="0">
                <a:solidFill>
                  <a:schemeClr val="tx1"/>
                </a:solidFill>
                <a:latin typeface="Nunito Sans Black"/>
              </a:rPr>
              <a:t>Poor Quality  = Boredom = No YP = NO Scouts </a:t>
            </a:r>
            <a:endParaRPr lang="en-GB" sz="4000">
              <a:solidFill>
                <a:schemeClr val="tx1"/>
              </a:solidFill>
            </a:endParaRPr>
          </a:p>
          <a:p>
            <a:pPr marL="10795" defTabSz="914400"/>
            <a:r>
              <a:rPr lang="en-GB" sz="4000" dirty="0">
                <a:solidFill>
                  <a:schemeClr val="tx1"/>
                </a:solidFill>
                <a:latin typeface="Nunito Sans Black"/>
              </a:rPr>
              <a:t>Programme </a:t>
            </a:r>
          </a:p>
          <a:p>
            <a:pPr marL="10795" defTabSz="914400"/>
            <a:endParaRPr lang="en-GB" sz="4000" dirty="0">
              <a:solidFill>
                <a:schemeClr val="tx1"/>
              </a:solidFill>
              <a:latin typeface="Nunito Sans"/>
            </a:endParaRPr>
          </a:p>
          <a:p>
            <a:pPr marL="582295" indent="-571500" defTabSz="914400">
              <a:buFont typeface="Calibri" panose="020B0604020202020204" pitchFamily="34" charset="0"/>
              <a:buChar char="-"/>
            </a:pPr>
            <a:endParaRPr lang="en-GB" sz="4000" dirty="0">
              <a:solidFill>
                <a:srgbClr val="000000"/>
              </a:solidFill>
              <a:latin typeface="Nunito Sans"/>
            </a:endParaRPr>
          </a:p>
          <a:p>
            <a:pPr marL="582295" indent="-571500" defTabSz="914400">
              <a:buFont typeface="Calibri" panose="020B0604020202020204" pitchFamily="34" charset="0"/>
              <a:buChar char="-"/>
            </a:pPr>
            <a:endParaRPr lang="en-GB" dirty="0">
              <a:solidFill>
                <a:srgbClr val="000000"/>
              </a:solidFill>
            </a:endParaRPr>
          </a:p>
          <a:p>
            <a:pPr marL="10795" defTabSz="914400"/>
            <a:endParaRPr lang="en-GB"/>
          </a:p>
          <a:p>
            <a:pPr marL="10795" defTabSz="914400"/>
            <a:endParaRPr lang="en-GB" dirty="0">
              <a:latin typeface="Nunito Sans Black"/>
            </a:endParaRPr>
          </a:p>
          <a:p>
            <a:pPr marL="10795" algn="l" defTabSz="914400"/>
            <a:endParaRPr lang="en-GB" b="1" dirty="0">
              <a:solidFill>
                <a:schemeClr val="tx1"/>
              </a:solidFill>
              <a:latin typeface="Nunito Sans"/>
            </a:endParaRPr>
          </a:p>
          <a:p>
            <a:pPr marL="582295" indent="-571500" defTabSz="914400">
              <a:buFont typeface="Calibri" panose="020B0604020202020204" pitchFamily="34" charset="0"/>
              <a:buChar char="-"/>
            </a:pPr>
            <a:endParaRPr lang="en-GB" b="1" dirty="0">
              <a:solidFill>
                <a:schemeClr val="tx1"/>
              </a:solidFill>
              <a:latin typeface="Nunito Sans"/>
            </a:endParaRPr>
          </a:p>
          <a:p>
            <a:pPr marL="10795" defTabSz="914400"/>
            <a:endParaRPr lang="en-GB" dirty="0">
              <a:solidFill>
                <a:schemeClr val="tx1"/>
              </a:solidFill>
            </a:endParaRPr>
          </a:p>
          <a:p>
            <a:pPr marL="582295" indent="-571500" defTabSz="914400">
              <a:buFont typeface="Calibri" panose="020B0604020202020204" pitchFamily="34" charset="0"/>
              <a:buChar char="-"/>
            </a:pPr>
            <a:endParaRPr lang="en-GB" dirty="0">
              <a:solidFill>
                <a:schemeClr val="tx1"/>
              </a:solidFill>
            </a:endParaRPr>
          </a:p>
        </p:txBody>
      </p:sp>
      <p:pic>
        <p:nvPicPr>
          <p:cNvPr id="7" name="Picture 6" descr="Crying emoji. Sad emoticon face with tear drop. 22932674 Vector Art at ...">
            <a:extLst>
              <a:ext uri="{FF2B5EF4-FFF2-40B4-BE49-F238E27FC236}">
                <a16:creationId xmlns:a16="http://schemas.microsoft.com/office/drawing/2014/main" id="{C8F9A887-44DE-DBB5-9782-B72D246E2C3C}"/>
              </a:ext>
            </a:extLst>
          </p:cNvPr>
          <p:cNvPicPr>
            <a:picLocks noChangeAspect="1"/>
          </p:cNvPicPr>
          <p:nvPr/>
        </p:nvPicPr>
        <p:blipFill>
          <a:blip r:embed="rId2"/>
          <a:stretch>
            <a:fillRect/>
          </a:stretch>
        </p:blipFill>
        <p:spPr>
          <a:xfrm>
            <a:off x="9548447" y="1184031"/>
            <a:ext cx="1535724" cy="1535724"/>
          </a:xfrm>
          <a:prstGeom prst="rect">
            <a:avLst/>
          </a:prstGeom>
        </p:spPr>
      </p:pic>
    </p:spTree>
    <p:extLst>
      <p:ext uri="{BB962C8B-B14F-4D97-AF65-F5344CB8AC3E}">
        <p14:creationId xmlns:p14="http://schemas.microsoft.com/office/powerpoint/2010/main" val="2877201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CB4816-5D09-D753-85CB-BC8AE2FBDF75}"/>
            </a:ext>
          </a:extLst>
        </p:cNvPr>
        <p:cNvGrpSpPr/>
        <p:nvPr/>
      </p:nvGrpSpPr>
      <p:grpSpPr>
        <a:xfrm>
          <a:off x="0" y="0"/>
          <a:ext cx="0" cy="0"/>
          <a:chOff x="0" y="0"/>
          <a:chExt cx="0" cy="0"/>
        </a:xfrm>
      </p:grpSpPr>
      <p:pic>
        <p:nvPicPr>
          <p:cNvPr id="6" name="Picture 5" descr="Blank Swot Template, How to present a swot chart as a communication ...">
            <a:extLst>
              <a:ext uri="{FF2B5EF4-FFF2-40B4-BE49-F238E27FC236}">
                <a16:creationId xmlns:a16="http://schemas.microsoft.com/office/drawing/2014/main" id="{7610C747-719B-0F06-EF00-C656A7AB2979}"/>
              </a:ext>
            </a:extLst>
          </p:cNvPr>
          <p:cNvPicPr>
            <a:picLocks noChangeAspect="1"/>
          </p:cNvPicPr>
          <p:nvPr/>
        </p:nvPicPr>
        <p:blipFill>
          <a:blip r:embed="rId2"/>
          <a:stretch>
            <a:fillRect/>
          </a:stretch>
        </p:blipFill>
        <p:spPr>
          <a:xfrm>
            <a:off x="2963808" y="207935"/>
            <a:ext cx="6265652" cy="6436632"/>
          </a:xfrm>
          <a:prstGeom prst="rect">
            <a:avLst/>
          </a:prstGeom>
        </p:spPr>
      </p:pic>
      <p:sp>
        <p:nvSpPr>
          <p:cNvPr id="7" name="TextBox 6">
            <a:extLst>
              <a:ext uri="{FF2B5EF4-FFF2-40B4-BE49-F238E27FC236}">
                <a16:creationId xmlns:a16="http://schemas.microsoft.com/office/drawing/2014/main" id="{6CB16A53-C0E1-52B9-1B83-E462E012220F}"/>
              </a:ext>
            </a:extLst>
          </p:cNvPr>
          <p:cNvSpPr txBox="1"/>
          <p:nvPr/>
        </p:nvSpPr>
        <p:spPr>
          <a:xfrm>
            <a:off x="6284548" y="1150952"/>
            <a:ext cx="2357745"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Young Leaders are not present in any/every section</a:t>
            </a:r>
          </a:p>
        </p:txBody>
      </p:sp>
      <p:sp>
        <p:nvSpPr>
          <p:cNvPr id="8" name="TextBox 7">
            <a:extLst>
              <a:ext uri="{FF2B5EF4-FFF2-40B4-BE49-F238E27FC236}">
                <a16:creationId xmlns:a16="http://schemas.microsoft.com/office/drawing/2014/main" id="{15855D4E-C00A-1734-0F4B-0B8391ED5B0F}"/>
              </a:ext>
            </a:extLst>
          </p:cNvPr>
          <p:cNvSpPr txBox="1"/>
          <p:nvPr/>
        </p:nvSpPr>
        <p:spPr>
          <a:xfrm>
            <a:off x="6284547" y="2334983"/>
            <a:ext cx="2521868"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Leaders have a pre-written rolling programme </a:t>
            </a:r>
          </a:p>
        </p:txBody>
      </p:sp>
      <p:sp>
        <p:nvSpPr>
          <p:cNvPr id="9" name="TextBox 8">
            <a:extLst>
              <a:ext uri="{FF2B5EF4-FFF2-40B4-BE49-F238E27FC236}">
                <a16:creationId xmlns:a16="http://schemas.microsoft.com/office/drawing/2014/main" id="{249A3D3F-9EAA-BA0D-E5C9-C78009C10329}"/>
              </a:ext>
            </a:extLst>
          </p:cNvPr>
          <p:cNvSpPr txBox="1"/>
          <p:nvPr/>
        </p:nvSpPr>
        <p:spPr>
          <a:xfrm>
            <a:off x="3576514" y="1432305"/>
            <a:ext cx="2521869"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Young people enjoy coming to Scouts </a:t>
            </a:r>
          </a:p>
        </p:txBody>
      </p:sp>
      <p:sp>
        <p:nvSpPr>
          <p:cNvPr id="10" name="TextBox 9">
            <a:extLst>
              <a:ext uri="{FF2B5EF4-FFF2-40B4-BE49-F238E27FC236}">
                <a16:creationId xmlns:a16="http://schemas.microsoft.com/office/drawing/2014/main" id="{46F3E022-6D65-779F-6B1A-17930A542C30}"/>
              </a:ext>
            </a:extLst>
          </p:cNvPr>
          <p:cNvSpPr txBox="1"/>
          <p:nvPr/>
        </p:nvSpPr>
        <p:spPr>
          <a:xfrm>
            <a:off x="3435837" y="2323259"/>
            <a:ext cx="2662546" cy="7155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Section forums are held regularly and youth voice is actioned </a:t>
            </a:r>
          </a:p>
        </p:txBody>
      </p:sp>
      <p:sp>
        <p:nvSpPr>
          <p:cNvPr id="11" name="TextBox 10">
            <a:extLst>
              <a:ext uri="{FF2B5EF4-FFF2-40B4-BE49-F238E27FC236}">
                <a16:creationId xmlns:a16="http://schemas.microsoft.com/office/drawing/2014/main" id="{73E37C80-EF78-AE64-CC35-BEC11A4DF062}"/>
              </a:ext>
            </a:extLst>
          </p:cNvPr>
          <p:cNvSpPr txBox="1"/>
          <p:nvPr/>
        </p:nvSpPr>
        <p:spPr>
          <a:xfrm>
            <a:off x="3599960" y="4011381"/>
            <a:ext cx="1584022"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Try something new </a:t>
            </a:r>
          </a:p>
        </p:txBody>
      </p:sp>
      <p:sp>
        <p:nvSpPr>
          <p:cNvPr id="12" name="TextBox 11">
            <a:extLst>
              <a:ext uri="{FF2B5EF4-FFF2-40B4-BE49-F238E27FC236}">
                <a16:creationId xmlns:a16="http://schemas.microsoft.com/office/drawing/2014/main" id="{E945233C-69AD-E0F2-5ABB-8899D6DD1064}"/>
              </a:ext>
            </a:extLst>
          </p:cNvPr>
          <p:cNvSpPr txBox="1"/>
          <p:nvPr/>
        </p:nvSpPr>
        <p:spPr>
          <a:xfrm>
            <a:off x="3599962" y="4867166"/>
            <a:ext cx="2357745"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Young People are full of ideas </a:t>
            </a:r>
          </a:p>
        </p:txBody>
      </p:sp>
      <p:sp>
        <p:nvSpPr>
          <p:cNvPr id="13" name="TextBox 12">
            <a:extLst>
              <a:ext uri="{FF2B5EF4-FFF2-40B4-BE49-F238E27FC236}">
                <a16:creationId xmlns:a16="http://schemas.microsoft.com/office/drawing/2014/main" id="{A2A175E7-5B71-C3FF-1B9C-B7264DC87CD0}"/>
              </a:ext>
            </a:extLst>
          </p:cNvPr>
          <p:cNvSpPr txBox="1"/>
          <p:nvPr/>
        </p:nvSpPr>
        <p:spPr>
          <a:xfrm>
            <a:off x="6284547" y="4011382"/>
            <a:ext cx="2357745"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Leaders are stuck in their ways </a:t>
            </a:r>
          </a:p>
        </p:txBody>
      </p:sp>
      <p:sp>
        <p:nvSpPr>
          <p:cNvPr id="14" name="TextBox 13">
            <a:extLst>
              <a:ext uri="{FF2B5EF4-FFF2-40B4-BE49-F238E27FC236}">
                <a16:creationId xmlns:a16="http://schemas.microsoft.com/office/drawing/2014/main" id="{CC946A0B-EC8A-976C-F16C-7A2AC99FD74A}"/>
              </a:ext>
            </a:extLst>
          </p:cNvPr>
          <p:cNvSpPr txBox="1"/>
          <p:nvPr/>
        </p:nvSpPr>
        <p:spPr>
          <a:xfrm>
            <a:off x="6284546" y="4867166"/>
            <a:ext cx="2357745"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The classic 'Children should be seen and not heard' </a:t>
            </a:r>
          </a:p>
        </p:txBody>
      </p:sp>
      <p:sp>
        <p:nvSpPr>
          <p:cNvPr id="15" name="TextBox 14">
            <a:extLst>
              <a:ext uri="{FF2B5EF4-FFF2-40B4-BE49-F238E27FC236}">
                <a16:creationId xmlns:a16="http://schemas.microsoft.com/office/drawing/2014/main" id="{C16893B9-E2AF-1F5F-3036-2F42FBABF3E1}"/>
              </a:ext>
            </a:extLst>
          </p:cNvPr>
          <p:cNvSpPr txBox="1"/>
          <p:nvPr/>
        </p:nvSpPr>
        <p:spPr>
          <a:xfrm>
            <a:off x="6366607" y="5593996"/>
            <a:ext cx="2357745"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External factors from young people </a:t>
            </a:r>
          </a:p>
        </p:txBody>
      </p:sp>
    </p:spTree>
    <p:extLst>
      <p:ext uri="{BB962C8B-B14F-4D97-AF65-F5344CB8AC3E}">
        <p14:creationId xmlns:p14="http://schemas.microsoft.com/office/powerpoint/2010/main" val="2845742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EE1BF0-7207-6B0D-185F-113682D82CF3}"/>
            </a:ext>
          </a:extLst>
        </p:cNvPr>
        <p:cNvGrpSpPr/>
        <p:nvPr/>
      </p:nvGrpSpPr>
      <p:grpSpPr>
        <a:xfrm>
          <a:off x="0" y="0"/>
          <a:ext cx="0" cy="0"/>
          <a:chOff x="0" y="0"/>
          <a:chExt cx="0" cy="0"/>
        </a:xfrm>
      </p:grpSpPr>
      <p:pic>
        <p:nvPicPr>
          <p:cNvPr id="6" name="Picture 5" descr="Blank Swot Template, How to present a swot chart as a communication ...">
            <a:extLst>
              <a:ext uri="{FF2B5EF4-FFF2-40B4-BE49-F238E27FC236}">
                <a16:creationId xmlns:a16="http://schemas.microsoft.com/office/drawing/2014/main" id="{5DE6C9F1-8F0F-F49A-EEB8-CF8EE8D9022E}"/>
              </a:ext>
            </a:extLst>
          </p:cNvPr>
          <p:cNvPicPr>
            <a:picLocks noChangeAspect="1"/>
          </p:cNvPicPr>
          <p:nvPr/>
        </p:nvPicPr>
        <p:blipFill>
          <a:blip r:embed="rId2"/>
          <a:stretch>
            <a:fillRect/>
          </a:stretch>
        </p:blipFill>
        <p:spPr>
          <a:xfrm>
            <a:off x="4286102" y="2124140"/>
            <a:ext cx="3946035" cy="4105809"/>
          </a:xfrm>
          <a:prstGeom prst="rect">
            <a:avLst/>
          </a:prstGeom>
        </p:spPr>
      </p:pic>
      <p:sp>
        <p:nvSpPr>
          <p:cNvPr id="3" name="Text Placeholder 3">
            <a:extLst>
              <a:ext uri="{FF2B5EF4-FFF2-40B4-BE49-F238E27FC236}">
                <a16:creationId xmlns:a16="http://schemas.microsoft.com/office/drawing/2014/main" id="{51632E31-9C3E-7830-F570-7A7220C15D93}"/>
              </a:ext>
            </a:extLst>
          </p:cNvPr>
          <p:cNvSpPr>
            <a:spLocks noGrp="1"/>
          </p:cNvSpPr>
          <p:nvPr>
            <p:ph type="body" sz="quarter" idx="12"/>
          </p:nvPr>
        </p:nvSpPr>
        <p:spPr>
          <a:xfrm>
            <a:off x="498780" y="450994"/>
            <a:ext cx="11703704" cy="4869329"/>
          </a:xfrm>
        </p:spPr>
        <p:txBody>
          <a:bodyPr vert="horz" lIns="0" tIns="0" rIns="0" bIns="0" rtlCol="0" anchor="t">
            <a:normAutofit/>
          </a:bodyPr>
          <a:lstStyle/>
          <a:p>
            <a:pPr marL="10795"/>
            <a:r>
              <a:rPr lang="en-US" dirty="0">
                <a:solidFill>
                  <a:schemeClr val="tx1"/>
                </a:solidFill>
                <a:latin typeface="Nunito Sans Black"/>
              </a:rPr>
              <a:t>Over to you, where do you think your group/district is currently at in terms of being youth shaped? </a:t>
            </a:r>
            <a:endParaRPr lang="en-US" dirty="0">
              <a:solidFill>
                <a:schemeClr val="tx1"/>
              </a:solidFill>
            </a:endParaRPr>
          </a:p>
          <a:p>
            <a:pPr marL="582295" indent="-571500">
              <a:buFont typeface="Calibri" panose="020B0604020202020204" pitchFamily="34" charset="0"/>
              <a:buChar char="-"/>
            </a:pPr>
            <a:endParaRPr lang="en-US" dirty="0">
              <a:solidFill>
                <a:srgbClr val="000000"/>
              </a:solidFill>
            </a:endParaRPr>
          </a:p>
          <a:p>
            <a:pPr marL="10795"/>
            <a:endParaRPr lang="en-US"/>
          </a:p>
          <a:p>
            <a:pPr marL="10795"/>
            <a:endParaRPr lang="en-US" dirty="0">
              <a:latin typeface="Nunito Sans Black"/>
            </a:endParaRPr>
          </a:p>
          <a:p>
            <a:pPr marL="10795"/>
            <a:endParaRPr lang="en-US" b="1" dirty="0">
              <a:solidFill>
                <a:schemeClr val="tx1"/>
              </a:solidFill>
              <a:latin typeface="Nunito Sans"/>
            </a:endParaRPr>
          </a:p>
          <a:p>
            <a:pPr marL="582295" indent="-571500" algn="l">
              <a:buFont typeface="Calibri" panose="020B0604020202020204" pitchFamily="34" charset="0"/>
              <a:buChar char="-"/>
            </a:pPr>
            <a:endParaRPr lang="en-US" b="1" dirty="0">
              <a:solidFill>
                <a:schemeClr val="tx1"/>
              </a:solidFill>
              <a:latin typeface="Nunito Sans"/>
            </a:endParaRPr>
          </a:p>
          <a:p>
            <a:pPr marL="10795"/>
            <a:endParaRPr lang="en-US" dirty="0">
              <a:solidFill>
                <a:schemeClr val="tx1"/>
              </a:solidFill>
            </a:endParaRPr>
          </a:p>
          <a:p>
            <a:pPr marL="582295" indent="-571500">
              <a:buFont typeface="Calibri"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2835192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6EF2FC-A46D-20EA-E51E-736D6A521D68}"/>
            </a:ext>
          </a:extLst>
        </p:cNvPr>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19665AFA-D5BA-D345-B6FA-603A1ADD52F8}"/>
              </a:ext>
            </a:extLst>
          </p:cNvPr>
          <p:cNvPicPr>
            <a:picLocks noChangeAspect="1"/>
          </p:cNvPicPr>
          <p:nvPr/>
        </p:nvPicPr>
        <p:blipFill>
          <a:blip r:embed="rId2"/>
          <a:stretch>
            <a:fillRect/>
          </a:stretch>
        </p:blipFill>
        <p:spPr>
          <a:xfrm>
            <a:off x="1114884" y="1543469"/>
            <a:ext cx="9950509" cy="4638571"/>
          </a:xfrm>
          <a:prstGeom prst="rect">
            <a:avLst/>
          </a:prstGeom>
        </p:spPr>
      </p:pic>
      <p:sp>
        <p:nvSpPr>
          <p:cNvPr id="8" name="Text Placeholder 3">
            <a:extLst>
              <a:ext uri="{FF2B5EF4-FFF2-40B4-BE49-F238E27FC236}">
                <a16:creationId xmlns:a16="http://schemas.microsoft.com/office/drawing/2014/main" id="{CCF96EDC-DA7D-7D7B-8EF9-BC8240B229EA}"/>
              </a:ext>
            </a:extLst>
          </p:cNvPr>
          <p:cNvSpPr>
            <a:spLocks noGrp="1"/>
          </p:cNvSpPr>
          <p:nvPr>
            <p:ph type="body" sz="quarter" idx="12"/>
          </p:nvPr>
        </p:nvSpPr>
        <p:spPr>
          <a:xfrm>
            <a:off x="487574" y="238082"/>
            <a:ext cx="11703704" cy="4869329"/>
          </a:xfrm>
        </p:spPr>
        <p:txBody>
          <a:bodyPr vert="horz" lIns="0" tIns="0" rIns="0" bIns="0" rtlCol="0" anchor="t">
            <a:normAutofit/>
          </a:bodyPr>
          <a:lstStyle/>
          <a:p>
            <a:pPr marL="10795"/>
            <a:r>
              <a:rPr lang="en-US" dirty="0">
                <a:solidFill>
                  <a:schemeClr val="tx1"/>
                </a:solidFill>
                <a:latin typeface="Nunito Sans Black"/>
              </a:rPr>
              <a:t>Not a bolt on! Don't have a youth shaped evening! Woven throughout  </a:t>
            </a:r>
            <a:endParaRPr lang="en-US" dirty="0">
              <a:solidFill>
                <a:schemeClr val="tx1"/>
              </a:solidFill>
            </a:endParaRPr>
          </a:p>
          <a:p>
            <a:pPr marL="582295" indent="-571500">
              <a:buFont typeface="Calibri" panose="020B0604020202020204" pitchFamily="34" charset="0"/>
              <a:buChar char="-"/>
            </a:pPr>
            <a:endParaRPr lang="en-US" dirty="0">
              <a:solidFill>
                <a:srgbClr val="000000"/>
              </a:solidFill>
            </a:endParaRPr>
          </a:p>
          <a:p>
            <a:pPr marL="10795"/>
            <a:endParaRPr lang="en-US"/>
          </a:p>
          <a:p>
            <a:pPr marL="10795"/>
            <a:endParaRPr lang="en-US" dirty="0">
              <a:latin typeface="Nunito Sans Black"/>
            </a:endParaRPr>
          </a:p>
          <a:p>
            <a:pPr marL="10795"/>
            <a:endParaRPr lang="en-US" b="1" dirty="0">
              <a:solidFill>
                <a:schemeClr val="tx1"/>
              </a:solidFill>
              <a:latin typeface="Nunito Sans"/>
            </a:endParaRPr>
          </a:p>
          <a:p>
            <a:pPr marL="582295" indent="-571500" algn="l">
              <a:buFont typeface="Calibri" panose="020B0604020202020204" pitchFamily="34" charset="0"/>
              <a:buChar char="-"/>
            </a:pPr>
            <a:endParaRPr lang="en-US" b="1" dirty="0">
              <a:solidFill>
                <a:schemeClr val="tx1"/>
              </a:solidFill>
              <a:latin typeface="Nunito Sans"/>
            </a:endParaRPr>
          </a:p>
          <a:p>
            <a:pPr marL="10795"/>
            <a:endParaRPr lang="en-US" dirty="0">
              <a:solidFill>
                <a:schemeClr val="tx1"/>
              </a:solidFill>
            </a:endParaRPr>
          </a:p>
          <a:p>
            <a:pPr marL="582295" indent="-571500">
              <a:buFont typeface="Calibri"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2127070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Thank you</a:t>
            </a:r>
          </a:p>
        </p:txBody>
      </p:sp>
    </p:spTree>
    <p:extLst>
      <p:ext uri="{BB962C8B-B14F-4D97-AF65-F5344CB8AC3E}">
        <p14:creationId xmlns:p14="http://schemas.microsoft.com/office/powerpoint/2010/main" val="3002635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7A254799-38E5-37F8-9AA2-E3ACC3319AF8}"/>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0015AF02-28AF-664A-8246-ED591CCD05CB}"/>
              </a:ext>
            </a:extLst>
          </p:cNvPr>
          <p:cNvSpPr>
            <a:spLocks noGrp="1"/>
          </p:cNvSpPr>
          <p:nvPr>
            <p:ph type="body" sz="quarter" idx="10"/>
          </p:nvPr>
        </p:nvSpPr>
        <p:spPr>
          <a:xfrm>
            <a:off x="342899" y="526976"/>
            <a:ext cx="5008419" cy="3167280"/>
          </a:xfrm>
        </p:spPr>
        <p:txBody>
          <a:bodyPr/>
          <a:lstStyle/>
          <a:p>
            <a:r>
              <a:rPr lang="en-US" dirty="0"/>
              <a:t>Do more.</a:t>
            </a:r>
          </a:p>
          <a:p>
            <a:r>
              <a:rPr lang="en-US" dirty="0"/>
              <a:t>Share more.</a:t>
            </a:r>
          </a:p>
          <a:p>
            <a:r>
              <a:rPr lang="en-US" dirty="0"/>
              <a:t>Be more.</a:t>
            </a:r>
            <a:endParaRPr lang="en-GB" dirty="0"/>
          </a:p>
        </p:txBody>
      </p:sp>
      <p:sp>
        <p:nvSpPr>
          <p:cNvPr id="6" name="Title 1">
            <a:extLst>
              <a:ext uri="{FF2B5EF4-FFF2-40B4-BE49-F238E27FC236}">
                <a16:creationId xmlns:a16="http://schemas.microsoft.com/office/drawing/2014/main" id="{85482FA2-8E37-A74E-89DC-A3387B482835}"/>
              </a:ext>
            </a:extLst>
          </p:cNvPr>
          <p:cNvSpPr txBox="1">
            <a:spLocks/>
          </p:cNvSpPr>
          <p:nvPr/>
        </p:nvSpPr>
        <p:spPr>
          <a:xfrm>
            <a:off x="342899" y="2430390"/>
            <a:ext cx="5174673" cy="487399"/>
          </a:xfrm>
          <a:prstGeom prst="rect">
            <a:avLst/>
          </a:prstGeom>
        </p:spPr>
        <p:txBody>
          <a:bodyPr lIns="0" tIns="0" rIns="0" bIns="0" anchor="t">
            <a:noAutofit/>
          </a:bodyPr>
          <a:lstStyle>
            <a:lvl1pPr marL="3175" indent="6350" algn="l" defTabSz="685800" rtl="0" eaLnBrk="1" latinLnBrk="0" hangingPunct="1">
              <a:lnSpc>
                <a:spcPct val="100000"/>
              </a:lnSpc>
              <a:spcBef>
                <a:spcPts val="75"/>
              </a:spcBef>
              <a:tabLst/>
              <a:defRPr lang="en-US" sz="1350" b="0" i="0" kern="1200" spc="0">
                <a:solidFill>
                  <a:schemeClr val="bg1"/>
                </a:solidFill>
                <a:latin typeface="Nunito Sans Black" charset="0"/>
                <a:ea typeface="Nunito Sans Black" charset="0"/>
                <a:cs typeface="Nunito Sans Black" charset="0"/>
              </a:defRPr>
            </a:lvl1pPr>
          </a:lstStyle>
          <a:p>
            <a:r>
              <a:rPr lang="en-GB" sz="2200" dirty="0">
                <a:latin typeface="+mn-lt"/>
              </a:rPr>
              <a:t>Lucy Jewell, </a:t>
            </a:r>
            <a:endParaRPr lang="en-US"/>
          </a:p>
          <a:p>
            <a:r>
              <a:rPr lang="en-GB" sz="2200" dirty="0">
                <a:latin typeface="+mn-lt"/>
              </a:rPr>
              <a:t>County Youth Lead </a:t>
            </a:r>
            <a:endParaRPr lang="en-GB" dirty="0"/>
          </a:p>
        </p:txBody>
      </p:sp>
      <p:pic>
        <p:nvPicPr>
          <p:cNvPr id="3" name="Picture 2">
            <a:extLst>
              <a:ext uri="{FF2B5EF4-FFF2-40B4-BE49-F238E27FC236}">
                <a16:creationId xmlns:a16="http://schemas.microsoft.com/office/drawing/2014/main" id="{2E22BD4D-FE97-B71E-1362-77ACC79AF4B9}"/>
              </a:ext>
            </a:extLst>
          </p:cNvPr>
          <p:cNvPicPr>
            <a:picLocks noChangeAspect="1"/>
          </p:cNvPicPr>
          <p:nvPr/>
        </p:nvPicPr>
        <p:blipFill>
          <a:blip r:embed="rId4">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2244635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485C42-6C77-A247-5379-812705BBB898}"/>
              </a:ext>
            </a:extLst>
          </p:cNvPr>
          <p:cNvSpPr>
            <a:spLocks noGrp="1"/>
          </p:cNvSpPr>
          <p:nvPr>
            <p:ph type="body" sz="quarter" idx="12"/>
          </p:nvPr>
        </p:nvSpPr>
        <p:spPr>
          <a:xfrm>
            <a:off x="1331118" y="1201271"/>
            <a:ext cx="9529763" cy="4869329"/>
          </a:xfrm>
        </p:spPr>
        <p:txBody>
          <a:bodyPr vert="horz" lIns="0" tIns="0" rIns="0" bIns="0" rtlCol="0" anchor="t">
            <a:normAutofit/>
          </a:bodyPr>
          <a:lstStyle/>
          <a:p>
            <a:pPr marL="10795"/>
            <a:r>
              <a:rPr lang="en-US" dirty="0">
                <a:solidFill>
                  <a:schemeClr val="tx1"/>
                </a:solidFill>
                <a:latin typeface="Nunito Sans Black"/>
              </a:rPr>
              <a:t>Objectives:</a:t>
            </a:r>
          </a:p>
          <a:p>
            <a:pPr marL="10795"/>
            <a:endParaRPr lang="en-GB" sz="2800" dirty="0">
              <a:solidFill>
                <a:schemeClr val="tx1"/>
              </a:solidFill>
            </a:endParaRPr>
          </a:p>
          <a:p>
            <a:pPr marL="467995" indent="-457200">
              <a:buClr>
                <a:schemeClr val="bg1"/>
              </a:buClr>
              <a:buFont typeface="Wingdings" panose="020B0604020202020204" pitchFamily="34" charset="0"/>
              <a:buChar char="Ø"/>
            </a:pPr>
            <a:r>
              <a:rPr lang="en-GB" sz="3200" dirty="0">
                <a:solidFill>
                  <a:schemeClr val="tx1"/>
                </a:solidFill>
                <a:latin typeface="+mn-lt"/>
              </a:rPr>
              <a:t>To understand what youth shaped Scouting is. </a:t>
            </a:r>
          </a:p>
          <a:p>
            <a:pPr marL="467995" indent="-457200">
              <a:buClr>
                <a:srgbClr val="FFFFFF"/>
              </a:buClr>
              <a:buFont typeface="Wingdings" panose="020B0604020202020204" pitchFamily="34" charset="0"/>
              <a:buChar char="Ø"/>
            </a:pPr>
            <a:r>
              <a:rPr lang="en-GB" sz="3200" dirty="0">
                <a:solidFill>
                  <a:schemeClr val="tx1"/>
                </a:solidFill>
                <a:latin typeface="Nunito Sans"/>
              </a:rPr>
              <a:t>To recognise what my role is, in supporting youth shaped Scouting. </a:t>
            </a:r>
          </a:p>
          <a:p>
            <a:pPr marL="467995" indent="-457200">
              <a:buClr>
                <a:srgbClr val="FFFFFF"/>
              </a:buClr>
              <a:buFont typeface="Wingdings" panose="020B0604020202020204" pitchFamily="34" charset="0"/>
              <a:buChar char="Ø"/>
            </a:pPr>
            <a:r>
              <a:rPr lang="en-GB" sz="3200" dirty="0">
                <a:solidFill>
                  <a:schemeClr val="tx1"/>
                </a:solidFill>
                <a:latin typeface="Nunito Sans"/>
              </a:rPr>
              <a:t>To identify some of the barriers in delivering high quality youth shaped Scouting. </a:t>
            </a:r>
          </a:p>
          <a:p>
            <a:pPr marL="467995" indent="-457200">
              <a:buClr>
                <a:srgbClr val="FFFFFF"/>
              </a:buClr>
              <a:buFont typeface="Wingdings" panose="020B0604020202020204" pitchFamily="34" charset="0"/>
              <a:buChar char="Ø"/>
            </a:pPr>
            <a:r>
              <a:rPr lang="en-GB" sz="3200" dirty="0">
                <a:solidFill>
                  <a:schemeClr val="tx1"/>
                </a:solidFill>
                <a:latin typeface="Nunito Sans"/>
              </a:rPr>
              <a:t>To know where to access further information and support. </a:t>
            </a:r>
          </a:p>
        </p:txBody>
      </p:sp>
    </p:spTree>
    <p:extLst>
      <p:ext uri="{BB962C8B-B14F-4D97-AF65-F5344CB8AC3E}">
        <p14:creationId xmlns:p14="http://schemas.microsoft.com/office/powerpoint/2010/main" val="4130381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755048-EE69-71FD-1D54-41E42CE870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A950BF0-B023-BD11-EEB1-70CC1CBA96BC}"/>
              </a:ext>
            </a:extLst>
          </p:cNvPr>
          <p:cNvSpPr>
            <a:spLocks noGrp="1"/>
          </p:cNvSpPr>
          <p:nvPr>
            <p:ph type="body" sz="quarter" idx="12"/>
          </p:nvPr>
        </p:nvSpPr>
        <p:spPr>
          <a:xfrm>
            <a:off x="1331118" y="1201271"/>
            <a:ext cx="9529763" cy="4869329"/>
          </a:xfrm>
        </p:spPr>
        <p:txBody>
          <a:bodyPr vert="horz" lIns="0" tIns="0" rIns="0" bIns="0" rtlCol="0" anchor="t">
            <a:normAutofit/>
          </a:bodyPr>
          <a:lstStyle/>
          <a:p>
            <a:pPr marL="10795"/>
            <a:r>
              <a:rPr lang="en-US" dirty="0">
                <a:solidFill>
                  <a:schemeClr val="tx1"/>
                </a:solidFill>
                <a:latin typeface="Nunito Sans Black"/>
              </a:rPr>
              <a:t>What happened that influenced you in your early life? What was important to you? </a:t>
            </a:r>
          </a:p>
        </p:txBody>
      </p:sp>
      <p:pic>
        <p:nvPicPr>
          <p:cNvPr id="2" name="Picture 1" descr="A heart and money on a scale&#10;&#10;AI-generated content may be incorrect.">
            <a:extLst>
              <a:ext uri="{FF2B5EF4-FFF2-40B4-BE49-F238E27FC236}">
                <a16:creationId xmlns:a16="http://schemas.microsoft.com/office/drawing/2014/main" id="{302AD1EE-5828-DE23-996B-77A4B21248F8}"/>
              </a:ext>
            </a:extLst>
          </p:cNvPr>
          <p:cNvPicPr>
            <a:picLocks noChangeAspect="1"/>
          </p:cNvPicPr>
          <p:nvPr/>
        </p:nvPicPr>
        <p:blipFill>
          <a:blip r:embed="rId2"/>
          <a:stretch>
            <a:fillRect/>
          </a:stretch>
        </p:blipFill>
        <p:spPr>
          <a:xfrm>
            <a:off x="6101841" y="2557463"/>
            <a:ext cx="4057110" cy="3799037"/>
          </a:xfrm>
          <a:prstGeom prst="rect">
            <a:avLst/>
          </a:prstGeom>
        </p:spPr>
      </p:pic>
    </p:spTree>
    <p:extLst>
      <p:ext uri="{BB962C8B-B14F-4D97-AF65-F5344CB8AC3E}">
        <p14:creationId xmlns:p14="http://schemas.microsoft.com/office/powerpoint/2010/main" val="2467205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B43E80-3DBA-17AB-D73F-DD77FE5495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E119F7D-9137-8E3B-C8BF-0BA72BBEBE50}"/>
              </a:ext>
            </a:extLst>
          </p:cNvPr>
          <p:cNvSpPr>
            <a:spLocks noGrp="1"/>
          </p:cNvSpPr>
          <p:nvPr>
            <p:ph type="body" sz="quarter" idx="12"/>
          </p:nvPr>
        </p:nvSpPr>
        <p:spPr>
          <a:xfrm>
            <a:off x="1331118" y="626840"/>
            <a:ext cx="9529763" cy="1082776"/>
          </a:xfrm>
        </p:spPr>
        <p:txBody>
          <a:bodyPr vert="horz" lIns="0" tIns="0" rIns="0" bIns="0" rtlCol="0" anchor="t">
            <a:normAutofit fontScale="85000" lnSpcReduction="20000"/>
          </a:bodyPr>
          <a:lstStyle/>
          <a:p>
            <a:pPr marL="10795"/>
            <a:r>
              <a:rPr lang="en-US" sz="3200" dirty="0">
                <a:solidFill>
                  <a:schemeClr val="tx1"/>
                </a:solidFill>
                <a:latin typeface="Aptos"/>
                <a:hlinkClick r:id="rId2">
                  <a:extLst>
                    <a:ext uri="{A12FA001-AC4F-418D-AE19-62706E023703}">
                      <ahyp:hlinkClr xmlns:ahyp="http://schemas.microsoft.com/office/drawing/2018/hyperlinkcolor" val="tx"/>
                    </a:ext>
                  </a:extLst>
                </a:hlinkClick>
              </a:rPr>
              <a:t>Perspective of the world from a child | Angela Sarah D’Almeida | TEDxFMMC</a:t>
            </a:r>
            <a:r>
              <a:rPr lang="en-US" sz="3200" dirty="0">
                <a:solidFill>
                  <a:schemeClr val="tx1"/>
                </a:solidFill>
                <a:latin typeface="Nunito Sans Black"/>
              </a:rPr>
              <a:t>   </a:t>
            </a:r>
            <a:endParaRPr lang="en-US" sz="3200" dirty="0">
              <a:solidFill>
                <a:schemeClr val="tx1"/>
              </a:solidFill>
              <a:hlinkClick r:id="rId2">
                <a:extLst>
                  <a:ext uri="{A12FA001-AC4F-418D-AE19-62706E023703}">
                    <ahyp:hlinkClr xmlns:ahyp="http://schemas.microsoft.com/office/drawing/2018/hyperlinkcolor" val="tx"/>
                  </a:ext>
                </a:extLst>
              </a:hlinkClick>
            </a:endParaRPr>
          </a:p>
          <a:p>
            <a:pPr marL="10795"/>
            <a:r>
              <a:rPr lang="en-US" sz="3200" dirty="0">
                <a:solidFill>
                  <a:schemeClr val="tx1"/>
                </a:solidFill>
                <a:latin typeface="Nunito Sans Black"/>
              </a:rPr>
              <a:t>Watch until 3 mins </a:t>
            </a:r>
          </a:p>
        </p:txBody>
      </p:sp>
      <p:pic>
        <p:nvPicPr>
          <p:cNvPr id="3" name="Picture 2" descr="A child in a purple dress&#10;&#10;AI-generated content may be incorrect.">
            <a:extLst>
              <a:ext uri="{FF2B5EF4-FFF2-40B4-BE49-F238E27FC236}">
                <a16:creationId xmlns:a16="http://schemas.microsoft.com/office/drawing/2014/main" id="{A106F7DF-4EA2-E078-534F-698A3054E0F0}"/>
              </a:ext>
            </a:extLst>
          </p:cNvPr>
          <p:cNvPicPr>
            <a:picLocks noChangeAspect="1"/>
          </p:cNvPicPr>
          <p:nvPr/>
        </p:nvPicPr>
        <p:blipFill>
          <a:blip r:embed="rId3"/>
          <a:stretch>
            <a:fillRect/>
          </a:stretch>
        </p:blipFill>
        <p:spPr>
          <a:xfrm>
            <a:off x="3144349" y="2290030"/>
            <a:ext cx="5879856" cy="4024679"/>
          </a:xfrm>
          <a:prstGeom prst="rect">
            <a:avLst/>
          </a:prstGeom>
        </p:spPr>
      </p:pic>
    </p:spTree>
    <p:extLst>
      <p:ext uri="{BB962C8B-B14F-4D97-AF65-F5344CB8AC3E}">
        <p14:creationId xmlns:p14="http://schemas.microsoft.com/office/powerpoint/2010/main" val="4279530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345EF3-1688-EE3B-ABA2-B552D2646EC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5F6A4E4-E9D1-7DFD-455A-B4AB73285657}"/>
              </a:ext>
            </a:extLst>
          </p:cNvPr>
          <p:cNvSpPr>
            <a:spLocks noGrp="1"/>
          </p:cNvSpPr>
          <p:nvPr>
            <p:ph type="body" sz="quarter" idx="12"/>
          </p:nvPr>
        </p:nvSpPr>
        <p:spPr>
          <a:xfrm>
            <a:off x="1331118" y="1201271"/>
            <a:ext cx="9529763" cy="4869329"/>
          </a:xfrm>
        </p:spPr>
        <p:txBody>
          <a:bodyPr vert="horz" lIns="0" tIns="0" rIns="0" bIns="0" rtlCol="0" anchor="t">
            <a:normAutofit/>
          </a:bodyPr>
          <a:lstStyle/>
          <a:p>
            <a:pPr marL="10795"/>
            <a:r>
              <a:rPr lang="en-US" dirty="0">
                <a:solidFill>
                  <a:schemeClr val="tx1"/>
                </a:solidFill>
                <a:latin typeface="Nunito Sans Black"/>
              </a:rPr>
              <a:t>So, what is youth shaped Scouting, over to you! </a:t>
            </a:r>
          </a:p>
        </p:txBody>
      </p:sp>
      <p:pic>
        <p:nvPicPr>
          <p:cNvPr id="3" name="Picture 2" descr="A yellow square note on a white background&#10;&#10;AI-generated content may be incorrect.">
            <a:extLst>
              <a:ext uri="{FF2B5EF4-FFF2-40B4-BE49-F238E27FC236}">
                <a16:creationId xmlns:a16="http://schemas.microsoft.com/office/drawing/2014/main" id="{9C4EA98A-6280-568B-A114-8D963942174D}"/>
              </a:ext>
            </a:extLst>
          </p:cNvPr>
          <p:cNvPicPr>
            <a:picLocks noChangeAspect="1"/>
          </p:cNvPicPr>
          <p:nvPr/>
        </p:nvPicPr>
        <p:blipFill>
          <a:blip r:embed="rId2"/>
          <a:stretch>
            <a:fillRect/>
          </a:stretch>
        </p:blipFill>
        <p:spPr>
          <a:xfrm>
            <a:off x="7515591" y="2356339"/>
            <a:ext cx="3878140" cy="3856892"/>
          </a:xfrm>
          <a:prstGeom prst="rect">
            <a:avLst/>
          </a:prstGeom>
        </p:spPr>
      </p:pic>
    </p:spTree>
    <p:extLst>
      <p:ext uri="{BB962C8B-B14F-4D97-AF65-F5344CB8AC3E}">
        <p14:creationId xmlns:p14="http://schemas.microsoft.com/office/powerpoint/2010/main" val="547075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A60E88-B279-7B11-5EAA-A86352B734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32BBEC9-C996-EA35-E21D-134E3B702813}"/>
              </a:ext>
            </a:extLst>
          </p:cNvPr>
          <p:cNvSpPr>
            <a:spLocks noGrp="1"/>
          </p:cNvSpPr>
          <p:nvPr>
            <p:ph type="body" sz="quarter" idx="12"/>
          </p:nvPr>
        </p:nvSpPr>
        <p:spPr>
          <a:xfrm>
            <a:off x="1331118" y="1201271"/>
            <a:ext cx="9529763" cy="4869329"/>
          </a:xfrm>
        </p:spPr>
        <p:txBody>
          <a:bodyPr vert="horz" lIns="0" tIns="0" rIns="0" bIns="0" rtlCol="0" anchor="t">
            <a:normAutofit fontScale="92500" lnSpcReduction="10000"/>
          </a:bodyPr>
          <a:lstStyle/>
          <a:p>
            <a:pPr marL="10795"/>
            <a:endParaRPr lang="en-US" dirty="0">
              <a:solidFill>
                <a:schemeClr val="tx1"/>
              </a:solidFill>
              <a:latin typeface="Nunito Sans Black"/>
            </a:endParaRPr>
          </a:p>
          <a:p>
            <a:pPr marL="10795"/>
            <a:endParaRPr lang="en-US" dirty="0">
              <a:solidFill>
                <a:schemeClr val="tx1"/>
              </a:solidFill>
              <a:latin typeface="Nunito Sans Black"/>
            </a:endParaRPr>
          </a:p>
          <a:p>
            <a:pPr marL="582295" indent="-571500">
              <a:buFont typeface="Calibri" panose="020B0604020202020204" pitchFamily="34" charset="0"/>
              <a:buChar char="-"/>
            </a:pPr>
            <a:r>
              <a:rPr lang="en-US" dirty="0">
                <a:solidFill>
                  <a:schemeClr val="tx1"/>
                </a:solidFill>
                <a:latin typeface="Nunito Sans Black"/>
              </a:rPr>
              <a:t>It's nothing new- DON'T PANIC! </a:t>
            </a:r>
          </a:p>
          <a:p>
            <a:pPr marL="582295" indent="-571500">
              <a:buFont typeface="Calibri" panose="020B0604020202020204" pitchFamily="34" charset="0"/>
              <a:buChar char="-"/>
            </a:pPr>
            <a:r>
              <a:rPr lang="en-US" dirty="0">
                <a:solidFill>
                  <a:schemeClr val="tx1"/>
                </a:solidFill>
                <a:latin typeface="Nunito Sans Black"/>
              </a:rPr>
              <a:t>Young people and volunteers working together to shape, influence and lead </a:t>
            </a:r>
            <a:endParaRPr lang="en-US" dirty="0">
              <a:solidFill>
                <a:schemeClr val="tx1"/>
              </a:solidFill>
            </a:endParaRPr>
          </a:p>
          <a:p>
            <a:pPr marL="582295" indent="-571500">
              <a:buFont typeface="Calibri" panose="020B0604020202020204" pitchFamily="34" charset="0"/>
              <a:buChar char="-"/>
            </a:pPr>
            <a:r>
              <a:rPr lang="en-US" dirty="0">
                <a:solidFill>
                  <a:schemeClr val="tx1"/>
                </a:solidFill>
                <a:latin typeface="Nunito Sans Black"/>
              </a:rPr>
              <a:t>Forms a major part of our current Skills for Life strategy and will be key in the next one </a:t>
            </a:r>
          </a:p>
          <a:p>
            <a:pPr marL="582295" indent="-571500">
              <a:buFont typeface="Calibri" panose="020B0604020202020204" pitchFamily="34" charset="0"/>
              <a:buChar char="-"/>
            </a:pPr>
            <a:r>
              <a:rPr lang="en-US" dirty="0">
                <a:solidFill>
                  <a:schemeClr val="tx1"/>
                </a:solidFill>
                <a:latin typeface="Nunito Sans Black"/>
              </a:rPr>
              <a:t>A powerful skill to carry in life </a:t>
            </a:r>
          </a:p>
        </p:txBody>
      </p:sp>
    </p:spTree>
    <p:extLst>
      <p:ext uri="{BB962C8B-B14F-4D97-AF65-F5344CB8AC3E}">
        <p14:creationId xmlns:p14="http://schemas.microsoft.com/office/powerpoint/2010/main" val="281045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74E0CB-1329-2C5B-B6C5-15540376179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CD9C81-FE5A-1F7F-2D15-CD409A18ED4F}"/>
              </a:ext>
            </a:extLst>
          </p:cNvPr>
          <p:cNvSpPr>
            <a:spLocks noGrp="1"/>
          </p:cNvSpPr>
          <p:nvPr>
            <p:ph type="body" sz="quarter" idx="12"/>
          </p:nvPr>
        </p:nvSpPr>
        <p:spPr>
          <a:xfrm>
            <a:off x="1331118" y="1201271"/>
            <a:ext cx="9529763" cy="4869329"/>
          </a:xfrm>
        </p:spPr>
        <p:txBody>
          <a:bodyPr vert="horz" lIns="0" tIns="0" rIns="0" bIns="0" rtlCol="0" anchor="t">
            <a:normAutofit fontScale="85000" lnSpcReduction="20000"/>
          </a:bodyPr>
          <a:lstStyle/>
          <a:p>
            <a:pPr marL="10795"/>
            <a:r>
              <a:rPr lang="en-US" dirty="0">
                <a:solidFill>
                  <a:schemeClr val="tx1"/>
                </a:solidFill>
                <a:latin typeface="Nunito Sans Black"/>
              </a:rPr>
              <a:t>In Scouts, youth shaped is about: </a:t>
            </a:r>
          </a:p>
          <a:p>
            <a:pPr marL="10795"/>
            <a:endParaRPr lang="en-US" b="1" dirty="0">
              <a:solidFill>
                <a:schemeClr val="tx1"/>
              </a:solidFill>
              <a:latin typeface="Nunito Sans"/>
            </a:endParaRPr>
          </a:p>
          <a:p>
            <a:pPr marL="582295" indent="-571500" algn="l">
              <a:buFont typeface="Calibri" panose="020B0604020202020204" pitchFamily="34" charset="0"/>
              <a:buChar char="-"/>
            </a:pPr>
            <a:r>
              <a:rPr lang="en-US" b="1" dirty="0">
                <a:solidFill>
                  <a:schemeClr val="tx1"/>
                </a:solidFill>
                <a:latin typeface="Nunito Sans"/>
              </a:rPr>
              <a:t>Creating an environment where young people can take chances and learn from their mistakes.</a:t>
            </a:r>
            <a:endParaRPr lang="en-US" b="1">
              <a:solidFill>
                <a:schemeClr val="tx1"/>
              </a:solidFill>
              <a:latin typeface="Nunito Sans"/>
            </a:endParaRPr>
          </a:p>
          <a:p>
            <a:pPr marL="582295" indent="-571500" algn="l">
              <a:buFont typeface="Calibri" panose="020B0604020202020204" pitchFamily="34" charset="0"/>
              <a:buChar char="-"/>
            </a:pPr>
            <a:r>
              <a:rPr lang="en-US" b="1" dirty="0">
                <a:solidFill>
                  <a:schemeClr val="tx1"/>
                </a:solidFill>
                <a:latin typeface="Nunito Sans"/>
              </a:rPr>
              <a:t>Empowering young people to stand up for what they believe in and lead their peers.</a:t>
            </a:r>
            <a:endParaRPr lang="en-US" b="1">
              <a:solidFill>
                <a:schemeClr val="tx1"/>
              </a:solidFill>
              <a:latin typeface="Nunito Sans"/>
            </a:endParaRPr>
          </a:p>
          <a:p>
            <a:pPr marL="582295" indent="-571500" algn="l">
              <a:buFont typeface="Calibri" panose="020B0604020202020204" pitchFamily="34" charset="0"/>
              <a:buChar char="-"/>
            </a:pPr>
            <a:r>
              <a:rPr lang="en-US" b="1" dirty="0">
                <a:solidFill>
                  <a:schemeClr val="tx1"/>
                </a:solidFill>
                <a:latin typeface="Nunito Sans"/>
              </a:rPr>
              <a:t>Putting young people first and giving them the chance to work with their leaders to make a difference in their group, their community, and the wider world.</a:t>
            </a:r>
          </a:p>
          <a:p>
            <a:pPr marL="10795"/>
            <a:endParaRPr lang="en-US" dirty="0">
              <a:solidFill>
                <a:schemeClr val="tx1"/>
              </a:solidFill>
              <a:latin typeface="Nunito Sans Black"/>
            </a:endParaRPr>
          </a:p>
          <a:p>
            <a:pPr marL="582295" indent="-571500">
              <a:buFont typeface="Calibri"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3902418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4E2149-BE42-A3E9-3271-6C5DE30C9C1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1889D77-C3C5-17D4-FBAB-3C48BB07351D}"/>
              </a:ext>
            </a:extLst>
          </p:cNvPr>
          <p:cNvSpPr>
            <a:spLocks noGrp="1"/>
          </p:cNvSpPr>
          <p:nvPr>
            <p:ph type="body" sz="quarter" idx="12"/>
          </p:nvPr>
        </p:nvSpPr>
        <p:spPr>
          <a:xfrm>
            <a:off x="1331118" y="1201271"/>
            <a:ext cx="9529763" cy="4869329"/>
          </a:xfrm>
        </p:spPr>
        <p:txBody>
          <a:bodyPr vert="horz" lIns="0" tIns="0" rIns="0" bIns="0" rtlCol="0" anchor="t">
            <a:normAutofit/>
          </a:bodyPr>
          <a:lstStyle/>
          <a:p>
            <a:pPr marL="10795"/>
            <a:r>
              <a:rPr lang="en-US" dirty="0">
                <a:solidFill>
                  <a:schemeClr val="tx1"/>
                </a:solidFill>
                <a:latin typeface="Nunito Sans Black"/>
              </a:rPr>
              <a:t>Why is being youth shaped important? </a:t>
            </a:r>
          </a:p>
          <a:p>
            <a:pPr marL="10795"/>
            <a:endParaRPr lang="en-US" b="1" dirty="0">
              <a:solidFill>
                <a:schemeClr val="tx1"/>
              </a:solidFill>
              <a:latin typeface="Nunito Sans"/>
            </a:endParaRPr>
          </a:p>
          <a:p>
            <a:pPr marL="582295" indent="-571500" algn="l">
              <a:buFont typeface="Calibri" panose="020B0604020202020204" pitchFamily="34" charset="0"/>
              <a:buChar char="-"/>
            </a:pPr>
            <a:endParaRPr lang="en-US" b="1" dirty="0">
              <a:solidFill>
                <a:schemeClr val="tx1"/>
              </a:solidFill>
              <a:latin typeface="Nunito Sans"/>
            </a:endParaRPr>
          </a:p>
          <a:p>
            <a:pPr marL="10795"/>
            <a:endParaRPr lang="en-US" dirty="0">
              <a:solidFill>
                <a:schemeClr val="tx1"/>
              </a:solidFill>
              <a:latin typeface="Nunito Sans Black"/>
            </a:endParaRPr>
          </a:p>
          <a:p>
            <a:pPr marL="582295" indent="-571500">
              <a:buFont typeface="Calibri"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1639047669"/>
      </p:ext>
    </p:extLst>
  </p:cSld>
  <p:clrMapOvr>
    <a:masterClrMapping/>
  </p:clrMapOvr>
</p:sld>
</file>

<file path=ppt/theme/theme1.xml><?xml version="1.0" encoding="utf-8"?>
<a:theme xmlns:a="http://schemas.openxmlformats.org/drawingml/2006/main" name="Office Theme">
  <a:themeElements>
    <a:clrScheme name="Scouts 2023">
      <a:dk1>
        <a:srgbClr val="000000"/>
      </a:dk1>
      <a:lt1>
        <a:srgbClr val="FFFFFF"/>
      </a:lt1>
      <a:dk2>
        <a:srgbClr val="7413DC"/>
      </a:dk2>
      <a:lt2>
        <a:srgbClr val="088386"/>
      </a:lt2>
      <a:accent1>
        <a:srgbClr val="205B41"/>
      </a:accent1>
      <a:accent2>
        <a:srgbClr val="24B755"/>
      </a:accent2>
      <a:accent3>
        <a:srgbClr val="006DDF"/>
      </a:accent3>
      <a:accent4>
        <a:srgbClr val="FFB3E5"/>
      </a:accent4>
      <a:accent5>
        <a:srgbClr val="0038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ustom Color 1">
      <a:srgbClr val="FF912A"/>
    </a:custClr>
    <a:custClr name="Custom Color 2">
      <a:srgbClr val="205B41"/>
    </a:custClr>
  </a:custClrLst>
  <a:extLst>
    <a:ext uri="{05A4C25C-085E-4340-85A3-A5531E510DB2}">
      <thm15:themeFamily xmlns:thm15="http://schemas.microsoft.com/office/thememl/2012/main" name="Office Theme" id="{3F9555BD-7401-421B-827C-35FDA61D3B2B}" vid="{E36C4E01-F832-4F43-9297-AA5390AF6C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4071E1C85AEE4085A4EE0B1B1FEC9A" ma:contentTypeVersion="3" ma:contentTypeDescription="Create a new document." ma:contentTypeScope="" ma:versionID="830fe22ec56a415ef1209664146c1963">
  <xsd:schema xmlns:xsd="http://www.w3.org/2001/XMLSchema" xmlns:xs="http://www.w3.org/2001/XMLSchema" xmlns:p="http://schemas.microsoft.com/office/2006/metadata/properties" xmlns:ns2="fe175cf6-8432-4d09-9269-1c3943435c7f" targetNamespace="http://schemas.microsoft.com/office/2006/metadata/properties" ma:root="true" ma:fieldsID="bbfd1b6eb5e7e544acae9f03cc960470" ns2:_="">
    <xsd:import namespace="fe175cf6-8432-4d09-9269-1c3943435c7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75cf6-8432-4d09-9269-1c3943435c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16C2DD-277C-46C6-8E2E-2D7A83688128}">
  <ds:schemaRefs>
    <ds:schemaRef ds:uri="http://schemas.microsoft.com/sharepoint/v3/contenttype/forms"/>
  </ds:schemaRefs>
</ds:datastoreItem>
</file>

<file path=customXml/itemProps2.xml><?xml version="1.0" encoding="utf-8"?>
<ds:datastoreItem xmlns:ds="http://schemas.openxmlformats.org/officeDocument/2006/customXml" ds:itemID="{C1294826-9FFC-4B8F-823D-81A4B0427E3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5C6AB49-3B75-4FB2-B312-4A132C1610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175cf6-8432-4d09-9269-1c3943435c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5814</TotalTime>
  <Words>33</Words>
  <Application>Microsoft Office PowerPoint</Application>
  <PresentationFormat>Widescreen</PresentationFormat>
  <Paragraphs>22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Scout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James</dc:creator>
  <cp:lastModifiedBy>William Hazell</cp:lastModifiedBy>
  <cp:revision>282</cp:revision>
  <dcterms:created xsi:type="dcterms:W3CDTF">2018-11-07T13:00:15Z</dcterms:created>
  <dcterms:modified xsi:type="dcterms:W3CDTF">2025-11-21T23:09:40Z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0x010100394071E1C85AEE4085A4EE0B1B1FEC9A</vt:lpwstr>
  </property>
</Properties>
</file>