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12"/>
  </p:notesMasterIdLst>
  <p:sldIdLst>
    <p:sldId id="399" r:id="rId5"/>
    <p:sldId id="393" r:id="rId6"/>
    <p:sldId id="401" r:id="rId7"/>
    <p:sldId id="400" r:id="rId8"/>
    <p:sldId id="403" r:id="rId9"/>
    <p:sldId id="404" r:id="rId10"/>
    <p:sldId id="402" r:id="rId11"/>
  </p:sldIdLst>
  <p:sldSz cx="12192000" cy="6858000"/>
  <p:notesSz cx="16256000" cy="9144000"/>
  <p:embeddedFontLst>
    <p:embeddedFont>
      <p:font typeface="Nunito Sans" pitchFamily="2" charset="0"/>
      <p:regular r:id="rId13"/>
      <p:bold r:id="rId14"/>
      <p:italic r:id="rId15"/>
      <p:boldItalic r:id="rId16"/>
    </p:embeddedFont>
    <p:embeddedFont>
      <p:font typeface="Nunito Sans Black" pitchFamily="2" charset="0"/>
      <p:bold r:id="rId17"/>
      <p:italic r:id="rId18"/>
      <p:boldItalic r:id="rId19"/>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B39D49-BC82-530E-218B-58F6777E0F23}" v="276" dt="2025-11-21T14:37:48.745"/>
    <p1510:client id="{27949AE7-B85E-8AF7-E73D-9C188CF7CF8B}" v="3" dt="2025-11-22T05:14:45.598"/>
    <p1510:client id="{8438B535-6D4C-AEDA-A2BE-6ED259316182}" v="64" dt="2025-11-21T19:20:53.001"/>
    <p1510:client id="{CAE7DB7E-411B-243C-6070-9F91F5969247}" v="162" dt="2025-11-21T19:17:58.96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Huckin" userId="S::harry.huckin@northantsscouts.org.uk::39291c67-8eae-43cd-b439-2f8085a64983" providerId="AD" clId="Web-{CAE7DB7E-411B-243C-6070-9F91F5969247}"/>
    <pc:docChg chg="addSld modSld">
      <pc:chgData name="Harry Huckin" userId="S::harry.huckin@northantsscouts.org.uk::39291c67-8eae-43cd-b439-2f8085a64983" providerId="AD" clId="Web-{CAE7DB7E-411B-243C-6070-9F91F5969247}" dt="2025-11-21T19:17:58.919" v="703" actId="20577"/>
      <pc:docMkLst>
        <pc:docMk/>
      </pc:docMkLst>
      <pc:sldChg chg="modSp modNotes">
        <pc:chgData name="Harry Huckin" userId="S::harry.huckin@northantsscouts.org.uk::39291c67-8eae-43cd-b439-2f8085a64983" providerId="AD" clId="Web-{CAE7DB7E-411B-243C-6070-9F91F5969247}" dt="2025-11-21T19:15:03.986" v="645"/>
        <pc:sldMkLst>
          <pc:docMk/>
          <pc:sldMk cId="642789506" sldId="393"/>
        </pc:sldMkLst>
        <pc:spChg chg="mod">
          <ac:chgData name="Harry Huckin" userId="S::harry.huckin@northantsscouts.org.uk::39291c67-8eae-43cd-b439-2f8085a64983" providerId="AD" clId="Web-{CAE7DB7E-411B-243C-6070-9F91F5969247}" dt="2025-11-21T19:03:32.174" v="55" actId="20577"/>
          <ac:spMkLst>
            <pc:docMk/>
            <pc:sldMk cId="642789506" sldId="393"/>
            <ac:spMk id="2" creationId="{00000000-0000-0000-0000-000000000000}"/>
          </ac:spMkLst>
        </pc:spChg>
      </pc:sldChg>
      <pc:sldChg chg="modSp modNotes">
        <pc:chgData name="Harry Huckin" userId="S::harry.huckin@northantsscouts.org.uk::39291c67-8eae-43cd-b439-2f8085a64983" providerId="AD" clId="Web-{CAE7DB7E-411B-243C-6070-9F91F5969247}" dt="2025-11-21T19:02:38.720" v="10"/>
        <pc:sldMkLst>
          <pc:docMk/>
          <pc:sldMk cId="215847214" sldId="399"/>
        </pc:sldMkLst>
        <pc:spChg chg="mod">
          <ac:chgData name="Harry Huckin" userId="S::harry.huckin@northantsscouts.org.uk::39291c67-8eae-43cd-b439-2f8085a64983" providerId="AD" clId="Web-{CAE7DB7E-411B-243C-6070-9F91F5969247}" dt="2025-11-21T19:01:30.656" v="8" actId="20577"/>
          <ac:spMkLst>
            <pc:docMk/>
            <pc:sldMk cId="215847214" sldId="399"/>
            <ac:spMk id="4" creationId="{00000000-0000-0000-0000-000000000000}"/>
          </ac:spMkLst>
        </pc:spChg>
      </pc:sldChg>
      <pc:sldChg chg="modNotes">
        <pc:chgData name="Harry Huckin" userId="S::harry.huckin@northantsscouts.org.uk::39291c67-8eae-43cd-b439-2f8085a64983" providerId="AD" clId="Web-{CAE7DB7E-411B-243C-6070-9F91F5969247}" dt="2025-11-21T19:15:27.301" v="678"/>
        <pc:sldMkLst>
          <pc:docMk/>
          <pc:sldMk cId="643941560" sldId="400"/>
        </pc:sldMkLst>
      </pc:sldChg>
      <pc:sldChg chg="modNotes">
        <pc:chgData name="Harry Huckin" userId="S::harry.huckin@northantsscouts.org.uk::39291c67-8eae-43cd-b439-2f8085a64983" providerId="AD" clId="Web-{CAE7DB7E-411B-243C-6070-9F91F5969247}" dt="2025-11-21T19:12:10.622" v="557"/>
        <pc:sldMkLst>
          <pc:docMk/>
          <pc:sldMk cId="4165670451" sldId="401"/>
        </pc:sldMkLst>
      </pc:sldChg>
      <pc:sldChg chg="modSp">
        <pc:chgData name="Harry Huckin" userId="S::harry.huckin@northantsscouts.org.uk::39291c67-8eae-43cd-b439-2f8085a64983" providerId="AD" clId="Web-{CAE7DB7E-411B-243C-6070-9F91F5969247}" dt="2025-11-21T19:17:58.919" v="703" actId="20577"/>
        <pc:sldMkLst>
          <pc:docMk/>
          <pc:sldMk cId="3047536731" sldId="402"/>
        </pc:sldMkLst>
        <pc:spChg chg="mod">
          <ac:chgData name="Harry Huckin" userId="S::harry.huckin@northantsscouts.org.uk::39291c67-8eae-43cd-b439-2f8085a64983" providerId="AD" clId="Web-{CAE7DB7E-411B-243C-6070-9F91F5969247}" dt="2025-11-21T19:17:58.919" v="703" actId="20577"/>
          <ac:spMkLst>
            <pc:docMk/>
            <pc:sldMk cId="3047536731" sldId="402"/>
            <ac:spMk id="2" creationId="{40A230C2-1EFC-FCBF-6180-EFBB0CFBC264}"/>
          </ac:spMkLst>
        </pc:spChg>
      </pc:sldChg>
      <pc:sldChg chg="modSp add replId modNotes">
        <pc:chgData name="Harry Huckin" userId="S::harry.huckin@northantsscouts.org.uk::39291c67-8eae-43cd-b439-2f8085a64983" providerId="AD" clId="Web-{CAE7DB7E-411B-243C-6070-9F91F5969247}" dt="2025-11-21T19:11:29.588" v="464"/>
        <pc:sldMkLst>
          <pc:docMk/>
          <pc:sldMk cId="598301729" sldId="403"/>
        </pc:sldMkLst>
        <pc:spChg chg="mod">
          <ac:chgData name="Harry Huckin" userId="S::harry.huckin@northantsscouts.org.uk::39291c67-8eae-43cd-b439-2f8085a64983" providerId="AD" clId="Web-{CAE7DB7E-411B-243C-6070-9F91F5969247}" dt="2025-11-21T19:10:09.080" v="445" actId="20577"/>
          <ac:spMkLst>
            <pc:docMk/>
            <pc:sldMk cId="598301729" sldId="403"/>
            <ac:spMk id="2" creationId="{2454D0A1-DD01-C554-7339-AB7380E315CB}"/>
          </ac:spMkLst>
        </pc:spChg>
        <pc:spChg chg="mod">
          <ac:chgData name="Harry Huckin" userId="S::harry.huckin@northantsscouts.org.uk::39291c67-8eae-43cd-b439-2f8085a64983" providerId="AD" clId="Web-{CAE7DB7E-411B-243C-6070-9F91F5969247}" dt="2025-11-21T19:11:15.024" v="462" actId="20577"/>
          <ac:spMkLst>
            <pc:docMk/>
            <pc:sldMk cId="598301729" sldId="403"/>
            <ac:spMk id="3" creationId="{A1CF77BA-F215-551F-2127-96FE3AFE9072}"/>
          </ac:spMkLst>
        </pc:spChg>
      </pc:sldChg>
      <pc:sldChg chg="modSp add replId modNotes">
        <pc:chgData name="Harry Huckin" userId="S::harry.huckin@northantsscouts.org.uk::39291c67-8eae-43cd-b439-2f8085a64983" providerId="AD" clId="Web-{CAE7DB7E-411B-243C-6070-9F91F5969247}" dt="2025-11-21T19:16:49.431" v="694" actId="20577"/>
        <pc:sldMkLst>
          <pc:docMk/>
          <pc:sldMk cId="3294234441" sldId="404"/>
        </pc:sldMkLst>
        <pc:spChg chg="mod">
          <ac:chgData name="Harry Huckin" userId="S::harry.huckin@northantsscouts.org.uk::39291c67-8eae-43cd-b439-2f8085a64983" providerId="AD" clId="Web-{CAE7DB7E-411B-243C-6070-9F91F5969247}" dt="2025-11-21T19:16:49.431" v="694" actId="20577"/>
          <ac:spMkLst>
            <pc:docMk/>
            <pc:sldMk cId="3294234441" sldId="404"/>
            <ac:spMk id="2" creationId="{1F6228F0-B4A3-ECED-1E82-53FADA2FBCFE}"/>
          </ac:spMkLst>
        </pc:spChg>
        <pc:spChg chg="mod">
          <ac:chgData name="Harry Huckin" userId="S::harry.huckin@northantsscouts.org.uk::39291c67-8eae-43cd-b439-2f8085a64983" providerId="AD" clId="Web-{CAE7DB7E-411B-243C-6070-9F91F5969247}" dt="2025-11-21T19:16:34.321" v="692" actId="20577"/>
          <ac:spMkLst>
            <pc:docMk/>
            <pc:sldMk cId="3294234441" sldId="404"/>
            <ac:spMk id="3" creationId="{2CF36D6B-41DB-8596-7582-5CB1C302A39C}"/>
          </ac:spMkLst>
        </pc:spChg>
      </pc:sldChg>
    </pc:docChg>
  </pc:docChgLst>
  <pc:docChgLst>
    <pc:chgData name="Harry Huckin" userId="S::harry.huckin@northantsscouts.org.uk::39291c67-8eae-43cd-b439-2f8085a64983" providerId="AD" clId="Web-{8438B535-6D4C-AEDA-A2BE-6ED259316182}"/>
    <pc:docChg chg="modSld">
      <pc:chgData name="Harry Huckin" userId="S::harry.huckin@northantsscouts.org.uk::39291c67-8eae-43cd-b439-2f8085a64983" providerId="AD" clId="Web-{8438B535-6D4C-AEDA-A2BE-6ED259316182}" dt="2025-11-21T19:20:52.595" v="64" actId="20577"/>
      <pc:docMkLst>
        <pc:docMk/>
      </pc:docMkLst>
      <pc:sldChg chg="modSp">
        <pc:chgData name="Harry Huckin" userId="S::harry.huckin@northantsscouts.org.uk::39291c67-8eae-43cd-b439-2f8085a64983" providerId="AD" clId="Web-{8438B535-6D4C-AEDA-A2BE-6ED259316182}" dt="2025-11-21T19:20:52.595" v="64" actId="20577"/>
        <pc:sldMkLst>
          <pc:docMk/>
          <pc:sldMk cId="643941560" sldId="400"/>
        </pc:sldMkLst>
        <pc:spChg chg="mod">
          <ac:chgData name="Harry Huckin" userId="S::harry.huckin@northantsscouts.org.uk::39291c67-8eae-43cd-b439-2f8085a64983" providerId="AD" clId="Web-{8438B535-6D4C-AEDA-A2BE-6ED259316182}" dt="2025-11-21T19:20:52.595" v="64" actId="20577"/>
          <ac:spMkLst>
            <pc:docMk/>
            <pc:sldMk cId="643941560" sldId="400"/>
            <ac:spMk id="3" creationId="{B7A3C048-805E-461A-7A56-A0882ADE1E39}"/>
          </ac:spMkLst>
        </pc:spChg>
      </pc:sldChg>
    </pc:docChg>
  </pc:docChgLst>
  <pc:docChgLst>
    <pc:chgData name="Steve Rolt" userId="S::steve.rolt@northantsscouts.org.uk::52beb98e-5659-4863-9113-e4bfc8e01a30" providerId="AD" clId="Web-{1EB39D49-BC82-530E-218B-58F6777E0F23}"/>
    <pc:docChg chg="addSld delSld modSld sldOrd">
      <pc:chgData name="Steve Rolt" userId="S::steve.rolt@northantsscouts.org.uk::52beb98e-5659-4863-9113-e4bfc8e01a30" providerId="AD" clId="Web-{1EB39D49-BC82-530E-218B-58F6777E0F23}" dt="2025-11-21T14:37:48.745" v="220" actId="14100"/>
      <pc:docMkLst>
        <pc:docMk/>
      </pc:docMkLst>
      <pc:sldChg chg="del ord">
        <pc:chgData name="Steve Rolt" userId="S::steve.rolt@northantsscouts.org.uk::52beb98e-5659-4863-9113-e4bfc8e01a30" providerId="AD" clId="Web-{1EB39D49-BC82-530E-218B-58F6777E0F23}" dt="2025-11-21T14:04:50.574" v="26"/>
        <pc:sldMkLst>
          <pc:docMk/>
          <pc:sldMk cId="2244635993" sldId="324"/>
        </pc:sldMkLst>
      </pc:sldChg>
      <pc:sldChg chg="del">
        <pc:chgData name="Steve Rolt" userId="S::steve.rolt@northantsscouts.org.uk::52beb98e-5659-4863-9113-e4bfc8e01a30" providerId="AD" clId="Web-{1EB39D49-BC82-530E-218B-58F6777E0F23}" dt="2025-11-21T14:00:40.728" v="24"/>
        <pc:sldMkLst>
          <pc:docMk/>
          <pc:sldMk cId="401023735" sldId="386"/>
        </pc:sldMkLst>
      </pc:sldChg>
      <pc:sldChg chg="modSp">
        <pc:chgData name="Steve Rolt" userId="S::steve.rolt@northantsscouts.org.uk::52beb98e-5659-4863-9113-e4bfc8e01a30" providerId="AD" clId="Web-{1EB39D49-BC82-530E-218B-58F6777E0F23}" dt="2025-11-21T14:36:44.962" v="177" actId="1076"/>
        <pc:sldMkLst>
          <pc:docMk/>
          <pc:sldMk cId="642789506" sldId="393"/>
        </pc:sldMkLst>
        <pc:spChg chg="mod">
          <ac:chgData name="Steve Rolt" userId="S::steve.rolt@northantsscouts.org.uk::52beb98e-5659-4863-9113-e4bfc8e01a30" providerId="AD" clId="Web-{1EB39D49-BC82-530E-218B-58F6777E0F23}" dt="2025-11-21T14:36:44.962" v="177" actId="1076"/>
          <ac:spMkLst>
            <pc:docMk/>
            <pc:sldMk cId="642789506" sldId="393"/>
            <ac:spMk id="2" creationId="{00000000-0000-0000-0000-000000000000}"/>
          </ac:spMkLst>
        </pc:spChg>
      </pc:sldChg>
      <pc:sldChg chg="del">
        <pc:chgData name="Steve Rolt" userId="S::steve.rolt@northantsscouts.org.uk::52beb98e-5659-4863-9113-e4bfc8e01a30" providerId="AD" clId="Web-{1EB39D49-BC82-530E-218B-58F6777E0F23}" dt="2025-11-21T14:37:15.526" v="182"/>
        <pc:sldMkLst>
          <pc:docMk/>
          <pc:sldMk cId="3002635319" sldId="398"/>
        </pc:sldMkLst>
      </pc:sldChg>
      <pc:sldChg chg="modSp">
        <pc:chgData name="Steve Rolt" userId="S::steve.rolt@northantsscouts.org.uk::52beb98e-5659-4863-9113-e4bfc8e01a30" providerId="AD" clId="Web-{1EB39D49-BC82-530E-218B-58F6777E0F23}" dt="2025-11-21T14:15:52.174" v="161" actId="20577"/>
        <pc:sldMkLst>
          <pc:docMk/>
          <pc:sldMk cId="215847214" sldId="399"/>
        </pc:sldMkLst>
        <pc:spChg chg="mod">
          <ac:chgData name="Steve Rolt" userId="S::steve.rolt@northantsscouts.org.uk::52beb98e-5659-4863-9113-e4bfc8e01a30" providerId="AD" clId="Web-{1EB39D49-BC82-530E-218B-58F6777E0F23}" dt="2025-11-21T14:15:52.174" v="161" actId="20577"/>
          <ac:spMkLst>
            <pc:docMk/>
            <pc:sldMk cId="215847214" sldId="399"/>
            <ac:spMk id="4" creationId="{00000000-0000-0000-0000-000000000000}"/>
          </ac:spMkLst>
        </pc:spChg>
      </pc:sldChg>
      <pc:sldChg chg="modSp new">
        <pc:chgData name="Steve Rolt" userId="S::steve.rolt@northantsscouts.org.uk::52beb98e-5659-4863-9113-e4bfc8e01a30" providerId="AD" clId="Web-{1EB39D49-BC82-530E-218B-58F6777E0F23}" dt="2025-11-21T14:13:58.844" v="142" actId="20577"/>
        <pc:sldMkLst>
          <pc:docMk/>
          <pc:sldMk cId="643941560" sldId="400"/>
        </pc:sldMkLst>
        <pc:spChg chg="mod">
          <ac:chgData name="Steve Rolt" userId="S::steve.rolt@northantsscouts.org.uk::52beb98e-5659-4863-9113-e4bfc8e01a30" providerId="AD" clId="Web-{1EB39D49-BC82-530E-218B-58F6777E0F23}" dt="2025-11-21T14:05:23.418" v="37" actId="20577"/>
          <ac:spMkLst>
            <pc:docMk/>
            <pc:sldMk cId="643941560" sldId="400"/>
            <ac:spMk id="2" creationId="{F4F84508-3D0A-6CC6-5211-03700F555873}"/>
          </ac:spMkLst>
        </pc:spChg>
        <pc:spChg chg="mod">
          <ac:chgData name="Steve Rolt" userId="S::steve.rolt@northantsscouts.org.uk::52beb98e-5659-4863-9113-e4bfc8e01a30" providerId="AD" clId="Web-{1EB39D49-BC82-530E-218B-58F6777E0F23}" dt="2025-11-21T14:13:58.844" v="142" actId="20577"/>
          <ac:spMkLst>
            <pc:docMk/>
            <pc:sldMk cId="643941560" sldId="400"/>
            <ac:spMk id="3" creationId="{B7A3C048-805E-461A-7A56-A0882ADE1E39}"/>
          </ac:spMkLst>
        </pc:spChg>
      </pc:sldChg>
      <pc:sldChg chg="modSp add del replId">
        <pc:chgData name="Steve Rolt" userId="S::steve.rolt@northantsscouts.org.uk::52beb98e-5659-4863-9113-e4bfc8e01a30" providerId="AD" clId="Web-{1EB39D49-BC82-530E-218B-58F6777E0F23}" dt="2025-11-21T14:37:04.354" v="179"/>
        <pc:sldMkLst>
          <pc:docMk/>
          <pc:sldMk cId="4165670451" sldId="401"/>
        </pc:sldMkLst>
        <pc:spChg chg="mod">
          <ac:chgData name="Steve Rolt" userId="S::steve.rolt@northantsscouts.org.uk::52beb98e-5659-4863-9113-e4bfc8e01a30" providerId="AD" clId="Web-{1EB39D49-BC82-530E-218B-58F6777E0F23}" dt="2025-11-21T14:36:25.415" v="173" actId="20577"/>
          <ac:spMkLst>
            <pc:docMk/>
            <pc:sldMk cId="4165670451" sldId="401"/>
            <ac:spMk id="2" creationId="{8B98B6A0-B7D1-C7BA-B1CF-26A0D09AA8BA}"/>
          </ac:spMkLst>
        </pc:spChg>
      </pc:sldChg>
      <pc:sldChg chg="modSp add ord replId">
        <pc:chgData name="Steve Rolt" userId="S::steve.rolt@northantsscouts.org.uk::52beb98e-5659-4863-9113-e4bfc8e01a30" providerId="AD" clId="Web-{1EB39D49-BC82-530E-218B-58F6777E0F23}" dt="2025-11-21T14:37:48.745" v="220" actId="14100"/>
        <pc:sldMkLst>
          <pc:docMk/>
          <pc:sldMk cId="3047536731" sldId="402"/>
        </pc:sldMkLst>
        <pc:spChg chg="mod">
          <ac:chgData name="Steve Rolt" userId="S::steve.rolt@northantsscouts.org.uk::52beb98e-5659-4863-9113-e4bfc8e01a30" providerId="AD" clId="Web-{1EB39D49-BC82-530E-218B-58F6777E0F23}" dt="2025-11-21T14:37:48.745" v="220" actId="14100"/>
          <ac:spMkLst>
            <pc:docMk/>
            <pc:sldMk cId="3047536731" sldId="402"/>
            <ac:spMk id="2" creationId="{40A230C2-1EFC-FCBF-6180-EFBB0CFBC264}"/>
          </ac:spMkLst>
        </pc:spChg>
      </pc:sldChg>
    </pc:docChg>
  </pc:docChgLst>
  <pc:docChgLst>
    <pc:chgData name="Steve Rolt" userId="S::steve.rolt@northantsscouts.org.uk::52beb98e-5659-4863-9113-e4bfc8e01a30" providerId="AD" clId="Web-{27949AE7-B85E-8AF7-E73D-9C188CF7CF8B}"/>
    <pc:docChg chg="modSld">
      <pc:chgData name="Steve Rolt" userId="S::steve.rolt@northantsscouts.org.uk::52beb98e-5659-4863-9113-e4bfc8e01a30" providerId="AD" clId="Web-{27949AE7-B85E-8AF7-E73D-9C188CF7CF8B}" dt="2025-11-22T05:14:43.863" v="1" actId="20577"/>
      <pc:docMkLst>
        <pc:docMk/>
      </pc:docMkLst>
      <pc:sldChg chg="modSp">
        <pc:chgData name="Steve Rolt" userId="S::steve.rolt@northantsscouts.org.uk::52beb98e-5659-4863-9113-e4bfc8e01a30" providerId="AD" clId="Web-{27949AE7-B85E-8AF7-E73D-9C188CF7CF8B}" dt="2025-11-22T05:14:43.863" v="1" actId="20577"/>
        <pc:sldMkLst>
          <pc:docMk/>
          <pc:sldMk cId="643941560" sldId="400"/>
        </pc:sldMkLst>
        <pc:spChg chg="mod">
          <ac:chgData name="Steve Rolt" userId="S::steve.rolt@northantsscouts.org.uk::52beb98e-5659-4863-9113-e4bfc8e01a30" providerId="AD" clId="Web-{27949AE7-B85E-8AF7-E73D-9C188CF7CF8B}" dt="2025-11-22T05:14:43.863" v="1" actId="20577"/>
          <ac:spMkLst>
            <pc:docMk/>
            <pc:sldMk cId="643941560" sldId="400"/>
            <ac:spMk id="3" creationId="{B7A3C048-805E-461A-7A56-A0882ADE1E3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21/11/2025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unito Sans"/>
              </a:rPr>
              <a:t>“Good morning everyone and welcome to GLV Day 2025! It’s fantastic to see so many of you here today, all committed to making volunteering in Scouting stronger and more rewarding.”</a:t>
            </a:r>
          </a:p>
        </p:txBody>
      </p:sp>
      <p:sp>
        <p:nvSpPr>
          <p:cNvPr id="4" name="Slide Number Placeholder 3"/>
          <p:cNvSpPr>
            <a:spLocks noGrp="1"/>
          </p:cNvSpPr>
          <p:nvPr>
            <p:ph type="sldNum" sz="quarter" idx="5"/>
          </p:nvPr>
        </p:nvSpPr>
        <p:spPr/>
        <p:txBody>
          <a:bodyPr/>
          <a:lstStyle/>
          <a:p>
            <a:fld id="{DC81CCE8-8669-844C-8A1E-83EDDE9464AC}" type="slidenum">
              <a:rPr lang="en-GB" smtClean="0"/>
              <a:pPr/>
              <a:t>1</a:t>
            </a:fld>
            <a:endParaRPr lang="en-GB" dirty="0"/>
          </a:p>
        </p:txBody>
      </p:sp>
    </p:spTree>
    <p:extLst>
      <p:ext uri="{BB962C8B-B14F-4D97-AF65-F5344CB8AC3E}">
        <p14:creationId xmlns:p14="http://schemas.microsoft.com/office/powerpoint/2010/main" val="3689126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 huge thank you for giving your time to be here. Today is all about collaboration—sharing ideas, learning from each other, and finding ways to make volunteering even better for our communities.”</a:t>
            </a:r>
          </a:p>
          <a:p>
            <a:r>
              <a:rPr lang="en-US" dirty="0">
                <a:latin typeface="Nunito Sans"/>
              </a:rPr>
              <a:t>This is the first time this event has run in this format, with an all new team. There maybe teething issues so please let anyone with a Red Lanyard know politely if there is anything. </a:t>
            </a:r>
          </a:p>
          <a:p>
            <a:r>
              <a:rPr lang="en-US" dirty="0">
                <a:latin typeface="Nunito Sans"/>
              </a:rPr>
              <a:t>George will also be based at the registration desk during the day as well. </a:t>
            </a:r>
          </a:p>
          <a:p>
            <a:r>
              <a:rPr lang="en-US" dirty="0">
                <a:latin typeface="Nunito Sans"/>
              </a:rPr>
              <a:t>Throughout the dining hall, there will be thought points for you to add to which will inform our practice and any questions we will aim to answer during our summary. </a:t>
            </a:r>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a:t>
            </a:fld>
            <a:endParaRPr lang="en-GB" dirty="0"/>
          </a:p>
        </p:txBody>
      </p:sp>
    </p:spTree>
    <p:extLst>
      <p:ext uri="{BB962C8B-B14F-4D97-AF65-F5344CB8AC3E}">
        <p14:creationId xmlns:p14="http://schemas.microsoft.com/office/powerpoint/2010/main" val="508841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If the fire alarm goes off please make your way to the grass next to the main car park. The quickest way is usually the way you came in. We are not expecting it to go off. </a:t>
            </a:r>
          </a:p>
          <a:p>
            <a:r>
              <a:rPr lang="en-US" dirty="0">
                <a:latin typeface="Calibri"/>
                <a:ea typeface="Calibri"/>
                <a:cs typeface="Calibri"/>
              </a:rPr>
              <a:t>Toilets are signposted and are through the dining hall downstairs and directly above upstairs. </a:t>
            </a:r>
          </a:p>
          <a:p>
            <a:r>
              <a:rPr lang="en-US" dirty="0">
                <a:latin typeface="Calibri"/>
                <a:ea typeface="Calibri"/>
                <a:cs typeface="Calibri"/>
              </a:rPr>
              <a:t>The entire site is no smoking or vaping, we encourage you to cross the road so you are over the boundary. </a:t>
            </a:r>
          </a:p>
          <a:p>
            <a:r>
              <a:rPr lang="en-US" dirty="0">
                <a:latin typeface="Calibri"/>
                <a:ea typeface="Calibri"/>
                <a:cs typeface="Calibri"/>
              </a:rPr>
              <a:t>Refreshments are available at any time from the dining hall, please help yourself. </a:t>
            </a:r>
          </a:p>
        </p:txBody>
      </p:sp>
      <p:sp>
        <p:nvSpPr>
          <p:cNvPr id="4" name="Slide Number Placeholder 3"/>
          <p:cNvSpPr>
            <a:spLocks noGrp="1"/>
          </p:cNvSpPr>
          <p:nvPr>
            <p:ph type="sldNum" sz="quarter" idx="5"/>
          </p:nvPr>
        </p:nvSpPr>
        <p:spPr/>
        <p:txBody>
          <a:bodyPr/>
          <a:lstStyle/>
          <a:p>
            <a:fld id="{DC81CCE8-8669-844C-8A1E-83EDDE9464AC}" type="slidenum">
              <a:rPr lang="en-GB" smtClean="0"/>
              <a:pPr/>
              <a:t>3</a:t>
            </a:fld>
            <a:endParaRPr lang="en-GB" dirty="0"/>
          </a:p>
        </p:txBody>
      </p:sp>
    </p:spTree>
    <p:extLst>
      <p:ext uri="{BB962C8B-B14F-4D97-AF65-F5344CB8AC3E}">
        <p14:creationId xmlns:p14="http://schemas.microsoft.com/office/powerpoint/2010/main" val="1654516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unito Sans"/>
              </a:rPr>
              <a:t>“We’ve got a packed day ahead with interactive workshops, practical discussions, and plenty of chances to network. Make the most of every session and connect with as many people as you can.”</a:t>
            </a:r>
          </a:p>
          <a:p>
            <a:r>
              <a:rPr lang="en-US" dirty="0">
                <a:latin typeface="Nunito Sans"/>
              </a:rPr>
              <a:t>On your lanyards it contains which workshops you are signed up to.</a:t>
            </a:r>
          </a:p>
        </p:txBody>
      </p:sp>
      <p:sp>
        <p:nvSpPr>
          <p:cNvPr id="4" name="Slide Number Placeholder 3"/>
          <p:cNvSpPr>
            <a:spLocks noGrp="1"/>
          </p:cNvSpPr>
          <p:nvPr>
            <p:ph type="sldNum" sz="quarter" idx="5"/>
          </p:nvPr>
        </p:nvSpPr>
        <p:spPr/>
        <p:txBody>
          <a:bodyPr/>
          <a:lstStyle/>
          <a:p>
            <a:fld id="{DC81CCE8-8669-844C-8A1E-83EDDE9464AC}" type="slidenum">
              <a:rPr lang="en-GB" smtClean="0"/>
              <a:pPr/>
              <a:t>4</a:t>
            </a:fld>
            <a:endParaRPr lang="en-GB" dirty="0"/>
          </a:p>
        </p:txBody>
      </p:sp>
    </p:spTree>
    <p:extLst>
      <p:ext uri="{BB962C8B-B14F-4D97-AF65-F5344CB8AC3E}">
        <p14:creationId xmlns:p14="http://schemas.microsoft.com/office/powerpoint/2010/main" val="180137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9600A-DC5A-0FED-0DA0-6FA312D31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36B9-DE82-6501-D119-0BE141DF9B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55801-C4BE-2D0F-F52C-A875F3E7558C}"/>
              </a:ext>
            </a:extLst>
          </p:cNvPr>
          <p:cNvSpPr>
            <a:spLocks noGrp="1"/>
          </p:cNvSpPr>
          <p:nvPr>
            <p:ph type="body" idx="1"/>
          </p:nvPr>
        </p:nvSpPr>
        <p:spPr/>
        <p:txBody>
          <a:bodyPr/>
          <a:lstStyle/>
          <a:p>
            <a:r>
              <a:rPr lang="en-US" dirty="0">
                <a:latin typeface="Nunito Sans"/>
              </a:rPr>
              <a:t>This day is about equipping ourselves to support volunteers better, share what works, and spark new ideas that will help Scouting thrive in our communities.”</a:t>
            </a:r>
          </a:p>
        </p:txBody>
      </p:sp>
      <p:sp>
        <p:nvSpPr>
          <p:cNvPr id="4" name="Slide Number Placeholder 3">
            <a:extLst>
              <a:ext uri="{FF2B5EF4-FFF2-40B4-BE49-F238E27FC236}">
                <a16:creationId xmlns:a16="http://schemas.microsoft.com/office/drawing/2014/main" id="{99131E1C-78F9-18F7-E744-B26E9686E134}"/>
              </a:ext>
            </a:extLst>
          </p:cNvPr>
          <p:cNvSpPr>
            <a:spLocks noGrp="1"/>
          </p:cNvSpPr>
          <p:nvPr>
            <p:ph type="sldNum" sz="quarter" idx="5"/>
          </p:nvPr>
        </p:nvSpPr>
        <p:spPr/>
        <p:txBody>
          <a:bodyPr/>
          <a:lstStyle/>
          <a:p>
            <a:fld id="{DC81CCE8-8669-844C-8A1E-83EDDE9464AC}" type="slidenum">
              <a:rPr lang="en-GB" smtClean="0"/>
              <a:pPr/>
              <a:t>5</a:t>
            </a:fld>
            <a:endParaRPr lang="en-GB" dirty="0"/>
          </a:p>
        </p:txBody>
      </p:sp>
    </p:spTree>
    <p:extLst>
      <p:ext uri="{BB962C8B-B14F-4D97-AF65-F5344CB8AC3E}">
        <p14:creationId xmlns:p14="http://schemas.microsoft.com/office/powerpoint/2010/main" val="1859124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91E44-F552-48DC-81AF-9C0FE362C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0D395-74F3-FB05-ECD9-BCF1F3F25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9C6BF-0F72-3585-F37A-475E30CDB7BD}"/>
              </a:ext>
            </a:extLst>
          </p:cNvPr>
          <p:cNvSpPr>
            <a:spLocks noGrp="1"/>
          </p:cNvSpPr>
          <p:nvPr>
            <p:ph type="body" idx="1"/>
          </p:nvPr>
        </p:nvSpPr>
        <p:spPr/>
        <p:txBody>
          <a:bodyPr/>
          <a:lstStyle/>
          <a:p>
            <a:r>
              <a:rPr lang="en-US" dirty="0">
                <a:latin typeface="Nunito Sans"/>
              </a:rPr>
              <a:t>“This is your day—get involved, ask questions, share your ideas, and connect with others. Together, we can make volunteering in Scouting even stronger.”</a:t>
            </a:r>
          </a:p>
        </p:txBody>
      </p:sp>
      <p:sp>
        <p:nvSpPr>
          <p:cNvPr id="4" name="Slide Number Placeholder 3">
            <a:extLst>
              <a:ext uri="{FF2B5EF4-FFF2-40B4-BE49-F238E27FC236}">
                <a16:creationId xmlns:a16="http://schemas.microsoft.com/office/drawing/2014/main" id="{469BDED0-972A-0C79-FA7D-87F7B18F2810}"/>
              </a:ext>
            </a:extLst>
          </p:cNvPr>
          <p:cNvSpPr>
            <a:spLocks noGrp="1"/>
          </p:cNvSpPr>
          <p:nvPr>
            <p:ph type="sldNum" sz="quarter" idx="5"/>
          </p:nvPr>
        </p:nvSpPr>
        <p:spPr/>
        <p:txBody>
          <a:bodyPr/>
          <a:lstStyle/>
          <a:p>
            <a:fld id="{DC81CCE8-8669-844C-8A1E-83EDDE9464AC}" type="slidenum">
              <a:rPr lang="en-GB" smtClean="0"/>
              <a:pPr/>
              <a:t>6</a:t>
            </a:fld>
            <a:endParaRPr lang="en-GB" dirty="0"/>
          </a:p>
        </p:txBody>
      </p:sp>
    </p:spTree>
    <p:extLst>
      <p:ext uri="{BB962C8B-B14F-4D97-AF65-F5344CB8AC3E}">
        <p14:creationId xmlns:p14="http://schemas.microsoft.com/office/powerpoint/2010/main" val="2573316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vert="horz" lIns="0" tIns="0" rIns="0" bIns="0" rtlCol="0" anchor="t">
            <a:noAutofit/>
          </a:bodyPr>
          <a:lstStyle/>
          <a:p>
            <a:r>
              <a:rPr lang="en-GB">
                <a:latin typeface="Nunito Sans Black"/>
              </a:rPr>
              <a:t>#SkillsForLife</a:t>
            </a:r>
          </a:p>
          <a:p>
            <a:r>
              <a:rPr lang="en-GB" dirty="0">
                <a:latin typeface="Nunito Sans Black"/>
              </a:rPr>
              <a:t>Welcome to GLV's Day at</a:t>
            </a:r>
            <a:r>
              <a:rPr lang="en-GB">
                <a:latin typeface="Nunito Sans Black"/>
              </a:rPr>
              <a:t> Wooton Park School </a:t>
            </a:r>
            <a:endParaRPr lang="en-GB"/>
          </a:p>
        </p:txBody>
      </p:sp>
    </p:spTree>
    <p:extLst>
      <p:ext uri="{BB962C8B-B14F-4D97-AF65-F5344CB8AC3E}">
        <p14:creationId xmlns:p14="http://schemas.microsoft.com/office/powerpoint/2010/main" val="21584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337561" y="2172149"/>
            <a:ext cx="8785654" cy="4939814"/>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Today is about:</a:t>
            </a:r>
            <a:endParaRPr lang="en-GB" sz="4000" dirty="0">
              <a:solidFill>
                <a:schemeClr val="bg1"/>
              </a:solidFill>
              <a:latin typeface="Nunito Sans Black" panose="00000A00000000000000" pitchFamily="2" charset="0"/>
              <a:ea typeface="Calibri" panose="020F0502020204030204" pitchFamily="34" charset="0"/>
            </a:endParaRPr>
          </a:p>
          <a:p>
            <a:pPr marL="685800" indent="-685800">
              <a:buFont typeface="Calibri"/>
              <a:buChar char="-"/>
            </a:pPr>
            <a:r>
              <a:rPr lang="en-GB" sz="5250" dirty="0">
                <a:solidFill>
                  <a:schemeClr val="bg1"/>
                </a:solidFill>
                <a:latin typeface="Nunito Sans Black"/>
                <a:ea typeface="Calibri"/>
              </a:rPr>
              <a:t>Sharing ideas</a:t>
            </a:r>
          </a:p>
          <a:p>
            <a:pPr marL="685800" indent="-685800">
              <a:buFont typeface="Calibri"/>
              <a:buChar char="-"/>
            </a:pPr>
            <a:r>
              <a:rPr lang="en-GB" sz="5250" dirty="0">
                <a:solidFill>
                  <a:schemeClr val="bg1"/>
                </a:solidFill>
                <a:latin typeface="Nunito Sans Black"/>
                <a:ea typeface="Calibri"/>
              </a:rPr>
              <a:t>Building connections</a:t>
            </a:r>
          </a:p>
          <a:p>
            <a:pPr marL="685800" indent="-685800">
              <a:buFont typeface="Calibri"/>
              <a:buChar char="-"/>
            </a:pPr>
            <a:r>
              <a:rPr lang="en-GB" sz="5250" dirty="0">
                <a:solidFill>
                  <a:schemeClr val="bg1"/>
                </a:solidFill>
                <a:latin typeface="Nunito Sans Black"/>
                <a:ea typeface="Calibri"/>
              </a:rPr>
              <a:t>Growing local volunteering</a:t>
            </a:r>
          </a:p>
          <a:p>
            <a:endParaRPr lang="en-GB" sz="5250" dirty="0">
              <a:solidFill>
                <a:schemeClr val="bg1"/>
              </a:solidFill>
              <a:latin typeface="Nunito Sans Black" panose="00000A00000000000000" pitchFamily="2" charset="0"/>
              <a:ea typeface="Calibri" panose="020F0502020204030204" pitchFamily="34" charset="0"/>
            </a:endParaRPr>
          </a:p>
        </p:txBody>
      </p:sp>
    </p:spTree>
    <p:extLst>
      <p:ext uri="{BB962C8B-B14F-4D97-AF65-F5344CB8AC3E}">
        <p14:creationId xmlns:p14="http://schemas.microsoft.com/office/powerpoint/2010/main" val="64278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2D2C57A-290C-5C95-5B81-4B3A51E5FB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98B6A0-B7D1-C7BA-B1CF-26A0D09AA8BA}"/>
              </a:ext>
            </a:extLst>
          </p:cNvPr>
          <p:cNvSpPr/>
          <p:nvPr/>
        </p:nvSpPr>
        <p:spPr>
          <a:xfrm>
            <a:off x="691978" y="997399"/>
            <a:ext cx="8785654" cy="2516073"/>
          </a:xfrm>
          <a:prstGeom prst="rect">
            <a:avLst/>
          </a:prstGeom>
        </p:spPr>
        <p:txBody>
          <a:bodyPr wrap="square" lIns="91440" tIns="45720" rIns="91440" bIns="45720" anchor="t">
            <a:spAutoFit/>
          </a:bodyPr>
          <a:lstStyle/>
          <a:p>
            <a:endParaRPr lang="en-GB" sz="5250" dirty="0">
              <a:solidFill>
                <a:schemeClr val="bg1"/>
              </a:solidFill>
              <a:latin typeface="Nunito Sans Black"/>
              <a:ea typeface="Calibri"/>
            </a:endParaRPr>
          </a:p>
          <a:p>
            <a:endParaRPr lang="en-GB" sz="5250" dirty="0">
              <a:solidFill>
                <a:schemeClr val="bg1"/>
              </a:solidFill>
              <a:latin typeface="Nunito Sans Black" panose="00000A00000000000000" pitchFamily="2" charset="0"/>
              <a:ea typeface="Calibri" panose="020F0502020204030204" pitchFamily="34" charset="0"/>
            </a:endParaRPr>
          </a:p>
          <a:p>
            <a:r>
              <a:rPr lang="en-GB" sz="5250" dirty="0">
                <a:solidFill>
                  <a:schemeClr val="bg1"/>
                </a:solidFill>
                <a:latin typeface="Nunito Sans Black"/>
                <a:ea typeface="Calibri"/>
              </a:rPr>
              <a:t>Housekeeping </a:t>
            </a:r>
            <a:endParaRPr lang="en-GB" sz="5250" dirty="0">
              <a:solidFill>
                <a:schemeClr val="bg1"/>
              </a:solidFill>
              <a:latin typeface="Nunito Sans Black" panose="00000A00000000000000" pitchFamily="2" charset="0"/>
              <a:ea typeface="Calibri" panose="020F0502020204030204" pitchFamily="34" charset="0"/>
            </a:endParaRPr>
          </a:p>
        </p:txBody>
      </p:sp>
    </p:spTree>
    <p:extLst>
      <p:ext uri="{BB962C8B-B14F-4D97-AF65-F5344CB8AC3E}">
        <p14:creationId xmlns:p14="http://schemas.microsoft.com/office/powerpoint/2010/main" val="416567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4F84508-3D0A-6CC6-5211-03700F555873}"/>
              </a:ext>
            </a:extLst>
          </p:cNvPr>
          <p:cNvSpPr>
            <a:spLocks noGrp="1"/>
          </p:cNvSpPr>
          <p:nvPr>
            <p:ph type="subTitle" idx="4"/>
          </p:nvPr>
        </p:nvSpPr>
        <p:spPr>
          <a:xfrm>
            <a:off x="345675" y="534300"/>
            <a:ext cx="5750325" cy="492443"/>
          </a:xfrm>
        </p:spPr>
        <p:txBody>
          <a:bodyPr/>
          <a:lstStyle/>
          <a:p>
            <a:r>
              <a:rPr lang="en-GB" sz="3200">
                <a:latin typeface="Nunito Sans Black"/>
              </a:rPr>
              <a:t>Programme for Today</a:t>
            </a:r>
            <a:endParaRPr lang="en-GB" sz="3200"/>
          </a:p>
        </p:txBody>
      </p:sp>
      <p:sp>
        <p:nvSpPr>
          <p:cNvPr id="3" name="Text Placeholder 2">
            <a:extLst>
              <a:ext uri="{FF2B5EF4-FFF2-40B4-BE49-F238E27FC236}">
                <a16:creationId xmlns:a16="http://schemas.microsoft.com/office/drawing/2014/main" id="{B7A3C048-805E-461A-7A56-A0882ADE1E39}"/>
              </a:ext>
            </a:extLst>
          </p:cNvPr>
          <p:cNvSpPr>
            <a:spLocks noGrp="1"/>
          </p:cNvSpPr>
          <p:nvPr>
            <p:ph type="body" sz="quarter" idx="12"/>
          </p:nvPr>
        </p:nvSpPr>
        <p:spPr>
          <a:xfrm>
            <a:off x="1030287" y="1467971"/>
            <a:ext cx="10799763" cy="4867031"/>
          </a:xfrm>
        </p:spPr>
        <p:txBody>
          <a:bodyPr vert="horz" lIns="0" tIns="0" rIns="0" bIns="0" rtlCol="0" anchor="t">
            <a:normAutofit lnSpcReduction="10000"/>
          </a:bodyPr>
          <a:lstStyle/>
          <a:p>
            <a:pPr marL="10795" algn="l"/>
            <a:r>
              <a:rPr lang="en-GB" sz="2000" b="0" dirty="0">
                <a:latin typeface="Nunito Sans"/>
              </a:rPr>
              <a:t>09:00 - 09:30     Arrival &amp; Registration</a:t>
            </a:r>
            <a:endParaRPr lang="en-US" sz="2000" dirty="0"/>
          </a:p>
          <a:p>
            <a:pPr marL="10795" algn="l"/>
            <a:endParaRPr lang="en-GB" sz="800" b="0" dirty="0">
              <a:latin typeface="Nunito Sans"/>
            </a:endParaRPr>
          </a:p>
          <a:p>
            <a:pPr marL="10795" algn="l"/>
            <a:r>
              <a:rPr lang="en-GB" sz="2000" b="0" dirty="0">
                <a:latin typeface="Nunito Sans"/>
              </a:rPr>
              <a:t>09:30 – 09:40     Welcome</a:t>
            </a:r>
            <a:endParaRPr lang="en-US" sz="2000" dirty="0"/>
          </a:p>
          <a:p>
            <a:pPr marL="10795" algn="l"/>
            <a:endParaRPr lang="en-GB" sz="800" b="0" dirty="0">
              <a:latin typeface="Nunito Sans"/>
            </a:endParaRPr>
          </a:p>
          <a:p>
            <a:pPr marL="10795" algn="l"/>
            <a:r>
              <a:rPr lang="en-GB" sz="2000" b="0" dirty="0">
                <a:latin typeface="Nunito Sans"/>
              </a:rPr>
              <a:t>09:40 – 10.30 Jack Caine - </a:t>
            </a:r>
            <a:r>
              <a:rPr lang="en-GB" sz="2000" dirty="0">
                <a:latin typeface="Nunito Sans Black"/>
              </a:rPr>
              <a:t>UK Lead Volunteer for Volunteering</a:t>
            </a:r>
            <a:endParaRPr lang="en-GB" sz="2000" dirty="0">
              <a:latin typeface="Nunito Sans"/>
            </a:endParaRPr>
          </a:p>
          <a:p>
            <a:pPr marL="10795" algn="l">
              <a:lnSpc>
                <a:spcPct val="160000"/>
              </a:lnSpc>
            </a:pPr>
            <a:r>
              <a:rPr lang="en-GB" sz="2000" b="0" dirty="0">
                <a:latin typeface="Nunito Sans"/>
              </a:rPr>
              <a:t>Interlude</a:t>
            </a:r>
            <a:r>
              <a:rPr lang="en-GB" sz="2000" dirty="0">
                <a:latin typeface="Nunito Sans Black"/>
              </a:rPr>
              <a:t>         </a:t>
            </a:r>
            <a:r>
              <a:rPr lang="en-GB" sz="2000" b="0" dirty="0">
                <a:latin typeface="Nunito Sans"/>
              </a:rPr>
              <a:t>Stretch your legs</a:t>
            </a:r>
          </a:p>
          <a:p>
            <a:pPr marL="10795" algn="l"/>
            <a:endParaRPr lang="en-GB" sz="800" b="0" dirty="0">
              <a:latin typeface="Nunito Sans"/>
            </a:endParaRPr>
          </a:p>
          <a:p>
            <a:pPr marL="10795" algn="l"/>
            <a:r>
              <a:rPr lang="en-GB" sz="2000" b="0" dirty="0">
                <a:latin typeface="Nunito Sans"/>
              </a:rPr>
              <a:t>10:45- 11:15     County Vision &amp; Opportunities</a:t>
            </a:r>
            <a:endParaRPr lang="en-US" sz="2000" dirty="0"/>
          </a:p>
          <a:p>
            <a:pPr marL="10795" algn="l"/>
            <a:endParaRPr lang="en-GB" sz="800" b="0" dirty="0">
              <a:latin typeface="Nunito Sans"/>
            </a:endParaRPr>
          </a:p>
          <a:p>
            <a:pPr marL="10795" algn="l"/>
            <a:r>
              <a:rPr lang="en-GB" sz="2000" b="0" dirty="0">
                <a:latin typeface="Nunito Sans"/>
              </a:rPr>
              <a:t>11:15 - 11:30     Break</a:t>
            </a:r>
            <a:endParaRPr lang="en-GB" sz="2000" dirty="0"/>
          </a:p>
          <a:p>
            <a:pPr marL="10795" algn="l"/>
            <a:r>
              <a:rPr lang="en-GB" sz="800" b="0" dirty="0">
                <a:latin typeface="Nunito Sans"/>
              </a:rPr>
              <a:t> </a:t>
            </a:r>
            <a:endParaRPr lang="en-GB" sz="800"/>
          </a:p>
          <a:p>
            <a:pPr marL="10795" algn="l"/>
            <a:r>
              <a:rPr lang="en-GB" sz="2000" b="0" dirty="0">
                <a:latin typeface="Nunito Sans"/>
              </a:rPr>
              <a:t>11:30 - 12:15     Workshop One</a:t>
            </a:r>
            <a:endParaRPr lang="en-GB" sz="2000" dirty="0"/>
          </a:p>
          <a:p>
            <a:pPr marL="10795" algn="l"/>
            <a:endParaRPr lang="en-GB" sz="800" b="0" dirty="0">
              <a:latin typeface="Nunito Sans"/>
            </a:endParaRPr>
          </a:p>
          <a:p>
            <a:pPr marL="10795" algn="l"/>
            <a:r>
              <a:rPr lang="en-GB" sz="2000" b="0" dirty="0">
                <a:latin typeface="Nunito Sans"/>
              </a:rPr>
              <a:t>12:15 - 13:00     Lunch</a:t>
            </a:r>
            <a:endParaRPr lang="en-GB" sz="2000" dirty="0"/>
          </a:p>
          <a:p>
            <a:pPr marL="10795" algn="l"/>
            <a:endParaRPr lang="en-GB" sz="800" b="0" dirty="0">
              <a:latin typeface="Nunito Sans"/>
            </a:endParaRPr>
          </a:p>
          <a:p>
            <a:pPr marL="10795" algn="l"/>
            <a:r>
              <a:rPr lang="en-GB" sz="2000" b="0" dirty="0">
                <a:latin typeface="Nunito Sans"/>
              </a:rPr>
              <a:t>13:00 - 13:45     Workshop Two</a:t>
            </a:r>
            <a:endParaRPr lang="en-GB" sz="2000" dirty="0"/>
          </a:p>
          <a:p>
            <a:pPr marL="10795" algn="l"/>
            <a:endParaRPr lang="en-GB" sz="800" b="0" dirty="0">
              <a:latin typeface="Nunito Sans"/>
            </a:endParaRPr>
          </a:p>
          <a:p>
            <a:pPr marL="10795" algn="l"/>
            <a:r>
              <a:rPr lang="en-GB" sz="2000" b="0" dirty="0">
                <a:latin typeface="Nunito Sans"/>
              </a:rPr>
              <a:t>13:45 - 14:00     Break</a:t>
            </a:r>
            <a:endParaRPr lang="en-US" sz="2000" dirty="0"/>
          </a:p>
          <a:p>
            <a:pPr marL="10795" algn="l"/>
            <a:endParaRPr lang="en-GB" sz="800" b="0" dirty="0">
              <a:latin typeface="Nunito Sans"/>
            </a:endParaRPr>
          </a:p>
          <a:p>
            <a:pPr marL="10795" algn="l"/>
            <a:r>
              <a:rPr lang="en-GB" sz="2000" b="0" dirty="0">
                <a:latin typeface="Nunito Sans"/>
              </a:rPr>
              <a:t>14:00 - 14:45     Recruitment &amp; Retention</a:t>
            </a:r>
            <a:endParaRPr lang="en-GB" sz="2000"/>
          </a:p>
          <a:p>
            <a:pPr marL="10795" algn="l"/>
            <a:endParaRPr lang="en-GB" sz="800" b="0" dirty="0">
              <a:latin typeface="Nunito Sans"/>
            </a:endParaRPr>
          </a:p>
          <a:p>
            <a:pPr marL="10795" algn="l"/>
            <a:r>
              <a:rPr lang="en-GB" sz="2000" b="0" dirty="0">
                <a:latin typeface="Nunito Sans"/>
              </a:rPr>
              <a:t>14:45 - 15:30     Summary &amp; Close</a:t>
            </a:r>
            <a:endParaRPr lang="en-GB" sz="2000" dirty="0"/>
          </a:p>
        </p:txBody>
      </p:sp>
    </p:spTree>
    <p:extLst>
      <p:ext uri="{BB962C8B-B14F-4D97-AF65-F5344CB8AC3E}">
        <p14:creationId xmlns:p14="http://schemas.microsoft.com/office/powerpoint/2010/main" val="643941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69D5C-5DD9-6635-ED47-64EDF2BDC37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454D0A1-DD01-C554-7339-AB7380E315CB}"/>
              </a:ext>
            </a:extLst>
          </p:cNvPr>
          <p:cNvSpPr>
            <a:spLocks noGrp="1"/>
          </p:cNvSpPr>
          <p:nvPr>
            <p:ph type="subTitle" idx="4"/>
          </p:nvPr>
        </p:nvSpPr>
        <p:spPr>
          <a:xfrm>
            <a:off x="345675" y="534300"/>
            <a:ext cx="5750325" cy="492443"/>
          </a:xfrm>
        </p:spPr>
        <p:txBody>
          <a:bodyPr/>
          <a:lstStyle/>
          <a:p>
            <a:r>
              <a:rPr lang="en-GB" sz="3200">
                <a:latin typeface="Nunito Sans Black"/>
              </a:rPr>
              <a:t>Why GLV Day Matters</a:t>
            </a:r>
            <a:endParaRPr lang="en-GB" sz="3200"/>
          </a:p>
        </p:txBody>
      </p:sp>
      <p:sp>
        <p:nvSpPr>
          <p:cNvPr id="3" name="Text Placeholder 2">
            <a:extLst>
              <a:ext uri="{FF2B5EF4-FFF2-40B4-BE49-F238E27FC236}">
                <a16:creationId xmlns:a16="http://schemas.microsoft.com/office/drawing/2014/main" id="{A1CF77BA-F215-551F-2127-96FE3AFE9072}"/>
              </a:ext>
            </a:extLst>
          </p:cNvPr>
          <p:cNvSpPr>
            <a:spLocks noGrp="1"/>
          </p:cNvSpPr>
          <p:nvPr>
            <p:ph type="body" sz="quarter" idx="12"/>
          </p:nvPr>
        </p:nvSpPr>
        <p:spPr>
          <a:xfrm>
            <a:off x="1030287" y="1467971"/>
            <a:ext cx="10799763" cy="4867031"/>
          </a:xfrm>
        </p:spPr>
        <p:txBody>
          <a:bodyPr vert="horz" lIns="0" tIns="0" rIns="0" bIns="0" rtlCol="0" anchor="t">
            <a:normAutofit/>
          </a:bodyPr>
          <a:lstStyle/>
          <a:p>
            <a:pPr marL="10795" algn="l"/>
            <a:r>
              <a:rPr lang="en-GB" sz="3200" b="0" dirty="0">
                <a:latin typeface="Nunito Sans Black"/>
              </a:rPr>
              <a:t>Why are we here?</a:t>
            </a:r>
            <a:endParaRPr lang="en-US" sz="5400"/>
          </a:p>
          <a:p>
            <a:pPr marL="467995" indent="-457200" algn="l">
              <a:buFont typeface="Calibri" panose="020B0604020202020204" pitchFamily="34" charset="0"/>
              <a:buChar char="-"/>
            </a:pPr>
            <a:r>
              <a:rPr lang="en-GB" sz="3200" b="0" dirty="0">
                <a:latin typeface="Nunito Sans Black"/>
              </a:rPr>
              <a:t>Strengthen volunteer support</a:t>
            </a:r>
            <a:endParaRPr lang="en-GB" sz="5400" dirty="0"/>
          </a:p>
          <a:p>
            <a:pPr marL="467995" indent="-457200" algn="l">
              <a:buFont typeface="Calibri" panose="020B0604020202020204" pitchFamily="34" charset="0"/>
              <a:buChar char="-"/>
            </a:pPr>
            <a:r>
              <a:rPr lang="en-GB" sz="3200" b="0" dirty="0">
                <a:latin typeface="Nunito Sans Black"/>
              </a:rPr>
              <a:t>Share best practices</a:t>
            </a:r>
            <a:endParaRPr lang="en-GB" sz="5400" dirty="0"/>
          </a:p>
          <a:p>
            <a:pPr marL="467995" indent="-457200" algn="l">
              <a:buFont typeface="Calibri" panose="020B0604020202020204" pitchFamily="34" charset="0"/>
              <a:buChar char="-"/>
            </a:pPr>
            <a:r>
              <a:rPr lang="en-GB" sz="3200" b="0" dirty="0">
                <a:latin typeface="Nunito Sans Black"/>
              </a:rPr>
              <a:t>Inspire new ideas</a:t>
            </a:r>
            <a:endParaRPr lang="en-US" sz="5400" dirty="0"/>
          </a:p>
          <a:p>
            <a:pPr marL="10795" algn="l"/>
            <a:r>
              <a:rPr lang="en-GB" sz="3200" b="0" dirty="0">
                <a:latin typeface="Nunito Sans Black"/>
              </a:rPr>
              <a:t>Together, we grow Scouting locally</a:t>
            </a:r>
            <a:endParaRPr lang="en-GB" sz="2400" dirty="0"/>
          </a:p>
          <a:p>
            <a:pPr marL="10795"/>
            <a:endParaRPr lang="en-GB" dirty="0"/>
          </a:p>
        </p:txBody>
      </p:sp>
    </p:spTree>
    <p:extLst>
      <p:ext uri="{BB962C8B-B14F-4D97-AF65-F5344CB8AC3E}">
        <p14:creationId xmlns:p14="http://schemas.microsoft.com/office/powerpoint/2010/main" val="598301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99D62-3036-23A0-3BEC-C1070CBE6DD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F6228F0-B4A3-ECED-1E82-53FADA2FBCFE}"/>
              </a:ext>
            </a:extLst>
          </p:cNvPr>
          <p:cNvSpPr>
            <a:spLocks noGrp="1"/>
          </p:cNvSpPr>
          <p:nvPr>
            <p:ph type="subTitle" idx="4"/>
          </p:nvPr>
        </p:nvSpPr>
        <p:spPr>
          <a:xfrm>
            <a:off x="345675" y="534300"/>
            <a:ext cx="5750325" cy="492443"/>
          </a:xfrm>
        </p:spPr>
        <p:txBody>
          <a:bodyPr/>
          <a:lstStyle/>
          <a:p>
            <a:r>
              <a:rPr lang="en-GB" sz="3200">
                <a:latin typeface="Nunito Sans Black"/>
              </a:rPr>
              <a:t>Engagement</a:t>
            </a:r>
            <a:endParaRPr lang="en-US"/>
          </a:p>
        </p:txBody>
      </p:sp>
      <p:sp>
        <p:nvSpPr>
          <p:cNvPr id="3" name="Text Placeholder 2">
            <a:extLst>
              <a:ext uri="{FF2B5EF4-FFF2-40B4-BE49-F238E27FC236}">
                <a16:creationId xmlns:a16="http://schemas.microsoft.com/office/drawing/2014/main" id="{2CF36D6B-41DB-8596-7582-5CB1C302A39C}"/>
              </a:ext>
            </a:extLst>
          </p:cNvPr>
          <p:cNvSpPr>
            <a:spLocks noGrp="1"/>
          </p:cNvSpPr>
          <p:nvPr>
            <p:ph type="body" sz="quarter" idx="12"/>
          </p:nvPr>
        </p:nvSpPr>
        <p:spPr>
          <a:xfrm>
            <a:off x="1030287" y="1467971"/>
            <a:ext cx="10799763" cy="4867031"/>
          </a:xfrm>
        </p:spPr>
        <p:txBody>
          <a:bodyPr vert="horz" lIns="0" tIns="0" rIns="0" bIns="0" rtlCol="0" anchor="t">
            <a:normAutofit/>
          </a:bodyPr>
          <a:lstStyle/>
          <a:p>
            <a:pPr marL="10795" algn="l"/>
            <a:r>
              <a:rPr lang="en-GB" sz="3200" b="0" dirty="0">
                <a:latin typeface="Nunito Sans Black"/>
              </a:rPr>
              <a:t>Get involved!</a:t>
            </a:r>
            <a:endParaRPr lang="en-US" dirty="0"/>
          </a:p>
          <a:p>
            <a:pPr marL="467995" indent="-457200" algn="l">
              <a:buFont typeface="Calibri" panose="020B0604020202020204" pitchFamily="34" charset="0"/>
              <a:buChar char="-"/>
            </a:pPr>
            <a:r>
              <a:rPr lang="en-GB" sz="3200" b="0" dirty="0">
                <a:latin typeface="Nunito Sans Black"/>
              </a:rPr>
              <a:t>Ask questions</a:t>
            </a:r>
            <a:endParaRPr lang="en-GB" dirty="0"/>
          </a:p>
          <a:p>
            <a:pPr marL="467995" indent="-457200" algn="l">
              <a:buFont typeface="Calibri" panose="020B0604020202020204" pitchFamily="34" charset="0"/>
              <a:buChar char="-"/>
            </a:pPr>
            <a:r>
              <a:rPr lang="en-GB" sz="3200" b="0" dirty="0">
                <a:latin typeface="Nunito Sans Black"/>
              </a:rPr>
              <a:t>Share your ideas</a:t>
            </a:r>
            <a:endParaRPr lang="en-US" dirty="0"/>
          </a:p>
          <a:p>
            <a:pPr marL="467995" indent="-457200" algn="l">
              <a:buFont typeface="Calibri" panose="020B0604020202020204" pitchFamily="34" charset="0"/>
              <a:buChar char="-"/>
            </a:pPr>
            <a:r>
              <a:rPr lang="en-GB" sz="3200" b="0" dirty="0">
                <a:latin typeface="Nunito Sans Black"/>
              </a:rPr>
              <a:t>Network &amp; collaborate</a:t>
            </a:r>
            <a:endParaRPr lang="en-GB" dirty="0"/>
          </a:p>
          <a:p>
            <a:pPr marL="10795" algn="l"/>
            <a:r>
              <a:rPr lang="en-GB" sz="3200" b="0" dirty="0">
                <a:latin typeface="Nunito Sans Black"/>
              </a:rPr>
              <a:t>Let’s make today count!</a:t>
            </a:r>
            <a:endParaRPr lang="en-GB" dirty="0"/>
          </a:p>
          <a:p>
            <a:pPr marL="10795"/>
            <a:endParaRPr lang="en-GB" dirty="0"/>
          </a:p>
        </p:txBody>
      </p:sp>
    </p:spTree>
    <p:extLst>
      <p:ext uri="{BB962C8B-B14F-4D97-AF65-F5344CB8AC3E}">
        <p14:creationId xmlns:p14="http://schemas.microsoft.com/office/powerpoint/2010/main" val="3294234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E330043-3033-AE8F-2F2F-31A5F047B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A230C2-1EFC-FCBF-6180-EFBB0CFBC264}"/>
              </a:ext>
            </a:extLst>
          </p:cNvPr>
          <p:cNvSpPr/>
          <p:nvPr/>
        </p:nvSpPr>
        <p:spPr>
          <a:xfrm>
            <a:off x="691978" y="997399"/>
            <a:ext cx="10828236" cy="4939814"/>
          </a:xfrm>
          <a:prstGeom prst="rect">
            <a:avLst/>
          </a:prstGeom>
        </p:spPr>
        <p:txBody>
          <a:bodyPr wrap="square" lIns="91440" tIns="45720" rIns="91440" bIns="45720" anchor="t">
            <a:spAutoFit/>
          </a:bodyPr>
          <a:lstStyle/>
          <a:p>
            <a:endParaRPr lang="en-GB" sz="5250" dirty="0">
              <a:solidFill>
                <a:schemeClr val="bg1"/>
              </a:solidFill>
              <a:latin typeface="Nunito Sans Black"/>
              <a:ea typeface="Calibri"/>
            </a:endParaRPr>
          </a:p>
          <a:p>
            <a:endParaRPr lang="en-GB" sz="5250" dirty="0">
              <a:solidFill>
                <a:schemeClr val="bg1"/>
              </a:solidFill>
              <a:latin typeface="Nunito Sans Black" panose="00000A00000000000000" pitchFamily="2" charset="0"/>
              <a:ea typeface="Calibri" panose="020F0502020204030204" pitchFamily="34" charset="0"/>
            </a:endParaRPr>
          </a:p>
          <a:p>
            <a:r>
              <a:rPr lang="en-GB" sz="5250" dirty="0">
                <a:solidFill>
                  <a:schemeClr val="bg1"/>
                </a:solidFill>
                <a:latin typeface="Nunito Sans Black"/>
                <a:ea typeface="Calibri"/>
              </a:rPr>
              <a:t>Jack Caine</a:t>
            </a:r>
          </a:p>
          <a:p>
            <a:endParaRPr lang="en-GB" sz="5250" dirty="0">
              <a:solidFill>
                <a:schemeClr val="bg1"/>
              </a:solidFill>
              <a:latin typeface="Nunito Sans Black" panose="00000A00000000000000" pitchFamily="2" charset="0"/>
              <a:ea typeface="Calibri" panose="020F0502020204030204" pitchFamily="34" charset="0"/>
            </a:endParaRPr>
          </a:p>
          <a:p>
            <a:r>
              <a:rPr lang="en-GB" sz="5250" dirty="0">
                <a:solidFill>
                  <a:schemeClr val="bg1"/>
                </a:solidFill>
                <a:latin typeface="Nunito Sans Black"/>
                <a:ea typeface="Calibri"/>
              </a:rPr>
              <a:t>UK Lead Volunteer for Volunteering</a:t>
            </a:r>
            <a:endParaRPr lang="en-GB" sz="5250" dirty="0">
              <a:solidFill>
                <a:schemeClr val="bg1"/>
              </a:solidFill>
              <a:latin typeface="Nunito Sans Black" panose="00000A00000000000000" pitchFamily="2" charset="0"/>
              <a:ea typeface="Calibri" panose="020F0502020204030204" pitchFamily="34" charset="0"/>
            </a:endParaRPr>
          </a:p>
        </p:txBody>
      </p:sp>
    </p:spTree>
    <p:extLst>
      <p:ext uri="{BB962C8B-B14F-4D97-AF65-F5344CB8AC3E}">
        <p14:creationId xmlns:p14="http://schemas.microsoft.com/office/powerpoint/2010/main" val="3047536731"/>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3.xml><?xml version="1.0" encoding="utf-8"?>
<ds:datastoreItem xmlns:ds="http://schemas.openxmlformats.org/officeDocument/2006/customXml" ds:itemID="{189663D4-7EB2-4A54-AF69-C91C07538D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268</cp:revision>
  <dcterms:created xsi:type="dcterms:W3CDTF">2018-11-07T13:00:15Z</dcterms:created>
  <dcterms:modified xsi:type="dcterms:W3CDTF">2025-11-22T05:14:54Z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