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35" r:id="rId4"/>
  </p:sldMasterIdLst>
  <p:notesMasterIdLst>
    <p:notesMasterId r:id="rId31"/>
  </p:notesMasterIdLst>
  <p:sldIdLst>
    <p:sldId id="399" r:id="rId5"/>
    <p:sldId id="324" r:id="rId6"/>
    <p:sldId id="393" r:id="rId7"/>
    <p:sldId id="386" r:id="rId8"/>
    <p:sldId id="257" r:id="rId9"/>
    <p:sldId id="258" r:id="rId10"/>
    <p:sldId id="259" r:id="rId11"/>
    <p:sldId id="400" r:id="rId12"/>
    <p:sldId id="260" r:id="rId13"/>
    <p:sldId id="261" r:id="rId14"/>
    <p:sldId id="262" r:id="rId15"/>
    <p:sldId id="401" r:id="rId16"/>
    <p:sldId id="402" r:id="rId17"/>
    <p:sldId id="405" r:id="rId18"/>
    <p:sldId id="264" r:id="rId19"/>
    <p:sldId id="265" r:id="rId20"/>
    <p:sldId id="266" r:id="rId21"/>
    <p:sldId id="267" r:id="rId22"/>
    <p:sldId id="268" r:id="rId23"/>
    <p:sldId id="269" r:id="rId24"/>
    <p:sldId id="270" r:id="rId25"/>
    <p:sldId id="271" r:id="rId26"/>
    <p:sldId id="272" r:id="rId27"/>
    <p:sldId id="273" r:id="rId28"/>
    <p:sldId id="403" r:id="rId29"/>
    <p:sldId id="398" r:id="rId30"/>
  </p:sldIdLst>
  <p:sldSz cx="12192000" cy="6858000"/>
  <p:notesSz cx="16256000" cy="9144000"/>
  <p:embeddedFontLst>
    <p:embeddedFont>
      <p:font typeface="Nunito Sans" pitchFamily="2" charset="0"/>
      <p:regular r:id="rId32"/>
      <p:bold r:id="rId33"/>
      <p:italic r:id="rId34"/>
      <p:boldItalic r:id="rId35"/>
    </p:embeddedFont>
    <p:embeddedFont>
      <p:font typeface="Nunito Sans Black" pitchFamily="2" charset="0"/>
      <p:bold r:id="rId36"/>
      <p:italic r:id="rId37"/>
      <p:boldItalic r:id="rId38"/>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6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12A"/>
    <a:srgbClr val="FF2200"/>
    <a:srgbClr val="7414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68F63D-8AA6-7EB4-3B59-7A54BD327F5B}" v="501" dt="2025-11-20T19:48:21.891"/>
    <p1510:client id="{F7E8B0D3-992B-975E-39E3-50F5963E70F7}" v="178" dt="2025-11-19T17:16:01.35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02" autoAdjust="0"/>
    <p:restoredTop sz="94674"/>
  </p:normalViewPr>
  <p:slideViewPr>
    <p:cSldViewPr snapToGrid="0">
      <p:cViewPr>
        <p:scale>
          <a:sx n="110" d="100"/>
          <a:sy n="110" d="100"/>
        </p:scale>
        <p:origin x="720" y="200"/>
      </p:cViewPr>
      <p:guideLst>
        <p:guide orient="horz" pos="2160"/>
        <p:guide pos="16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ncent Burgess" userId="S::vincent.burgess_northamptoncollege.ac.uk#ext#@northantsscouts.onmicrosoft.com::7da20e8a-725d-4065-9e86-cb6743942be4" providerId="AD" clId="Web-{BE68F63D-8AA6-7EB4-3B59-7A54BD327F5B}"/>
    <pc:docChg chg="addSld delSld modSld sldOrd">
      <pc:chgData name="Vincent Burgess" userId="S::vincent.burgess_northamptoncollege.ac.uk#ext#@northantsscouts.onmicrosoft.com::7da20e8a-725d-4065-9e86-cb6743942be4" providerId="AD" clId="Web-{BE68F63D-8AA6-7EB4-3B59-7A54BD327F5B}" dt="2025-11-20T19:48:20.016" v="319" actId="20577"/>
      <pc:docMkLst>
        <pc:docMk/>
      </pc:docMkLst>
      <pc:sldChg chg="modSp add">
        <pc:chgData name="Vincent Burgess" userId="S::vincent.burgess_northamptoncollege.ac.uk#ext#@northantsscouts.onmicrosoft.com::7da20e8a-725d-4065-9e86-cb6743942be4" providerId="AD" clId="Web-{BE68F63D-8AA6-7EB4-3B59-7A54BD327F5B}" dt="2025-11-20T19:37:51.521" v="46" actId="20577"/>
        <pc:sldMkLst>
          <pc:docMk/>
          <pc:sldMk cId="0" sldId="257"/>
        </pc:sldMkLst>
        <pc:spChg chg="mod">
          <ac:chgData name="Vincent Burgess" userId="S::vincent.burgess_northamptoncollege.ac.uk#ext#@northantsscouts.onmicrosoft.com::7da20e8a-725d-4065-9e86-cb6743942be4" providerId="AD" clId="Web-{BE68F63D-8AA6-7EB4-3B59-7A54BD327F5B}" dt="2025-11-20T19:37:51.521" v="46" actId="20577"/>
          <ac:spMkLst>
            <pc:docMk/>
            <pc:sldMk cId="0" sldId="257"/>
            <ac:spMk id="14" creationId="{00000000-0000-0000-0000-000000000000}"/>
          </ac:spMkLst>
        </pc:spChg>
        <pc:spChg chg="mod">
          <ac:chgData name="Vincent Burgess" userId="S::vincent.burgess_northamptoncollege.ac.uk#ext#@northantsscouts.onmicrosoft.com::7da20e8a-725d-4065-9e86-cb6743942be4" providerId="AD" clId="Web-{BE68F63D-8AA6-7EB4-3B59-7A54BD327F5B}" dt="2025-11-20T19:37:09.707" v="29" actId="20577"/>
          <ac:spMkLst>
            <pc:docMk/>
            <pc:sldMk cId="0" sldId="257"/>
            <ac:spMk id="18" creationId="{00000000-0000-0000-0000-000000000000}"/>
          </ac:spMkLst>
        </pc:spChg>
      </pc:sldChg>
      <pc:sldChg chg="add">
        <pc:chgData name="Vincent Burgess" userId="S::vincent.burgess_northamptoncollege.ac.uk#ext#@northantsscouts.onmicrosoft.com::7da20e8a-725d-4065-9e86-cb6743942be4" providerId="AD" clId="Web-{BE68F63D-8AA6-7EB4-3B59-7A54BD327F5B}" dt="2025-11-20T19:29:19.277" v="0"/>
        <pc:sldMkLst>
          <pc:docMk/>
          <pc:sldMk cId="0" sldId="258"/>
        </pc:sldMkLst>
      </pc:sldChg>
      <pc:sldChg chg="addSp modSp add">
        <pc:chgData name="Vincent Burgess" userId="S::vincent.burgess_northamptoncollege.ac.uk#ext#@northantsscouts.onmicrosoft.com::7da20e8a-725d-4065-9e86-cb6743942be4" providerId="AD" clId="Web-{BE68F63D-8AA6-7EB4-3B59-7A54BD327F5B}" dt="2025-11-20T19:32:55.588" v="6" actId="1076"/>
        <pc:sldMkLst>
          <pc:docMk/>
          <pc:sldMk cId="0" sldId="259"/>
        </pc:sldMkLst>
        <pc:picChg chg="add mod">
          <ac:chgData name="Vincent Burgess" userId="S::vincent.burgess_northamptoncollege.ac.uk#ext#@northantsscouts.onmicrosoft.com::7da20e8a-725d-4065-9e86-cb6743942be4" providerId="AD" clId="Web-{BE68F63D-8AA6-7EB4-3B59-7A54BD327F5B}" dt="2025-11-20T19:32:55.588" v="6" actId="1076"/>
          <ac:picMkLst>
            <pc:docMk/>
            <pc:sldMk cId="0" sldId="259"/>
            <ac:picMk id="132" creationId="{D75054DF-8B55-C6B0-512D-0F8559F23A65}"/>
          </ac:picMkLst>
        </pc:picChg>
      </pc:sldChg>
      <pc:sldChg chg="add">
        <pc:chgData name="Vincent Burgess" userId="S::vincent.burgess_northamptoncollege.ac.uk#ext#@northantsscouts.onmicrosoft.com::7da20e8a-725d-4065-9e86-cb6743942be4" providerId="AD" clId="Web-{BE68F63D-8AA6-7EB4-3B59-7A54BD327F5B}" dt="2025-11-20T19:31:58.319" v="2"/>
        <pc:sldMkLst>
          <pc:docMk/>
          <pc:sldMk cId="0" sldId="260"/>
        </pc:sldMkLst>
      </pc:sldChg>
      <pc:sldChg chg="add">
        <pc:chgData name="Vincent Burgess" userId="S::vincent.burgess_northamptoncollege.ac.uk#ext#@northantsscouts.onmicrosoft.com::7da20e8a-725d-4065-9e86-cb6743942be4" providerId="AD" clId="Web-{BE68F63D-8AA6-7EB4-3B59-7A54BD327F5B}" dt="2025-11-20T19:31:58.554" v="3"/>
        <pc:sldMkLst>
          <pc:docMk/>
          <pc:sldMk cId="0" sldId="261"/>
        </pc:sldMkLst>
      </pc:sldChg>
      <pc:sldChg chg="add">
        <pc:chgData name="Vincent Burgess" userId="S::vincent.burgess_northamptoncollege.ac.uk#ext#@northantsscouts.onmicrosoft.com::7da20e8a-725d-4065-9e86-cb6743942be4" providerId="AD" clId="Web-{BE68F63D-8AA6-7EB4-3B59-7A54BD327F5B}" dt="2025-11-20T19:31:58.757" v="4"/>
        <pc:sldMkLst>
          <pc:docMk/>
          <pc:sldMk cId="0" sldId="262"/>
        </pc:sldMkLst>
      </pc:sldChg>
      <pc:sldChg chg="add">
        <pc:chgData name="Vincent Burgess" userId="S::vincent.burgess_northamptoncollege.ac.uk#ext#@northantsscouts.onmicrosoft.com::7da20e8a-725d-4065-9e86-cb6743942be4" providerId="AD" clId="Web-{BE68F63D-8AA6-7EB4-3B59-7A54BD327F5B}" dt="2025-11-20T19:42:02.371" v="105"/>
        <pc:sldMkLst>
          <pc:docMk/>
          <pc:sldMk cId="0" sldId="264"/>
        </pc:sldMkLst>
      </pc:sldChg>
      <pc:sldChg chg="add">
        <pc:chgData name="Vincent Burgess" userId="S::vincent.burgess_northamptoncollege.ac.uk#ext#@northantsscouts.onmicrosoft.com::7da20e8a-725d-4065-9e86-cb6743942be4" providerId="AD" clId="Web-{BE68F63D-8AA6-7EB4-3B59-7A54BD327F5B}" dt="2025-11-20T19:42:02.606" v="106"/>
        <pc:sldMkLst>
          <pc:docMk/>
          <pc:sldMk cId="0" sldId="265"/>
        </pc:sldMkLst>
      </pc:sldChg>
      <pc:sldChg chg="add">
        <pc:chgData name="Vincent Burgess" userId="S::vincent.burgess_northamptoncollege.ac.uk#ext#@northantsscouts.onmicrosoft.com::7da20e8a-725d-4065-9e86-cb6743942be4" providerId="AD" clId="Web-{BE68F63D-8AA6-7EB4-3B59-7A54BD327F5B}" dt="2025-11-20T19:42:02.872" v="107"/>
        <pc:sldMkLst>
          <pc:docMk/>
          <pc:sldMk cId="0" sldId="266"/>
        </pc:sldMkLst>
      </pc:sldChg>
      <pc:sldChg chg="add">
        <pc:chgData name="Vincent Burgess" userId="S::vincent.burgess_northamptoncollege.ac.uk#ext#@northantsscouts.onmicrosoft.com::7da20e8a-725d-4065-9e86-cb6743942be4" providerId="AD" clId="Web-{BE68F63D-8AA6-7EB4-3B59-7A54BD327F5B}" dt="2025-11-20T19:42:03.090" v="108"/>
        <pc:sldMkLst>
          <pc:docMk/>
          <pc:sldMk cId="0" sldId="267"/>
        </pc:sldMkLst>
      </pc:sldChg>
      <pc:sldChg chg="add">
        <pc:chgData name="Vincent Burgess" userId="S::vincent.burgess_northamptoncollege.ac.uk#ext#@northantsscouts.onmicrosoft.com::7da20e8a-725d-4065-9e86-cb6743942be4" providerId="AD" clId="Web-{BE68F63D-8AA6-7EB4-3B59-7A54BD327F5B}" dt="2025-11-20T19:42:03.309" v="109"/>
        <pc:sldMkLst>
          <pc:docMk/>
          <pc:sldMk cId="0" sldId="268"/>
        </pc:sldMkLst>
      </pc:sldChg>
      <pc:sldChg chg="add">
        <pc:chgData name="Vincent Burgess" userId="S::vincent.burgess_northamptoncollege.ac.uk#ext#@northantsscouts.onmicrosoft.com::7da20e8a-725d-4065-9e86-cb6743942be4" providerId="AD" clId="Web-{BE68F63D-8AA6-7EB4-3B59-7A54BD327F5B}" dt="2025-11-20T19:42:03.543" v="110"/>
        <pc:sldMkLst>
          <pc:docMk/>
          <pc:sldMk cId="0" sldId="269"/>
        </pc:sldMkLst>
      </pc:sldChg>
      <pc:sldChg chg="add">
        <pc:chgData name="Vincent Burgess" userId="S::vincent.burgess_northamptoncollege.ac.uk#ext#@northantsscouts.onmicrosoft.com::7da20e8a-725d-4065-9e86-cb6743942be4" providerId="AD" clId="Web-{BE68F63D-8AA6-7EB4-3B59-7A54BD327F5B}" dt="2025-11-20T19:42:03.731" v="111"/>
        <pc:sldMkLst>
          <pc:docMk/>
          <pc:sldMk cId="0" sldId="270"/>
        </pc:sldMkLst>
      </pc:sldChg>
      <pc:sldChg chg="add">
        <pc:chgData name="Vincent Burgess" userId="S::vincent.burgess_northamptoncollege.ac.uk#ext#@northantsscouts.onmicrosoft.com::7da20e8a-725d-4065-9e86-cb6743942be4" providerId="AD" clId="Web-{BE68F63D-8AA6-7EB4-3B59-7A54BD327F5B}" dt="2025-11-20T19:42:03.903" v="112"/>
        <pc:sldMkLst>
          <pc:docMk/>
          <pc:sldMk cId="0" sldId="271"/>
        </pc:sldMkLst>
      </pc:sldChg>
      <pc:sldChg chg="add">
        <pc:chgData name="Vincent Burgess" userId="S::vincent.burgess_northamptoncollege.ac.uk#ext#@northantsscouts.onmicrosoft.com::7da20e8a-725d-4065-9e86-cb6743942be4" providerId="AD" clId="Web-{BE68F63D-8AA6-7EB4-3B59-7A54BD327F5B}" dt="2025-11-20T19:42:04.106" v="113"/>
        <pc:sldMkLst>
          <pc:docMk/>
          <pc:sldMk cId="0" sldId="272"/>
        </pc:sldMkLst>
      </pc:sldChg>
      <pc:sldChg chg="add">
        <pc:chgData name="Vincent Burgess" userId="S::vincent.burgess_northamptoncollege.ac.uk#ext#@northantsscouts.onmicrosoft.com::7da20e8a-725d-4065-9e86-cb6743942be4" providerId="AD" clId="Web-{BE68F63D-8AA6-7EB4-3B59-7A54BD327F5B}" dt="2025-11-20T19:42:04.340" v="114"/>
        <pc:sldMkLst>
          <pc:docMk/>
          <pc:sldMk cId="0" sldId="273"/>
        </pc:sldMkLst>
      </pc:sldChg>
      <pc:sldChg chg="addSp modSp">
        <pc:chgData name="Vincent Burgess" userId="S::vincent.burgess_northamptoncollege.ac.uk#ext#@northantsscouts.onmicrosoft.com::7da20e8a-725d-4065-9e86-cb6743942be4" providerId="AD" clId="Web-{BE68F63D-8AA6-7EB4-3B59-7A54BD327F5B}" dt="2025-11-20T19:38:31.053" v="47"/>
        <pc:sldMkLst>
          <pc:docMk/>
          <pc:sldMk cId="4004077343" sldId="400"/>
        </pc:sldMkLst>
        <pc:picChg chg="add mod">
          <ac:chgData name="Vincent Burgess" userId="S::vincent.burgess_northamptoncollege.ac.uk#ext#@northantsscouts.onmicrosoft.com::7da20e8a-725d-4065-9e86-cb6743942be4" providerId="AD" clId="Web-{BE68F63D-8AA6-7EB4-3B59-7A54BD327F5B}" dt="2025-11-20T19:38:31.053" v="47"/>
          <ac:picMkLst>
            <pc:docMk/>
            <pc:sldMk cId="4004077343" sldId="400"/>
            <ac:picMk id="2" creationId="{708A6D00-52FB-BCDA-0C07-B5FA8FB4799B}"/>
          </ac:picMkLst>
        </pc:picChg>
      </pc:sldChg>
      <pc:sldChg chg="addSp modSp">
        <pc:chgData name="Vincent Burgess" userId="S::vincent.burgess_northamptoncollege.ac.uk#ext#@northantsscouts.onmicrosoft.com::7da20e8a-725d-4065-9e86-cb6743942be4" providerId="AD" clId="Web-{BE68F63D-8AA6-7EB4-3B59-7A54BD327F5B}" dt="2025-11-20T19:48:20.016" v="319" actId="20577"/>
        <pc:sldMkLst>
          <pc:docMk/>
          <pc:sldMk cId="3979886573" sldId="401"/>
        </pc:sldMkLst>
        <pc:spChg chg="mod">
          <ac:chgData name="Vincent Burgess" userId="S::vincent.burgess_northamptoncollege.ac.uk#ext#@northantsscouts.onmicrosoft.com::7da20e8a-725d-4065-9e86-cb6743942be4" providerId="AD" clId="Web-{BE68F63D-8AA6-7EB4-3B59-7A54BD327F5B}" dt="2025-11-20T19:40:30.084" v="93" actId="20577"/>
          <ac:spMkLst>
            <pc:docMk/>
            <pc:sldMk cId="3979886573" sldId="401"/>
            <ac:spMk id="2" creationId="{F94A31C0-5052-DBF9-7F96-B21B98EEEBAC}"/>
          </ac:spMkLst>
        </pc:spChg>
        <pc:spChg chg="add mod">
          <ac:chgData name="Vincent Burgess" userId="S::vincent.burgess_northamptoncollege.ac.uk#ext#@northantsscouts.onmicrosoft.com::7da20e8a-725d-4065-9e86-cb6743942be4" providerId="AD" clId="Web-{BE68F63D-8AA6-7EB4-3B59-7A54BD327F5B}" dt="2025-11-20T19:48:20.016" v="319" actId="20577"/>
          <ac:spMkLst>
            <pc:docMk/>
            <pc:sldMk cId="3979886573" sldId="401"/>
            <ac:spMk id="3" creationId="{EFDCF98D-E453-8150-0847-9DDB6A4CA048}"/>
          </ac:spMkLst>
        </pc:spChg>
      </pc:sldChg>
      <pc:sldChg chg="addSp delSp modSp">
        <pc:chgData name="Vincent Burgess" userId="S::vincent.burgess_northamptoncollege.ac.uk#ext#@northantsscouts.onmicrosoft.com::7da20e8a-725d-4065-9e86-cb6743942be4" providerId="AD" clId="Web-{BE68F63D-8AA6-7EB4-3B59-7A54BD327F5B}" dt="2025-11-20T19:41:19.680" v="104"/>
        <pc:sldMkLst>
          <pc:docMk/>
          <pc:sldMk cId="1641390427" sldId="402"/>
        </pc:sldMkLst>
        <pc:spChg chg="del">
          <ac:chgData name="Vincent Burgess" userId="S::vincent.burgess_northamptoncollege.ac.uk#ext#@northantsscouts.onmicrosoft.com::7da20e8a-725d-4065-9e86-cb6743942be4" providerId="AD" clId="Web-{BE68F63D-8AA6-7EB4-3B59-7A54BD327F5B}" dt="2025-11-20T19:41:17.993" v="103"/>
          <ac:spMkLst>
            <pc:docMk/>
            <pc:sldMk cId="1641390427" sldId="402"/>
            <ac:spMk id="3" creationId="{78970672-5B6C-3B2E-79E5-9552AD02B106}"/>
          </ac:spMkLst>
        </pc:spChg>
        <pc:picChg chg="add mod">
          <ac:chgData name="Vincent Burgess" userId="S::vincent.burgess_northamptoncollege.ac.uk#ext#@northantsscouts.onmicrosoft.com::7da20e8a-725d-4065-9e86-cb6743942be4" providerId="AD" clId="Web-{BE68F63D-8AA6-7EB4-3B59-7A54BD327F5B}" dt="2025-11-20T19:41:19.680" v="104"/>
          <ac:picMkLst>
            <pc:docMk/>
            <pc:sldMk cId="1641390427" sldId="402"/>
            <ac:picMk id="2" creationId="{13FAF7AA-9477-EBCA-1E23-9234FC3E29CA}"/>
          </ac:picMkLst>
        </pc:picChg>
      </pc:sldChg>
      <pc:sldChg chg="modSp">
        <pc:chgData name="Vincent Burgess" userId="S::vincent.burgess_northamptoncollege.ac.uk#ext#@northantsscouts.onmicrosoft.com::7da20e8a-725d-4065-9e86-cb6743942be4" providerId="AD" clId="Web-{BE68F63D-8AA6-7EB4-3B59-7A54BD327F5B}" dt="2025-11-20T19:47:27.641" v="318" actId="20577"/>
        <pc:sldMkLst>
          <pc:docMk/>
          <pc:sldMk cId="2755399728" sldId="403"/>
        </pc:sldMkLst>
        <pc:spChg chg="mod">
          <ac:chgData name="Vincent Burgess" userId="S::vincent.burgess_northamptoncollege.ac.uk#ext#@northantsscouts.onmicrosoft.com::7da20e8a-725d-4065-9e86-cb6743942be4" providerId="AD" clId="Web-{BE68F63D-8AA6-7EB4-3B59-7A54BD327F5B}" dt="2025-11-20T19:47:27.641" v="318" actId="20577"/>
          <ac:spMkLst>
            <pc:docMk/>
            <pc:sldMk cId="2755399728" sldId="403"/>
            <ac:spMk id="3" creationId="{644F632E-2236-B1FA-06BD-DCDAA167036D}"/>
          </ac:spMkLst>
        </pc:spChg>
      </pc:sldChg>
      <pc:sldChg chg="del">
        <pc:chgData name="Vincent Burgess" userId="S::vincent.burgess_northamptoncollege.ac.uk#ext#@northantsscouts.onmicrosoft.com::7da20e8a-725d-4065-9e86-cb6743942be4" providerId="AD" clId="Web-{BE68F63D-8AA6-7EB4-3B59-7A54BD327F5B}" dt="2025-11-20T19:46:59.953" v="300"/>
        <pc:sldMkLst>
          <pc:docMk/>
          <pc:sldMk cId="4156603402" sldId="404"/>
        </pc:sldMkLst>
      </pc:sldChg>
      <pc:sldChg chg="addSp modSp ord">
        <pc:chgData name="Vincent Burgess" userId="S::vincent.burgess_northamptoncollege.ac.uk#ext#@northantsscouts.onmicrosoft.com::7da20e8a-725d-4065-9e86-cb6743942be4" providerId="AD" clId="Web-{BE68F63D-8AA6-7EB4-3B59-7A54BD327F5B}" dt="2025-11-20T19:46:45.578" v="299" actId="20577"/>
        <pc:sldMkLst>
          <pc:docMk/>
          <pc:sldMk cId="1522229847" sldId="405"/>
        </pc:sldMkLst>
        <pc:spChg chg="add mod">
          <ac:chgData name="Vincent Burgess" userId="S::vincent.burgess_northamptoncollege.ac.uk#ext#@northantsscouts.onmicrosoft.com::7da20e8a-725d-4065-9e86-cb6743942be4" providerId="AD" clId="Web-{BE68F63D-8AA6-7EB4-3B59-7A54BD327F5B}" dt="2025-11-20T19:46:22.266" v="264" actId="20577"/>
          <ac:spMkLst>
            <pc:docMk/>
            <pc:sldMk cId="1522229847" sldId="405"/>
            <ac:spMk id="2" creationId="{841E8476-522E-6495-4738-02958C1352B9}"/>
          </ac:spMkLst>
        </pc:spChg>
        <pc:spChg chg="add mod">
          <ac:chgData name="Vincent Burgess" userId="S::vincent.burgess_northamptoncollege.ac.uk#ext#@northantsscouts.onmicrosoft.com::7da20e8a-725d-4065-9e86-cb6743942be4" providerId="AD" clId="Web-{BE68F63D-8AA6-7EB4-3B59-7A54BD327F5B}" dt="2025-11-20T19:45:40.234" v="220" actId="20577"/>
          <ac:spMkLst>
            <pc:docMk/>
            <pc:sldMk cId="1522229847" sldId="405"/>
            <ac:spMk id="4" creationId="{8AB5E4A3-7EA9-9932-3A39-17E8F49D655F}"/>
          </ac:spMkLst>
        </pc:spChg>
        <pc:spChg chg="add mod">
          <ac:chgData name="Vincent Burgess" userId="S::vincent.burgess_northamptoncollege.ac.uk#ext#@northantsscouts.onmicrosoft.com::7da20e8a-725d-4065-9e86-cb6743942be4" providerId="AD" clId="Web-{BE68F63D-8AA6-7EB4-3B59-7A54BD327F5B}" dt="2025-11-20T19:46:45.578" v="299" actId="20577"/>
          <ac:spMkLst>
            <pc:docMk/>
            <pc:sldMk cId="1522229847" sldId="405"/>
            <ac:spMk id="5" creationId="{E230CE78-0399-7E43-9BD0-EE508EA15157}"/>
          </ac:spMkLst>
        </pc:spChg>
      </pc:sldChg>
      <pc:sldMasterChg chg="addSldLayout">
        <pc:chgData name="Vincent Burgess" userId="S::vincent.burgess_northamptoncollege.ac.uk#ext#@northantsscouts.onmicrosoft.com::7da20e8a-725d-4065-9e86-cb6743942be4" providerId="AD" clId="Web-{BE68F63D-8AA6-7EB4-3B59-7A54BD327F5B}" dt="2025-11-20T19:31:58.319" v="2"/>
        <pc:sldMasterMkLst>
          <pc:docMk/>
          <pc:sldMasterMk cId="3067278198" sldId="2147483735"/>
        </pc:sldMasterMkLst>
        <pc:sldLayoutChg chg="add">
          <pc:chgData name="Vincent Burgess" userId="S::vincent.burgess_northamptoncollege.ac.uk#ext#@northantsscouts.onmicrosoft.com::7da20e8a-725d-4065-9e86-cb6743942be4" providerId="AD" clId="Web-{BE68F63D-8AA6-7EB4-3B59-7A54BD327F5B}" dt="2025-11-20T19:29:19.277" v="0"/>
          <pc:sldLayoutMkLst>
            <pc:docMk/>
            <pc:sldMasterMk cId="3067278198" sldId="2147483735"/>
            <pc:sldLayoutMk cId="2653939789" sldId="2147483796"/>
          </pc:sldLayoutMkLst>
        </pc:sldLayoutChg>
        <pc:sldLayoutChg chg="add">
          <pc:chgData name="Vincent Burgess" userId="S::vincent.burgess_northamptoncollege.ac.uk#ext#@northantsscouts.onmicrosoft.com::7da20e8a-725d-4065-9e86-cb6743942be4" providerId="AD" clId="Web-{BE68F63D-8AA6-7EB4-3B59-7A54BD327F5B}" dt="2025-11-20T19:31:58.319" v="2"/>
          <pc:sldLayoutMkLst>
            <pc:docMk/>
            <pc:sldMasterMk cId="3067278198" sldId="2147483735"/>
            <pc:sldLayoutMk cId="3831185495" sldId="2147483797"/>
          </pc:sldLayoutMkLst>
        </pc:sldLayoutChg>
      </pc:sldMasterChg>
    </pc:docChg>
  </pc:docChgLst>
  <pc:docChgLst>
    <pc:chgData name="Vincent Burgess" userId="S::vincent.burgess_northamptoncollege.ac.uk#ext#@northantsscouts.onmicrosoft.com::7da20e8a-725d-4065-9e86-cb6743942be4" providerId="AD" clId="Web-{F7E8B0D3-992B-975E-39E3-50F5963E70F7}"/>
    <pc:docChg chg="addSld modSld">
      <pc:chgData name="Vincent Burgess" userId="S::vincent.burgess_northamptoncollege.ac.uk#ext#@northantsscouts.onmicrosoft.com::7da20e8a-725d-4065-9e86-cb6743942be4" providerId="AD" clId="Web-{F7E8B0D3-992B-975E-39E3-50F5963E70F7}" dt="2025-11-19T17:16:01.352" v="132"/>
      <pc:docMkLst>
        <pc:docMk/>
      </pc:docMkLst>
      <pc:sldChg chg="addSp delSp modSp">
        <pc:chgData name="Vincent Burgess" userId="S::vincent.burgess_northamptoncollege.ac.uk#ext#@northantsscouts.onmicrosoft.com::7da20e8a-725d-4065-9e86-cb6743942be4" providerId="AD" clId="Web-{F7E8B0D3-992B-975E-39E3-50F5963E70F7}" dt="2025-11-19T17:04:01.324" v="7" actId="1076"/>
        <pc:sldMkLst>
          <pc:docMk/>
          <pc:sldMk cId="2244635993" sldId="324"/>
        </pc:sldMkLst>
        <pc:spChg chg="add mod">
          <ac:chgData name="Vincent Burgess" userId="S::vincent.burgess_northamptoncollege.ac.uk#ext#@northantsscouts.onmicrosoft.com::7da20e8a-725d-4065-9e86-cb6743942be4" providerId="AD" clId="Web-{F7E8B0D3-992B-975E-39E3-50F5963E70F7}" dt="2025-11-19T17:04:01.324" v="7" actId="1076"/>
          <ac:spMkLst>
            <pc:docMk/>
            <pc:sldMk cId="2244635993" sldId="324"/>
            <ac:spMk id="2" creationId="{476EB216-1F93-E5CC-0508-13A53B983455}"/>
          </ac:spMkLst>
        </pc:spChg>
        <pc:spChg chg="del mod">
          <ac:chgData name="Vincent Burgess" userId="S::vincent.burgess_northamptoncollege.ac.uk#ext#@northantsscouts.onmicrosoft.com::7da20e8a-725d-4065-9e86-cb6743942be4" providerId="AD" clId="Web-{F7E8B0D3-992B-975E-39E3-50F5963E70F7}" dt="2025-11-19T17:03:44.043" v="4"/>
          <ac:spMkLst>
            <pc:docMk/>
            <pc:sldMk cId="2244635993" sldId="324"/>
            <ac:spMk id="6" creationId="{85482FA2-8E37-A74E-89DC-A3387B482835}"/>
          </ac:spMkLst>
        </pc:spChg>
      </pc:sldChg>
      <pc:sldChg chg="modSp">
        <pc:chgData name="Vincent Burgess" userId="S::vincent.burgess_northamptoncollege.ac.uk#ext#@northantsscouts.onmicrosoft.com::7da20e8a-725d-4065-9e86-cb6743942be4" providerId="AD" clId="Web-{F7E8B0D3-992B-975E-39E3-50F5963E70F7}" dt="2025-11-19T17:14:22.596" v="109" actId="20577"/>
        <pc:sldMkLst>
          <pc:docMk/>
          <pc:sldMk cId="401023735" sldId="386"/>
        </pc:sldMkLst>
        <pc:spChg chg="mod">
          <ac:chgData name="Vincent Burgess" userId="S::vincent.burgess_northamptoncollege.ac.uk#ext#@northantsscouts.onmicrosoft.com::7da20e8a-725d-4065-9e86-cb6743942be4" providerId="AD" clId="Web-{F7E8B0D3-992B-975E-39E3-50F5963E70F7}" dt="2025-11-19T17:14:22.596" v="109" actId="20577"/>
          <ac:spMkLst>
            <pc:docMk/>
            <pc:sldMk cId="401023735" sldId="386"/>
            <ac:spMk id="7" creationId="{A8BF4C34-E68B-92D5-E5A5-EF833A831355}"/>
          </ac:spMkLst>
        </pc:spChg>
      </pc:sldChg>
      <pc:sldChg chg="addSp modSp">
        <pc:chgData name="Vincent Burgess" userId="S::vincent.burgess_northamptoncollege.ac.uk#ext#@northantsscouts.onmicrosoft.com::7da20e8a-725d-4065-9e86-cb6743942be4" providerId="AD" clId="Web-{F7E8B0D3-992B-975E-39E3-50F5963E70F7}" dt="2025-11-19T17:10:40.362" v="60" actId="20577"/>
        <pc:sldMkLst>
          <pc:docMk/>
          <pc:sldMk cId="642789506" sldId="393"/>
        </pc:sldMkLst>
        <pc:spChg chg="mod">
          <ac:chgData name="Vincent Burgess" userId="S::vincent.burgess_northamptoncollege.ac.uk#ext#@northantsscouts.onmicrosoft.com::7da20e8a-725d-4065-9e86-cb6743942be4" providerId="AD" clId="Web-{F7E8B0D3-992B-975E-39E3-50F5963E70F7}" dt="2025-11-19T17:10:18.987" v="51" actId="20577"/>
          <ac:spMkLst>
            <pc:docMk/>
            <pc:sldMk cId="642789506" sldId="393"/>
            <ac:spMk id="2" creationId="{00000000-0000-0000-0000-000000000000}"/>
          </ac:spMkLst>
        </pc:spChg>
        <pc:spChg chg="add mod">
          <ac:chgData name="Vincent Burgess" userId="S::vincent.burgess_northamptoncollege.ac.uk#ext#@northantsscouts.onmicrosoft.com::7da20e8a-725d-4065-9e86-cb6743942be4" providerId="AD" clId="Web-{F7E8B0D3-992B-975E-39E3-50F5963E70F7}" dt="2025-11-19T17:10:40.362" v="60" actId="20577"/>
          <ac:spMkLst>
            <pc:docMk/>
            <pc:sldMk cId="642789506" sldId="393"/>
            <ac:spMk id="3" creationId="{3EFE6687-9475-9C51-9CF8-3826AF6B0026}"/>
          </ac:spMkLst>
        </pc:spChg>
      </pc:sldChg>
      <pc:sldChg chg="addSp delSp modSp add replId">
        <pc:chgData name="Vincent Burgess" userId="S::vincent.burgess_northamptoncollege.ac.uk#ext#@northantsscouts.onmicrosoft.com::7da20e8a-725d-4065-9e86-cb6743942be4" providerId="AD" clId="Web-{F7E8B0D3-992B-975E-39E3-50F5963E70F7}" dt="2025-11-19T17:14:57.301" v="115"/>
        <pc:sldMkLst>
          <pc:docMk/>
          <pc:sldMk cId="4004077343" sldId="400"/>
        </pc:sldMkLst>
        <pc:spChg chg="del">
          <ac:chgData name="Vincent Burgess" userId="S::vincent.burgess_northamptoncollege.ac.uk#ext#@northantsscouts.onmicrosoft.com::7da20e8a-725d-4065-9e86-cb6743942be4" providerId="AD" clId="Web-{F7E8B0D3-992B-975E-39E3-50F5963E70F7}" dt="2025-11-19T17:14:48.207" v="113"/>
          <ac:spMkLst>
            <pc:docMk/>
            <pc:sldMk cId="4004077343" sldId="400"/>
            <ac:spMk id="2" creationId="{DB02158C-443F-6651-9755-22166C10A925}"/>
          </ac:spMkLst>
        </pc:spChg>
        <pc:spChg chg="del">
          <ac:chgData name="Vincent Burgess" userId="S::vincent.burgess_northamptoncollege.ac.uk#ext#@northantsscouts.onmicrosoft.com::7da20e8a-725d-4065-9e86-cb6743942be4" providerId="AD" clId="Web-{F7E8B0D3-992B-975E-39E3-50F5963E70F7}" dt="2025-11-19T17:14:53.676" v="114"/>
          <ac:spMkLst>
            <pc:docMk/>
            <pc:sldMk cId="4004077343" sldId="400"/>
            <ac:spMk id="4" creationId="{DFAB52A1-87DB-1AAF-9907-6FC1619932F5}"/>
          </ac:spMkLst>
        </pc:spChg>
        <pc:spChg chg="add del mod">
          <ac:chgData name="Vincent Burgess" userId="S::vincent.burgess_northamptoncollege.ac.uk#ext#@northantsscouts.onmicrosoft.com::7da20e8a-725d-4065-9e86-cb6743942be4" providerId="AD" clId="Web-{F7E8B0D3-992B-975E-39E3-50F5963E70F7}" dt="2025-11-19T17:14:57.301" v="115"/>
          <ac:spMkLst>
            <pc:docMk/>
            <pc:sldMk cId="4004077343" sldId="400"/>
            <ac:spMk id="6" creationId="{71F8D112-E2C6-0A6A-853E-1CFF80E518B8}"/>
          </ac:spMkLst>
        </pc:spChg>
      </pc:sldChg>
      <pc:sldChg chg="delSp modSp add replId">
        <pc:chgData name="Vincent Burgess" userId="S::vincent.burgess_northamptoncollege.ac.uk#ext#@northantsscouts.onmicrosoft.com::7da20e8a-725d-4065-9e86-cb6743942be4" providerId="AD" clId="Web-{F7E8B0D3-992B-975E-39E3-50F5963E70F7}" dt="2025-11-19T17:15:09.583" v="121" actId="20577"/>
        <pc:sldMkLst>
          <pc:docMk/>
          <pc:sldMk cId="3979886573" sldId="401"/>
        </pc:sldMkLst>
        <pc:spChg chg="mod">
          <ac:chgData name="Vincent Burgess" userId="S::vincent.burgess_northamptoncollege.ac.uk#ext#@northantsscouts.onmicrosoft.com::7da20e8a-725d-4065-9e86-cb6743942be4" providerId="AD" clId="Web-{F7E8B0D3-992B-975E-39E3-50F5963E70F7}" dt="2025-11-19T17:15:09.583" v="121" actId="20577"/>
          <ac:spMkLst>
            <pc:docMk/>
            <pc:sldMk cId="3979886573" sldId="401"/>
            <ac:spMk id="2" creationId="{F94A31C0-5052-DBF9-7F96-B21B98EEEBAC}"/>
          </ac:spMkLst>
        </pc:spChg>
        <pc:spChg chg="del">
          <ac:chgData name="Vincent Burgess" userId="S::vincent.burgess_northamptoncollege.ac.uk#ext#@northantsscouts.onmicrosoft.com::7da20e8a-725d-4065-9e86-cb6743942be4" providerId="AD" clId="Web-{F7E8B0D3-992B-975E-39E3-50F5963E70F7}" dt="2025-11-19T17:15:02.880" v="116"/>
          <ac:spMkLst>
            <pc:docMk/>
            <pc:sldMk cId="3979886573" sldId="401"/>
            <ac:spMk id="3" creationId="{42988F49-C725-7FB4-CE24-E23C30158493}"/>
          </ac:spMkLst>
        </pc:spChg>
      </pc:sldChg>
      <pc:sldChg chg="addSp delSp modSp add replId">
        <pc:chgData name="Vincent Burgess" userId="S::vincent.burgess_northamptoncollege.ac.uk#ext#@northantsscouts.onmicrosoft.com::7da20e8a-725d-4065-9e86-cb6743942be4" providerId="AD" clId="Web-{F7E8B0D3-992B-975E-39E3-50F5963E70F7}" dt="2025-11-19T17:15:44.570" v="129" actId="1076"/>
        <pc:sldMkLst>
          <pc:docMk/>
          <pc:sldMk cId="1641390427" sldId="402"/>
        </pc:sldMkLst>
        <pc:spChg chg="add mod">
          <ac:chgData name="Vincent Burgess" userId="S::vincent.burgess_northamptoncollege.ac.uk#ext#@northantsscouts.onmicrosoft.com::7da20e8a-725d-4065-9e86-cb6743942be4" providerId="AD" clId="Web-{F7E8B0D3-992B-975E-39E3-50F5963E70F7}" dt="2025-11-19T17:15:44.570" v="129" actId="1076"/>
          <ac:spMkLst>
            <pc:docMk/>
            <pc:sldMk cId="1641390427" sldId="402"/>
            <ac:spMk id="3" creationId="{78970672-5B6C-3B2E-79E5-9552AD02B106}"/>
          </ac:spMkLst>
        </pc:spChg>
        <pc:spChg chg="del mod">
          <ac:chgData name="Vincent Burgess" userId="S::vincent.burgess_northamptoncollege.ac.uk#ext#@northantsscouts.onmicrosoft.com::7da20e8a-725d-4065-9e86-cb6743942be4" providerId="AD" clId="Web-{F7E8B0D3-992B-975E-39E3-50F5963E70F7}" dt="2025-11-19T17:15:35.522" v="128"/>
          <ac:spMkLst>
            <pc:docMk/>
            <pc:sldMk cId="1641390427" sldId="402"/>
            <ac:spMk id="7" creationId="{8CF52989-813E-9DCB-5187-D8E350E68E5D}"/>
          </ac:spMkLst>
        </pc:spChg>
      </pc:sldChg>
      <pc:sldChg chg="add replId">
        <pc:chgData name="Vincent Burgess" userId="S::vincent.burgess_northamptoncollege.ac.uk#ext#@northantsscouts.onmicrosoft.com::7da20e8a-725d-4065-9e86-cb6743942be4" providerId="AD" clId="Web-{F7E8B0D3-992B-975E-39E3-50F5963E70F7}" dt="2025-11-19T17:16:01.195" v="130"/>
        <pc:sldMkLst>
          <pc:docMk/>
          <pc:sldMk cId="2755399728" sldId="403"/>
        </pc:sldMkLst>
      </pc:sldChg>
      <pc:sldChg chg="add replId">
        <pc:chgData name="Vincent Burgess" userId="S::vincent.burgess_northamptoncollege.ac.uk#ext#@northantsscouts.onmicrosoft.com::7da20e8a-725d-4065-9e86-cb6743942be4" providerId="AD" clId="Web-{F7E8B0D3-992B-975E-39E3-50F5963E70F7}" dt="2025-11-19T17:16:01.242" v="131"/>
        <pc:sldMkLst>
          <pc:docMk/>
          <pc:sldMk cId="4156603402" sldId="404"/>
        </pc:sldMkLst>
      </pc:sldChg>
      <pc:sldChg chg="add replId">
        <pc:chgData name="Vincent Burgess" userId="S::vincent.burgess_northamptoncollege.ac.uk#ext#@northantsscouts.onmicrosoft.com::7da20e8a-725d-4065-9e86-cb6743942be4" providerId="AD" clId="Web-{F7E8B0D3-992B-975E-39E3-50F5963E70F7}" dt="2025-11-19T17:16:01.352" v="132"/>
        <pc:sldMkLst>
          <pc:docMk/>
          <pc:sldMk cId="1522229847" sldId="40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atin typeface="Nunito Sans" panose="00000500000000000000" pitchFamily="2" charset="0"/>
              </a:defRPr>
            </a:lvl1pPr>
          </a:lstStyle>
          <a:p>
            <a:endParaRPr lang="en-GB" dirty="0"/>
          </a:p>
        </p:txBody>
      </p:sp>
      <p:sp>
        <p:nvSpPr>
          <p:cNvPr id="3" name="Date Placeholder 2"/>
          <p:cNvSpPr>
            <a:spLocks noGrp="1"/>
          </p:cNvSpPr>
          <p:nvPr>
            <p:ph type="dt" idx="1"/>
          </p:nvPr>
        </p:nvSpPr>
        <p:spPr>
          <a:xfrm>
            <a:off x="9207500" y="0"/>
            <a:ext cx="7045325" cy="458788"/>
          </a:xfrm>
          <a:prstGeom prst="rect">
            <a:avLst/>
          </a:prstGeom>
        </p:spPr>
        <p:txBody>
          <a:bodyPr vert="horz" lIns="91440" tIns="45720" rIns="91440" bIns="45720" rtlCol="0"/>
          <a:lstStyle>
            <a:lvl1pPr algn="r">
              <a:defRPr sz="1200">
                <a:latin typeface="Nunito Sans" panose="00000500000000000000" pitchFamily="2" charset="0"/>
              </a:defRPr>
            </a:lvl1pPr>
          </a:lstStyle>
          <a:p>
            <a:fld id="{255396BA-BA0B-E646-B112-BDB6D130FD61}" type="datetimeFigureOut">
              <a:rPr lang="en-GB" smtClean="0"/>
              <a:pPr/>
              <a:t>20/11/2025</a:t>
            </a:fld>
            <a:endParaRPr lang="en-GB" dirty="0"/>
          </a:p>
        </p:txBody>
      </p:sp>
      <p:sp>
        <p:nvSpPr>
          <p:cNvPr id="4" name="Slide Image Placeholder 3"/>
          <p:cNvSpPr>
            <a:spLocks noGrp="1" noRot="1" noChangeAspect="1"/>
          </p:cNvSpPr>
          <p:nvPr>
            <p:ph type="sldImg" idx="2"/>
          </p:nvPr>
        </p:nvSpPr>
        <p:spPr>
          <a:xfrm>
            <a:off x="5384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625600" y="4400550"/>
            <a:ext cx="130048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7043738" cy="458787"/>
          </a:xfrm>
          <a:prstGeom prst="rect">
            <a:avLst/>
          </a:prstGeom>
        </p:spPr>
        <p:txBody>
          <a:bodyPr vert="horz" lIns="91440" tIns="45720" rIns="91440" bIns="45720" rtlCol="0" anchor="b"/>
          <a:lstStyle>
            <a:lvl1pPr algn="l">
              <a:defRPr sz="1200">
                <a:latin typeface="Nunito Sans" panose="00000500000000000000" pitchFamily="2" charset="0"/>
              </a:defRPr>
            </a:lvl1pPr>
          </a:lstStyle>
          <a:p>
            <a:endParaRPr lang="en-GB" dirty="0"/>
          </a:p>
        </p:txBody>
      </p:sp>
      <p:sp>
        <p:nvSpPr>
          <p:cNvPr id="7" name="Slide Number Placeholder 6"/>
          <p:cNvSpPr>
            <a:spLocks noGrp="1"/>
          </p:cNvSpPr>
          <p:nvPr>
            <p:ph type="sldNum" sz="quarter" idx="5"/>
          </p:nvPr>
        </p:nvSpPr>
        <p:spPr>
          <a:xfrm>
            <a:off x="9207500" y="8685213"/>
            <a:ext cx="7045325" cy="458787"/>
          </a:xfrm>
          <a:prstGeom prst="rect">
            <a:avLst/>
          </a:prstGeom>
        </p:spPr>
        <p:txBody>
          <a:bodyPr vert="horz" lIns="91440" tIns="45720" rIns="91440" bIns="45720" rtlCol="0" anchor="b"/>
          <a:lstStyle>
            <a:lvl1pPr algn="r">
              <a:defRPr sz="1200">
                <a:latin typeface="Nunito Sans" panose="00000500000000000000" pitchFamily="2" charset="0"/>
              </a:defRPr>
            </a:lvl1pPr>
          </a:lstStyle>
          <a:p>
            <a:fld id="{DC81CCE8-8669-844C-8A1E-83EDDE9464AC}" type="slidenum">
              <a:rPr lang="en-GB" smtClean="0"/>
              <a:pPr/>
              <a:t>‹#›</a:t>
            </a:fld>
            <a:endParaRPr lang="en-GB" dirty="0"/>
          </a:p>
        </p:txBody>
      </p:sp>
    </p:spTree>
    <p:extLst>
      <p:ext uri="{BB962C8B-B14F-4D97-AF65-F5344CB8AC3E}">
        <p14:creationId xmlns:p14="http://schemas.microsoft.com/office/powerpoint/2010/main" val="361657018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Nunito Sans" panose="00000500000000000000" pitchFamily="2" charset="0"/>
        <a:ea typeface="+mn-ea"/>
        <a:cs typeface="+mn-cs"/>
      </a:defRPr>
    </a:lvl1pPr>
    <a:lvl2pPr marL="342900" algn="l" defTabSz="685800" rtl="0" eaLnBrk="1" latinLnBrk="0" hangingPunct="1">
      <a:defRPr sz="900" kern="1200">
        <a:solidFill>
          <a:schemeClr val="tx1"/>
        </a:solidFill>
        <a:latin typeface="Nunito Sans" panose="00000500000000000000" pitchFamily="2" charset="0"/>
        <a:ea typeface="+mn-ea"/>
        <a:cs typeface="+mn-cs"/>
      </a:defRPr>
    </a:lvl2pPr>
    <a:lvl3pPr marL="685800" algn="l" defTabSz="685800" rtl="0" eaLnBrk="1" latinLnBrk="0" hangingPunct="1">
      <a:defRPr sz="900" kern="1200">
        <a:solidFill>
          <a:schemeClr val="tx1"/>
        </a:solidFill>
        <a:latin typeface="Nunito Sans" panose="00000500000000000000" pitchFamily="2" charset="0"/>
        <a:ea typeface="+mn-ea"/>
        <a:cs typeface="+mn-cs"/>
      </a:defRPr>
    </a:lvl3pPr>
    <a:lvl4pPr marL="1028700" algn="l" defTabSz="685800" rtl="0" eaLnBrk="1" latinLnBrk="0" hangingPunct="1">
      <a:defRPr sz="900" kern="1200">
        <a:solidFill>
          <a:schemeClr val="tx1"/>
        </a:solidFill>
        <a:latin typeface="Nunito Sans" panose="00000500000000000000" pitchFamily="2" charset="0"/>
        <a:ea typeface="+mn-ea"/>
        <a:cs typeface="+mn-cs"/>
      </a:defRPr>
    </a:lvl4pPr>
    <a:lvl5pPr marL="1371600" algn="l" defTabSz="685800" rtl="0" eaLnBrk="1" latinLnBrk="0" hangingPunct="1">
      <a:defRPr sz="900" kern="1200">
        <a:solidFill>
          <a:schemeClr val="tx1"/>
        </a:solidFill>
        <a:latin typeface="Nunito Sans" panose="00000500000000000000" pitchFamily="2"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2.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2.pn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tx2"/>
        </a:solidFill>
        <a:effectLst/>
      </p:bgPr>
    </p:bg>
    <p:spTree>
      <p:nvGrpSpPr>
        <p:cNvPr id="1" name=""/>
        <p:cNvGrpSpPr/>
        <p:nvPr/>
      </p:nvGrpSpPr>
      <p:grpSpPr>
        <a:xfrm>
          <a:off x="0" y="0"/>
          <a:ext cx="0" cy="0"/>
          <a:chOff x="0" y="0"/>
          <a:chExt cx="0" cy="0"/>
        </a:xfrm>
      </p:grpSpPr>
      <p:pic>
        <p:nvPicPr>
          <p:cNvPr id="30" name="Picture 29" descr="A logo with a lily on it&#10;&#10;AI-generated content may be incorrect.">
            <a:extLst>
              <a:ext uri="{FF2B5EF4-FFF2-40B4-BE49-F238E27FC236}">
                <a16:creationId xmlns:a16="http://schemas.microsoft.com/office/drawing/2014/main" id="{F9F4946E-ED24-8E3B-D696-A249C6496F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1481" y="731520"/>
            <a:ext cx="6422539" cy="60928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E6446C09-500D-BE88-60B4-0DED10C6C05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6D77BB5-E70D-E305-8114-BE008DAE504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FEE8124-53BD-C3A7-B775-BA69E8E668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0D23BE1-0FBF-548A-3E1A-4232559311A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B64897C-07C4-B732-9778-99F6D27656F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F3F1921-A955-C14E-4B3B-714424A05A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80BAC91-0B51-2E85-EAC5-FC62698C71C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A4176E5-5D09-84C9-5A39-2EBDF3FF392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3577A35-A496-20A3-6A12-197699A0BC7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A1EBE06-D97A-7CC8-BB40-25E085EFF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229B701-9BCE-E47F-3951-97975138369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19377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A8EF9F3-FD88-D9EF-FE15-4B42DD5C12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9090E66-3F48-257A-EAC9-09297FFE979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7FA8DF-0B63-0B10-E46C-0B3ED4CBF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1FF06D-AAB0-9F67-0406-F7E687D3B0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2CAC4F6-DF1F-E3A4-7E1C-BE3FE609EAC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5302976-CDE3-94C9-D6FF-802BA724126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6974C3C-7526-84E0-C208-7DEF6D4A46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7586AF-77FA-9932-DF4E-A6E11EAB279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E6F5D97-AFF7-A74C-9D84-4111DD26A5C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01AE5B4-0E92-CB35-98A5-7A37FA84A8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E3A18090-266E-E7A3-3D06-204F305B9D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236092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3A34C65A-5B14-062E-0107-D5027551F0C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985458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black background with white text&#10;&#10;AI-generated content may be incorrect.">
            <a:extLst>
              <a:ext uri="{FF2B5EF4-FFF2-40B4-BE49-F238E27FC236}">
                <a16:creationId xmlns:a16="http://schemas.microsoft.com/office/drawing/2014/main" id="{98D5B6C7-19F8-4CFC-4BF5-0F217A7DA5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60889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CE7E498-F9A6-B67E-1D58-48FB043339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6245185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4" name="Picture 3" descr="A black background with white text&#10;&#10;AI-generated content may be incorrect.">
            <a:extLst>
              <a:ext uri="{FF2B5EF4-FFF2-40B4-BE49-F238E27FC236}">
                <a16:creationId xmlns:a16="http://schemas.microsoft.com/office/drawing/2014/main" id="{E11D2841-C17D-769C-9CD0-357D2904D7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654173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8692D3F-40BE-33CF-9EAA-0E3502EDD9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94331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234179D-D9D4-2453-711C-4DFA930111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0500952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28A23754-40AE-1E7F-64D6-0FE1446962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476294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14F1A4D5-D48D-DBAC-6DB7-758FBE83F3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5287338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_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F5F9887-DBE9-7258-B3A0-96A942224C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7676670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_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574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F433235-04A3-B95A-3794-FC80F459910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392104B-72A0-EF38-07C3-1F52F14403F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196C3C2-C15B-E922-A871-B1DA7D15D3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92FC26D-CF6A-08D2-CC4F-0355AE2660A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5534E85-CF0C-247A-EC55-9A1F84F8B6B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93378EA-4C74-89C0-7181-107ED05207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0A5FD91-69B2-EC76-4F34-C8AC3B2E6DE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AAA9105-9E78-5931-74BA-7DF9AB1B3D2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656DB92-03FC-FC99-0A86-D2B5D2653C1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4FD7294-3618-35EE-A106-DEF368FCC29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6E3D928C-BE1E-221E-52A1-32C0FF3254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564002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853880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1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BFDB6EBA-4DE8-381A-45B9-4BD4B4E630B8}"/>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3823763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2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userDrawn="1"/>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9EE411A7-8D24-8BCB-69A7-C77155F3C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6636461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3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userDrawn="1"/>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pic>
        <p:nvPicPr>
          <p:cNvPr id="22" name="Picture 21" descr="A black background with white text&#10;&#10;AI-generated content may be incorrect.">
            <a:extLst>
              <a:ext uri="{FF2B5EF4-FFF2-40B4-BE49-F238E27FC236}">
                <a16:creationId xmlns:a16="http://schemas.microsoft.com/office/drawing/2014/main" id="{A6D04537-7F0B-9EA7-37F9-412CD1C4D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07681748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3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userDrawn="1"/>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846A20BD-246E-FCCC-6F85-C269668BA2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7906163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userDrawn="1">
  <p:cSld name="14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userDrawn="1"/>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16" name="Picture 15" descr="A black background with white text&#10;&#10;AI-generated content may be incorrect.">
            <a:extLst>
              <a:ext uri="{FF2B5EF4-FFF2-40B4-BE49-F238E27FC236}">
                <a16:creationId xmlns:a16="http://schemas.microsoft.com/office/drawing/2014/main" id="{99558F3E-7C86-7D87-35D7-81901D2C14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5426353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762E545-33E3-A1DA-BD54-3E0F917D32F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56762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1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06352837-E030-3C67-F15F-053B7A3A94B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6194614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1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89DD46C6-07EE-E2F9-3E67-D13260512656}"/>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89879314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1BCE0298-F1A2-028E-4455-77DBD72232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861033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0257E8-7A98-CA19-FE37-C992AA98E37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29724B6-5946-18F1-2BC3-F9B7238BAC0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31F257A-7375-1915-0A9F-40E673231F6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87105-86E4-5B57-9937-A33FA944CC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3F8F533-1D69-F653-18D5-15091B57B58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01471AF-EBCF-80AC-DE14-06C95DA2F5C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FC62919-5393-D7FF-15E1-52198E20AC7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0916ABC-9C61-4FFC-49F7-551CAF41CB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D9A1F50-9850-68B0-BABF-175D0EF4C2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A264CE1-7D17-F486-2966-E308D01F2C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B49C7C99-59AA-8F9E-A559-B1D89F3067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48044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userDrawn="1"/>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0FF0F2A-CDC5-6032-B7EF-FDD411A3B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5840821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203864"/>
                </a:solidFill>
                <a:latin typeface="Carlito"/>
                <a:cs typeface="Carlito"/>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11/20/2025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5393978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7413DC"/>
          </a:solidFill>
        </p:spPr>
        <p:txBody>
          <a:bodyPr wrap="square" lIns="0" tIns="0" rIns="0" bIns="0" rtlCol="0"/>
          <a:lstStyle/>
          <a:p>
            <a:endParaRPr/>
          </a:p>
        </p:txBody>
      </p:sp>
      <p:sp>
        <p:nvSpPr>
          <p:cNvPr id="17" name="bg object 17"/>
          <p:cNvSpPr/>
          <p:nvPr/>
        </p:nvSpPr>
        <p:spPr>
          <a:xfrm>
            <a:off x="0" y="0"/>
            <a:ext cx="12192635" cy="6858000"/>
          </a:xfrm>
          <a:custGeom>
            <a:avLst/>
            <a:gdLst/>
            <a:ahLst/>
            <a:cxnLst/>
            <a:rect l="l" t="t" r="r" b="b"/>
            <a:pathLst>
              <a:path w="12192635" h="6858000">
                <a:moveTo>
                  <a:pt x="0" y="0"/>
                </a:moveTo>
                <a:lnTo>
                  <a:pt x="12192006" y="0"/>
                </a:lnTo>
                <a:lnTo>
                  <a:pt x="12192006" y="6858003"/>
                </a:lnTo>
                <a:lnTo>
                  <a:pt x="0" y="6858003"/>
                </a:lnTo>
                <a:lnTo>
                  <a:pt x="0" y="0"/>
                </a:lnTo>
                <a:close/>
              </a:path>
            </a:pathLst>
          </a:custGeom>
          <a:ln w="12700">
            <a:solidFill>
              <a:srgbClr val="2F528F"/>
            </a:solidFill>
          </a:ln>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11/20/2025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31185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C66F6E-B0DB-75BA-9EDF-8A3315E17F2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F3DD71E-A5F9-A05D-7D26-00A06F109F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CA8F2DC-ABCD-4717-89DF-6449A9A1EB9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E072E0-34AD-C938-915E-375B43BEA05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842D3CD-8BAD-0027-1AA8-7F148B62C0F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D31A928-CBD9-4A61-A2B9-90AB557DBBA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BB33A49-9E94-5E7D-4760-D3D9BA16EB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711F5CF-BFB5-92F4-3643-216629873D6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AF8AEB4-5B6B-11E1-1AA6-1906E025AAD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A7F086A-3D82-F7AF-5335-5A532D587B7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9645D062-2B74-76D9-E356-C21930571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31035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3367DB71-BD5F-C0E0-A66E-427AC508D443}"/>
              </a:ext>
            </a:extLst>
          </p:cNvPr>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6DAB8BE3-1AE5-A6AE-214C-A86436C7415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EB9A6EB-09D1-0BAD-BE67-85B1686A299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C189C8C-4208-D653-E50F-E63FFC3528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7B5C88-2890-3D0A-857D-6EC3B3E19BF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DA62D59-E417-2FDD-0581-1A77F6D76F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9D9BD81-AEEE-59F4-D6CC-88B1DA65AE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0F41C33-5470-84A2-C6BF-6DB9F43B711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267786-7800-27FF-9627-C39B73E0E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7B61529-CF58-E67F-AC89-80C79745461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3F940FF-F550-9823-A27F-7B3595FC34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ACF3C9F8-0CE9-5E31-1A12-0826603971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19217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431EB0D4-A0E7-8E31-6357-D49BB4A29D63}"/>
              </a:ext>
            </a:extLst>
          </p:cNvPr>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9BB5AD81-A976-78AA-1051-5CE08CD04A6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5C805E4-FBC4-0EC1-D036-D087D2BE304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44796A5-F04B-4F70-714B-4275F4CCEA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64D45A3-3F93-6961-3A52-3D720ADDFFA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67F87-DE4C-D1AC-E63F-D53C00F563A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1A6DA6A-99CA-AE26-5FC2-5776AC00B08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525AB8C-7DEE-0A96-85A1-75CFF306C33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8CB601C-4CE6-A8BE-4171-0FD0DA657DC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401151E-31CB-F281-2115-3748A95447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A02CD5D-ECB0-6FCD-7BF9-16E00A8D367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0DDE408D-6861-FE91-0539-9B0DFF06E9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98339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C8D22D9-3F5E-9DC6-CCB9-EBD66E536B5B}"/>
              </a:ext>
            </a:extLst>
          </p:cNvPr>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590440EA-923B-46AD-BC51-C5607EDE06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3E89C1F-F52E-89F2-FCDA-7E662C20FB8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DCD33DA-E5BB-B1CE-7887-7A30795FF66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EF20A1D0-E818-6D89-FA1C-9C0BF177FB1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8317D3F-0BA9-D436-05C7-C828A77781B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FC4273-9A1A-9562-E323-129AF7CCFAB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583A7E6-EC94-8D08-CBE7-12FD3A93FA6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826875E-98C8-5438-F85A-5E82DDD8A62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F95D024-62F4-4CC4-C827-5E51DD351B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265C00E-1988-5DC0-29D0-EB0CDB7B448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2C9F7DF-54A9-BCED-0F46-793BAD77FE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27979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86B46AF-FDB4-6F0E-FAD0-DEE0B9996E59}"/>
              </a:ext>
            </a:extLst>
          </p:cNvPr>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BEE38FCC-3447-02EB-A086-CF2D41F8B32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F769C4A-C623-BF09-AF42-0E86676BC0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315680F-7BF7-CA1B-3272-D9F0A4342C4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E473646-2158-841E-2910-54BE492DDB6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B2B66F9-DB86-3012-64EE-5E763E01692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BA6A07C-CED9-0118-1918-AACA242B6B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A8A9C638-33DB-FEFF-7381-83182C9EFB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EE064B-C5D2-88B7-07BE-FD752BB3EB6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12F8F02-E21A-707A-E274-371667F559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31D865E-ACF6-534A-451F-32302847D95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259E2DEF-05DF-FBAE-2AA4-213820FBAA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307325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CAACBE5-65E0-7A4C-EDB6-6BB3A2482D8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0F2D27C-5334-6A82-CF5E-C46C4ADF333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5FFE64A-55B4-60DF-3342-EBE516B1526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83276D1-A869-FD66-E356-9B30A7DDD66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F8B2B5-9285-ABBE-A8D3-023FCDD1C73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8327BD6-B710-E0A5-32E4-A35DBF284F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3217FBD-C8E7-E8C5-AB4E-15E48A23EBD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539CF40-8A99-0BF4-B202-BF111A70B7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294250B-5F60-9119-65E2-23C7DD65A0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2C82A32-FC3E-601A-8CD5-158FCCDCC67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18F93CB-AD51-C606-51F5-F4DF450495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06226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39771B4-10EE-1E41-409D-F5676150149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C6D53-0CAE-99A7-7EA3-9F4F39BDA9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4830AE3-831F-33B0-008E-DC2805B6B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4B12D3C-08B1-F3FD-B0CB-D5BB2B7D30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EDCF5D3-3C2F-2340-D5E4-35C768DFE27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ACC089F-5627-4984-4B49-46C4933ABA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B8CDF91-00BF-5AC8-B93C-58D8B58F564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86F308-2B23-E237-849B-7E668A7E405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56D6857-EB6A-5E1E-C306-D9894C46C5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66A6D63E-B3B7-2438-E8DA-06A9E9E371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F91D1CBB-DDC9-5825-1D8C-3C86318B02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5185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BF19730-3089-7BD4-EC85-679A2C1AFF4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3AB9ED4B-A2B2-8E57-BF98-C5921E7EA6A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0660842-0F53-51F4-B8AC-4706A4969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66EA7FA-A629-516B-2AD8-2B2C9C912D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FFC5C51-8EDE-CDB3-7617-2BCEB2170C3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4D40AE7-C53E-933D-BC07-4DE44BC2BB7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A7D4578-A9E3-9072-C8A0-F66DD73F9C7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9E407E-2784-E0C9-4BE8-2A669A08AB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B40C08A-9B4F-7D15-7B72-40E3E7ED48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E56FAE3-F791-4918-50DD-84E37911E0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41621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2B36D5A-0E1E-9A98-B88A-14169B8EEA5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1B4674E-B0B4-71A7-86BB-8F5234CC020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4DF9F3-6143-7742-5C16-D1D77A801AC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DCC9753-2620-D73B-77F3-A67E068C5A5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F76834B-89E8-C093-641D-1826C0A217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99BC9D-E530-7150-1298-5C27F4AF7B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645310E-9E2F-65C6-769A-BE1531E412C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4F4E787-3C79-E425-83DE-BED76587C6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D7AE180-FCB5-A476-7555-C28195FDB08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1A0940A-4971-FAB3-E98F-99DF6633C71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DC28E3B1-5F2E-8DEA-BF51-8FB4CD037C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35767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B7FB098-D3F1-58CE-346F-27A38D23558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8779989-D03F-D7CC-D890-F9D9D158E9F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0DC762C-37D6-F555-F876-7AB46B0B9AF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401FE75-C385-39D7-430E-9885A1A524C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32540F8-D917-50F6-D85B-78F28E1A74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052402D-14C6-D1F7-462E-2E8C45BEB8E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83110F4-8876-4ADD-361A-2107C6E9C2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D47642B-7E38-7095-6C39-5575698644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670EC1B-58E3-1F71-A268-C88079735C8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9E07787-BA6E-B765-BD57-B91CE4E1A70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74D787B7-251C-19AF-F528-F0594D0B10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85106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C440E6F-B59B-E4EA-AD87-FC32338AA91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A74223EC-06A0-5CA9-302F-4AE8F8BC39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DAF0E58E-57D4-3BB4-30C4-27A9CF6305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CC6FD521-515D-3D63-F5C4-A2AE6D3AF53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F9D8C406-1EA4-A0FE-809B-799E590AFD7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CEB18145-C85D-4A53-A317-626573A0B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ED2D491D-DCA3-2B53-A48F-70BD2BA00A7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94C28F51-EAB0-62DB-87B4-DF59639D950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4406D52F-D05C-72DE-BC13-2ADF248C24E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DA98A3A4-BB0F-5668-091B-CFDC2CB6343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a:extLst>
              <a:ext uri="{FF2B5EF4-FFF2-40B4-BE49-F238E27FC236}">
                <a16:creationId xmlns:a16="http://schemas.microsoft.com/office/drawing/2014/main" id="{7F388974-F5BC-85E1-F5F6-D2270D7BDCCF}"/>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820341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1231-8FC7-A2BB-398E-5ECA94FF1D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BD69C1E-A45E-210D-4E8C-7682F56A3D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E00AEEA-CEC0-E2CE-0B1D-4BC82CB6C53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CBFBC7-56FA-9C47-3AA3-A67ABD03DEA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5C97C2E-E709-7D32-E2AD-B8C6DC1AEF4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BA4450C-AA7F-A8CA-FCD7-EDA739C5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328B906-4C5C-360D-ADB7-2B6AF6E3588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6359B4E-2FC2-34F2-F860-FF82F9A0A4D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822BCE9-A34F-0F3C-60EB-4452805B10A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5A6F4A8-2717-8539-330F-80F608A4936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C3F29D92-F3B9-28AD-AEE8-932B16195510}"/>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620513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8D9BF7-02F3-612F-4572-73ADE5E16BB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2106C8A-0055-D06C-83A5-4B41658320A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243476E8-C98B-C414-FE3C-525FC54CE2B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8128CA-546B-FA9E-1F22-8DDEABCB46A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27D099C-9A7D-70F3-9837-453281061C6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316E977-6A06-9999-7FAC-93F173B520F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C5F5A6-670E-8D92-0DB6-7FEA6879D3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7ADE79C-832A-3448-9B07-16C418DF4DD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33D03D7-9936-B7B0-99E5-C701D67601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38041A5-FA47-7765-EDEB-31AA291E2F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B7FC0463-A205-4585-3663-684CD9E753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638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54C0C1-8169-D25D-7C69-BBCBA189F41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AA2A8A-28FC-E521-1486-843D8EE52A6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CFFFB57-753D-CCE3-AC77-B4E223DC48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D5595480-646A-F17C-7EEA-730CD3F22F1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A9CC83A-608C-03F3-C232-52CF84C89F9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400D39A-B4E0-9F64-5F7C-76DDE3AC95E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56153-807D-2005-B303-CA97BE52483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10137E1-1DB0-C723-4034-1ABAE0BC121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4CCF010-F37B-9F1A-7712-17656A9610A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93731991-6B0C-FC88-9631-7516E01531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097029F9-B593-0D03-1810-32634F1E0C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826078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7C95-CA35-D79F-5358-A89381BFED2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E0DDB9-1362-A670-AC24-D4651253603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30BBEBC-1C22-2955-82DD-0C2CE197D61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5CCFA2-6DC1-DB93-EFCB-9518011E7E8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B07D80D-1458-DDFF-1AA6-1BCBFE539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65B2470-42D4-5A09-AC8A-F1C5DD6FBC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F33624B-51A3-4576-A2D6-B41BBF06E3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C02EF21-9DFE-DB03-61CA-F08890726F1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ECA5D52-AC3F-4060-6378-9C470FF7DB8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45B639-25C7-887F-0797-83520A39B79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60D7A8B3-04C9-EA0E-03BF-9E3949E6C7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273972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15D38AA-DE7E-F4DB-210F-96DDD23EA8A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41D3318-81EC-D97D-07B0-0E2850EC6CA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44443E8-DEC7-9412-E313-3806F34470E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8223D1A-10FE-012E-4605-06C887F50BC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2594111-A57D-E5C2-63C8-239C49E30F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F332258-0AE0-EBE0-B278-A456E0DD9DE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2F4A780-A67B-3C81-AD5F-1F32D2EE7BA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29F8A0E-E302-B55A-B941-52390432DC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1B05924-3E22-8B7B-CAA7-9E3EE70C3B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C5E0D70-2968-F806-C5A1-B0BB6786BF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FCEE80E-A40C-34F5-D46B-F824637EA2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2568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D524BD0-D148-854E-B5F9-990F76C1E97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74A6DA-255F-5984-E00D-946DADD9C8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0F3E9C8-53E9-437F-A924-9B07BF4864E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7F51C95-58F4-1BB4-7F92-A3FBA3FF4F5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963C4C5-E2D8-9C5E-01D8-E7CB4562CA7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917E040-26E3-43B1-1426-C53E0E6AA36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1AC9222-3024-B424-F5DE-6168AC9B593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3F9E361-4285-7E98-83BF-883FA87D73A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E2DD72E-CA5B-73CC-885F-E0CA742E763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B3CA047-2882-2776-AAFC-6C4B282F72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2090ED8F-D9A4-062E-1D21-98EC5DA49D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240034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CE71A50-043A-EB79-38AB-681BC5D8C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7AD8277-3CB4-4DB2-D686-F8A4402B36F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DC4B109-EC4E-0165-D512-285EBFE6DFA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510A427-D306-9923-DEB7-B1944A6EFB2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56ACB69-A754-905F-F8B7-76E5509F393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BED3480-46A7-7C05-2218-82E8BDF0C0B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014C6A6-3940-D3E7-EAB4-D241DB30990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7E46073-2B46-35AC-0808-6E49B648AA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F8A4923-FA7D-7201-D77D-46F14E1B13F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8F53BFB-6830-980C-F958-BA9C5D9761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FDBE751C-4174-125B-AB6A-917231A128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3613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pic>
        <p:nvPicPr>
          <p:cNvPr id="54" name="Picture 53" descr="A black background with white text&#10;&#10;AI-generated content may be incorrect.">
            <a:extLst>
              <a:ext uri="{FF2B5EF4-FFF2-40B4-BE49-F238E27FC236}">
                <a16:creationId xmlns:a16="http://schemas.microsoft.com/office/drawing/2014/main" id="{144C60B2-BF73-A12E-9677-64DEDF46F7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2">
            <a:extLst>
              <a:ext uri="{FF2B5EF4-FFF2-40B4-BE49-F238E27FC236}">
                <a16:creationId xmlns:a16="http://schemas.microsoft.com/office/drawing/2014/main" id="{7A0DC8C0-91F7-9FF0-F794-6035AE0C0421}"/>
              </a:ext>
            </a:extLst>
          </p:cNvPr>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43" name="Rectangle 42">
            <a:extLst>
              <a:ext uri="{FF2B5EF4-FFF2-40B4-BE49-F238E27FC236}">
                <a16:creationId xmlns:a16="http://schemas.microsoft.com/office/drawing/2014/main" id="{E63F7737-8D89-082D-E6F9-05B4A9E1E8C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DEB0A874-13CC-5A65-D1E9-63A57EBFA3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6FE1792-93E3-1468-EA09-2FE3C01E73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F29F19B3-419E-CA26-B789-F78B76CE309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5495C764-DEE9-4C5B-4C52-D5D03BA205B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1882CFD0-F030-C979-53F5-188FE4274D7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D3D740CC-914A-AC21-0DFD-DE3AE95B0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9397AE1C-BCC0-45B8-FBAA-EB3BF82BE66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7014C57B-93F1-1124-1601-846392DB057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84F9EFAF-2993-C47E-CA83-DBA473FE604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8023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3CB14D-A887-A31F-1849-52AA1D7CFA6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D32D8E-C514-B6D6-460A-F713B032D79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0F702F5-30F7-48AE-0581-6B9F609CC7D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48CE202-9AFD-A6AF-A6F1-AE470CCDF3B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35E668D-DFAD-F619-48A6-74B07BED4B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43D31AE-9B3C-6AE1-C124-700B088B02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868D0D2-581C-494B-FC5B-B9B8DC0869A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AB71FD5-832D-6F0E-BF21-A1C4BEA280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85ED99C-3833-4249-067F-BBE8443058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FF9BE85-F65D-A146-DC75-AD39DA3B4A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6FE9B67F-D640-BB1E-CF65-410CB4BA74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228061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8F2201A-1CAD-B19A-C46E-B4AEB877F4C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E596C2E-BF20-7F39-08F4-AB77E0F8010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AEBD7D6-03E6-D908-2F4F-891C6744825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E09DDC-1449-4189-CA48-C36F01F548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A24BD5-AB97-0015-3E77-73A798CE932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75212F5-ED97-2994-2AAA-0D22C9A9BA0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4339138-EB29-D500-2522-2E64732786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F5893C0-9590-E0A0-046F-AC5BA3722E7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391CEB0-A86C-65AD-06DF-F4CAB09416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5FEA777-611B-E1D4-0F22-3811BA59A7B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97DF483-A097-3F67-45D9-D235B0AF70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643792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78B8E81-A744-57D8-50C1-F103064B21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D08AC-13E0-0715-F3E2-0D625EAE9EC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DEA755F-4636-618C-CDDF-4118274A4F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146D83C-C6B6-9CAE-1F1F-27DE568FE47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C2D10A2-9200-D54D-395D-B2EBBEA724F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0727ECE-ACBA-BAA1-4537-FDE3741AA51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E30311A-95A6-A2CF-454E-5566AB9F027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E609E78-C927-438D-CECF-F6857D7236C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20A719-4C6D-2C56-1632-D28591541C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FCE7255-0AAE-8125-872D-00C18757DA4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4DF5827D-4FEF-77CE-E47E-6740A0B58D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791929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618D510-03AA-2B18-6EA2-45A1F7B80AF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9A273B3-9AB5-E8A5-E6A8-FE84DE44C91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A28529A-AF93-408E-38A0-95921E14CB2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D31FD67-B705-84BD-A103-90D4723767D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34E9D2A-ACB0-468F-16B3-DA4DA8F753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A287E22-DB05-ED5E-1B86-F08A8B03C13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9C5ECF9-EF45-F4C5-EEC9-9A741B85B1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12A123-9959-B314-3457-230AB87AD3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658B639-6F0C-E518-6CF0-3B5EA476657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1C2F106-BA5E-31BB-5E76-3FE6F08B931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56230399-F2D6-7A5B-0BED-B97E0826D5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48406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A279A4D-BC5D-5305-8595-A623CA065FF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25AC28C-F19F-DE2A-9A40-CE4950BA9D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F074B71-53AA-2287-9CE2-B6F3478FB14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B59D9A2-41A3-B317-81EA-DD918DE7C39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A672AFB-6B6E-6783-907D-21737415B2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FFDC484-40E7-059B-026D-44EE5319E86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C04B67D-1703-F7B4-33CB-B6EF47F75A0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218B8DB8-3BC0-E645-595D-E1A8DE229CE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B799005-2631-2ED5-54AE-A6D37E5BCD5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5CE4852-7BBF-79CA-91A8-D5CF2DDA1CD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3FE32E2B-0D3F-38FD-63EC-63410B777A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8600123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042BFE-25E3-320B-1CEF-C8EF041E105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E6177-38F9-5584-EF9B-16F2335D2C3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3888A1-6B5E-C28E-48EA-9859DB2A35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AD8E19D-38FA-D8FD-6664-7EC814599D5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DA974B4-73D3-3FDE-4CFE-E3E3ED8FBC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990F60F-2410-1957-98E1-3E7C3819F0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C0ADE3E-C04C-06A9-9043-665BBF29C0C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CFA744E-EE99-4E99-7955-07EDCE7153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6FC198D-9117-D359-15A8-89BA4A47A8F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266931A8-8959-D060-6F53-9734A15583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2081F4C3-C2D3-7835-220C-46ECE207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550612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7C7E2F3-E36D-F781-1819-3A6BF6678E4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D215D86-DDEA-530E-070C-A1C3DE1417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F2B46B0-BC04-4C0F-8ED4-E576910E6D2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4C24AC-3C12-5ED0-EF20-79034FAAB4F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0F060AC-A8A9-897C-36CD-4DBD65D6575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59FED7D-59B7-DF6F-EEB6-9E504FC330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5537CD4-1F68-0947-C8D1-D6F9D70F8BF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3343805-CCB5-6220-24DC-F23D0F7DD8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6D016A9-DE33-15BB-7FBD-9139D0297F4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B7835D5-C49A-ADA8-FEA1-5E86DDFBAFD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C914F453-45EE-70D1-71A9-9BF2EFF477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952853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8C6CE54-54B3-EE55-A641-10CA09BCE3D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602B3D5-C43A-B887-890A-565FA3DCC4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0DFEDA9-3EEE-1FC4-3303-4B1F48327B7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04412F-4249-411E-D41B-2078998418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9473253-116E-690F-64D8-D33A3357E3B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F9FB68-8DB5-6D2C-51C7-9791545AF1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C61F154-1F14-468C-BCFC-DC1D1A90DC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DFC142-A42C-FC4D-6269-3294661C949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7092B01-AD73-20B0-657B-FE3F9D4F191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1DA4EF9-1714-9363-8F04-F033C2CED5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6DB55558-FA6A-3C06-261E-A5FDDB5D7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091563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BDF9B7D-2B17-7557-D8C7-77102E14FA1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A59AAB3-963B-C930-92A6-DD0F1D72DA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2EF1F67-561C-92DD-3464-9E3C9A7A516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9934E25-DF71-59BE-AA26-C546CF14F9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974A9DF-0BF3-F4D8-9B91-9624A26C472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C34B06A-BEBD-028B-A761-88042A3212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9F1EF5B-2BAB-CBB7-D008-10D80B8E83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781AFC7-43D8-D805-2171-76DB78A22BD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20A5E9B-62D7-58C3-3B0F-375B6BCB73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B09A28E-2467-018F-7DB1-CC9719A300F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FEA01B98-24AE-8042-7CA9-AF84E40629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3170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C3B53D-3A47-EBF3-3DE3-399366CBB8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2865B14-EAF0-3EF1-C34E-E18E04D5E92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FC97041-05C5-8952-3E15-A663F7E1EDA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8A6E32E-36FC-9C47-12F7-864F37D237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40FB704-BF72-7D91-2735-B5AAECE0337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1E71E97-B520-803A-AE10-ABFD1394480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41E4219-9DEA-3D27-6D2C-BA212457047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D3274E1-8632-1D48-51FE-2DB74409C82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3A83656-631A-2D4B-6CB2-CB2B05E18CB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36B7FA5-7C81-E30C-2AE3-20334C49D1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75DAD71A-D14A-2E55-1F91-153E47C8EB5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916470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4C517ED-ADFF-6A4C-4989-0E910FECF0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31" name="Rectangle 30">
            <a:extLst>
              <a:ext uri="{FF2B5EF4-FFF2-40B4-BE49-F238E27FC236}">
                <a16:creationId xmlns:a16="http://schemas.microsoft.com/office/drawing/2014/main" id="{DB000A8E-AB47-ADEB-E25B-DC554C4BA34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86C13626-E22A-89B9-D95E-26534C42ED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B4F3F907-9F6A-01DB-E799-D692002B52E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9AFE52C9-99CB-9D54-A32B-3CDA0C71BA2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657A0B50-3004-A714-F291-72088FE11F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1CCF87-1884-7861-18A2-11BCD6363B2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E4C03AA7-4083-E409-7334-4A70F8F487C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F3E0B582-7E2C-DC04-750C-C92FD616614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CA31EB2B-16DA-72A8-E26B-0E5C088915A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6C5C9B87-2963-CE11-D381-B92C1142258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4" name="Picture 53" descr="A black background with white text&#10;&#10;AI-generated content may be incorrect.">
            <a:extLst>
              <a:ext uri="{FF2B5EF4-FFF2-40B4-BE49-F238E27FC236}">
                <a16:creationId xmlns:a16="http://schemas.microsoft.com/office/drawing/2014/main" id="{115F26C2-C75D-38C7-B436-E2B0BD4588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1847137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7614F0C2-7A96-33EE-5833-BD28FBF4FFED}"/>
              </a:ext>
            </a:extLst>
          </p:cNvPr>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13A818BA-B7BB-0FEF-01B2-506A41BE57E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CDAB7C7-900B-3F76-6A81-D41F0CA0E9E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7F03DAB-10DF-391D-2154-3968CC5336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0CE876F-42AB-0CF8-4465-9AD8D77921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F2C6AC8-1AF5-5B75-E050-2A18A8A304F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DC34A47-AD9F-9994-A1D7-BEAE5498C58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1E0032E-792C-97E0-0DEE-69B8708D0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E9713A6-4B3F-04F7-D380-1369BC418FC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8FEA111-7C4C-E37B-3B66-BE59EBB2C12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2AE94B88-FD31-A66F-2D4D-16165A78E05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7AC4CC8B-5311-E4AF-F43E-3A3AEAE041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152160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FFED96CE-8A7D-47C5-A00B-7F12353D0FE2}"/>
              </a:ext>
            </a:extLst>
          </p:cNvPr>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CC7ECF62-45F5-3B1A-4C3B-BE21703FE53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90C5CDB-1661-0F20-95DA-4FF88FD9225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0C0DA9D-16C0-E28C-272A-E2FAA26CA7E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9E57BD9-D1D6-B5FF-ACE2-D555B23EF99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48F6404-9819-6081-1AED-D6A1791F8DB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C197D1B-5BC7-69B7-FF62-EB90D4DFF1F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7638C20-BE12-EDA3-EB1D-60C046379D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7CBE26A-ADA3-CA34-33E8-81DE30FAFA1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DF701BEF-27BF-AD0C-A5FC-8E45D990FB9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638534BC-11FF-E957-55C7-32644F9D025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descr="A black background with white text&#10;&#10;AI-generated content may be incorrect.">
            <a:extLst>
              <a:ext uri="{FF2B5EF4-FFF2-40B4-BE49-F238E27FC236}">
                <a16:creationId xmlns:a16="http://schemas.microsoft.com/office/drawing/2014/main" id="{A686D40A-4A4E-D800-818E-68A9B0F1EA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2712729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311BA9D-35DD-548D-6770-D9415DAB60D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554B270-AA8B-66F2-A012-192F060400D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C763DC7-8DC7-2615-7E07-6834EA8E73C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39F2380-30FB-EA08-5ADB-8E9AA4C810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DB81FD3-3769-5B43-3133-E71E25EA848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DE7C887-CFC8-4AB3-B3F2-6296542BBB6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BA9555C-9437-3FC7-97B4-EC05D349E9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8BD5AE8-ADC4-0BBA-B916-10E849CC8E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103E3B0-BF17-29DD-365D-CFF157BE98B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811DE2F-0172-3F1B-E174-7880970D3DE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9DF4DD9F-979F-B563-F542-9D679600B7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990935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7" name="Picture 6" descr="A black background with white text&#10;&#10;AI-generated content may be incorrect.">
            <a:extLst>
              <a:ext uri="{FF2B5EF4-FFF2-40B4-BE49-F238E27FC236}">
                <a16:creationId xmlns:a16="http://schemas.microsoft.com/office/drawing/2014/main" id="{6C11E7E4-5C59-52E1-CCA1-D7CD2237F0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110977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59A5B8-B314-C974-C111-D5B567D10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E9F97CF-B993-E24F-BEE5-2977E0C4BD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9DCD8A1-4B2B-EBE0-B06F-201A7D3D4A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FC17573-3033-FC82-6513-ACAD8135BF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A861754-DCFC-3FFB-0B16-BC8261F3F22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589413-B3EF-B620-69DA-09A5DDC07B8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68A7212-7CA6-6BE6-13D4-B58B262D434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E69FB4-6D18-97D3-10FD-2CDB45835F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E929CE-23E3-8D26-D3F1-0A5040F3177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66BD8A8-CEA8-DFFC-ED99-F527A7B3C3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8644C083-71DC-B554-9225-247F751305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539048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20AED-3AD1-1B91-2412-9E29B1DF16D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99EB59A-9F57-FE5E-B81D-BFC8FC6341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C3B859D-8537-3EDF-AE90-18789F6C50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AC85941-F918-32EB-812F-B001DCF8A85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13601B9-F98C-D254-B548-EE3E0512232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070217-0336-0F03-880A-0B3847F971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5E50F27-ABAA-6162-EF99-84FCCA2DFDB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BC312D7-238D-1BC3-E10D-BA4992F9A3C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DA6E9CD-3CB2-7515-B11E-865B582D116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981ECAF-2EF0-D79F-0554-B45F7EB47EB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36E0136-0307-674A-5C40-D051267528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12626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7A773989-57D9-E69E-0E18-10A761E825F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18" name="Text Placeholder 10">
            <a:extLst>
              <a:ext uri="{FF2B5EF4-FFF2-40B4-BE49-F238E27FC236}">
                <a16:creationId xmlns:a16="http://schemas.microsoft.com/office/drawing/2014/main" id="{819EBE85-AA41-2603-0193-AE1BBA91A589}"/>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19" name="Text Placeholder 10">
            <a:extLst>
              <a:ext uri="{FF2B5EF4-FFF2-40B4-BE49-F238E27FC236}">
                <a16:creationId xmlns:a16="http://schemas.microsoft.com/office/drawing/2014/main" id="{83EBF340-0421-98CC-E72B-7F8435BB226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20" name="object 18">
            <a:extLst>
              <a:ext uri="{FF2B5EF4-FFF2-40B4-BE49-F238E27FC236}">
                <a16:creationId xmlns:a16="http://schemas.microsoft.com/office/drawing/2014/main" id="{7052C063-4B31-EA3A-752E-C201F09038C4}"/>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1" name="object 19">
            <a:extLst>
              <a:ext uri="{FF2B5EF4-FFF2-40B4-BE49-F238E27FC236}">
                <a16:creationId xmlns:a16="http://schemas.microsoft.com/office/drawing/2014/main" id="{6DC62719-5B1A-B7C0-E697-724B003C15C7}"/>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2" name="object 21">
            <a:extLst>
              <a:ext uri="{FF2B5EF4-FFF2-40B4-BE49-F238E27FC236}">
                <a16:creationId xmlns:a16="http://schemas.microsoft.com/office/drawing/2014/main" id="{FF309704-4671-2FCC-B7AE-21F6A40CDD8D}"/>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4" name="Rectangle 23">
            <a:extLst>
              <a:ext uri="{FF2B5EF4-FFF2-40B4-BE49-F238E27FC236}">
                <a16:creationId xmlns:a16="http://schemas.microsoft.com/office/drawing/2014/main" id="{D6D56488-E17F-F5AD-48A3-2854740888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B3567D5-4CD0-2EFF-2EFC-C556DD903F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85841AF-0FBD-D8DB-487C-206DC84283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B23F13-EA61-3BC6-5EB9-8AEFCED653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D725366-2A67-EE0F-9FE2-184A7BD489D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66418E0-EBE4-86A2-FC20-00174512806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BD2CE47-0EA5-3C7D-41B0-45057715DF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9D5515B8-5B76-D6D0-7769-2D01D12E563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2CA1B8D4-E28E-D1E1-DF81-93DCE177AF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7264D2D1-B2DE-8548-7EAC-E3C67C0E304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a:extLst>
              <a:ext uri="{FF2B5EF4-FFF2-40B4-BE49-F238E27FC236}">
                <a16:creationId xmlns:a16="http://schemas.microsoft.com/office/drawing/2014/main" id="{1A25A554-7086-14DB-8384-6A13EFB7696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571954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0">
            <a:extLst>
              <a:ext uri="{FF2B5EF4-FFF2-40B4-BE49-F238E27FC236}">
                <a16:creationId xmlns:a16="http://schemas.microsoft.com/office/drawing/2014/main" id="{AD83421A-12DF-460D-A0A0-41B4A8579537}"/>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18" name="Text Placeholder 10">
            <a:extLst>
              <a:ext uri="{FF2B5EF4-FFF2-40B4-BE49-F238E27FC236}">
                <a16:creationId xmlns:a16="http://schemas.microsoft.com/office/drawing/2014/main" id="{7EA8338D-6F7C-9C1D-B678-B805B5D25DE3}"/>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20" name="Rectangle 19">
            <a:extLst>
              <a:ext uri="{FF2B5EF4-FFF2-40B4-BE49-F238E27FC236}">
                <a16:creationId xmlns:a16="http://schemas.microsoft.com/office/drawing/2014/main" id="{7A5F78BD-B4B2-7BEF-FDD4-46B35ECCD4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20E664D-EE64-B696-3A21-7F8F65D09FF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B1D75D3-0276-0973-FC37-9E5446B290B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1333086-A0BA-E25F-830D-E3E89482C2C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1FFAD51-26D3-87C4-9FA0-275F3B8AE1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A481232-5750-5901-4486-329DF245B9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1011AFC-7955-833B-ED41-1406FE6C7B4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8A2FBA1-B76B-C043-E66B-C21A8CB001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A7939B-0898-6A3A-1FBF-8958D1C938F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0EBA763-874E-D98F-D965-AE776BBBA0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84E09D1D-4157-D208-928B-AE9888A506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325836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28BBFC2-E843-E7FE-4D86-8307F2D083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AC4D548-050B-E12A-2452-5A2C712E5B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9CC8DE2-310A-2B55-5929-C866FE4D98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96D7E4-065A-66C0-F306-6672AF59BF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7D8574E-F352-BCAF-877B-A37E9D83730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24302DC-C988-A851-5E07-CE6A0D8202C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DE95F0F-BA0B-1054-BDA9-5FAE03D5B29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3E71B46-80E3-135D-F557-66DAFC90C3C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B4B8C7E-0058-0A9A-E079-80369150442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676D1C9-1373-7AA0-A164-8ACEC7C1A09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2FEFD0F-B454-0504-5FA1-C8C1119FD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880854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E61AE41-BB3D-D388-4C79-C2E82351E7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72A4992-40F6-94EF-3537-E0E2FFF9A34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A0D7F11-AB43-7710-A38A-D4F83EB1A2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A809E8E-135B-694F-5FDC-7D82913801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02219A5-BCF5-585A-E4BD-3CA73F3147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FE57202-34A6-7867-61E1-093A227015A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F2EEC6D-D357-149F-4305-ADF096C8515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BC9BABE-FD3D-0377-6021-D32A9A4DE7A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41E9BB-9D43-96B8-40B0-B7E79FF7B4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AB720A9-212F-F41E-B8E8-20BE42A686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black background with white text&#10;&#10;AI-generated content may be incorrect.">
            <a:extLst>
              <a:ext uri="{FF2B5EF4-FFF2-40B4-BE49-F238E27FC236}">
                <a16:creationId xmlns:a16="http://schemas.microsoft.com/office/drawing/2014/main" id="{EDD796A1-34C8-C2F8-766C-1E20E76BCE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58884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AF83E8E-AB2C-2814-43FE-EA874F172E0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19" name="Rectangle 18">
            <a:extLst>
              <a:ext uri="{FF2B5EF4-FFF2-40B4-BE49-F238E27FC236}">
                <a16:creationId xmlns:a16="http://schemas.microsoft.com/office/drawing/2014/main" id="{2DBA326E-C027-5184-D1AB-DB30425A53E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166AD39-C679-484A-147B-CCCEB848CFF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B24DC39-7222-EB45-F933-BF95E84C26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E5D50-1FB3-AFCB-8BAC-12BACF18CE7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CFF1019-AB2D-236C-88BF-BAE7DAF1199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E5E484D-85E4-3114-B130-D883788D6C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123C556-2761-3C14-A220-EB40FA101FD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8C6CC7E-8CB4-F69E-1AAF-6ED659A45A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46F68AE-25F6-1C0E-2CC5-6DC22112B87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E52E523-FF98-C664-F8A3-60ED10B6918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247760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B748AA1-1C43-F35E-394A-395E0CFA4A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57772D3-1BBD-649A-EB7C-8D4A3A0821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77960F-D265-0952-DBA2-04573BD8935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72FA4CE-BF05-84A3-6F17-68269794510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FD6E19-9B9E-DFF9-C0CB-A86DA581FF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BE0B51A-84FE-3282-224B-EC539A97444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5BCAE51-1820-CFDD-A693-C7D18C59877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BD780F2-5B7B-47FC-53C5-F027327D996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5175E06-02F0-A810-4043-5E5381BE6B3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48B0C89-E6DB-C5B6-BE67-3D868F0110F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a:extLst>
              <a:ext uri="{FF2B5EF4-FFF2-40B4-BE49-F238E27FC236}">
                <a16:creationId xmlns:a16="http://schemas.microsoft.com/office/drawing/2014/main" id="{040C949E-3BA4-5294-CFD5-8737E5F2DC48}"/>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3055920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2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F6100E09-F56E-E198-E86A-B7FF8F7E57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157D7776-91C7-3E58-DAC0-424B94F658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AB09510-7B9C-5EED-589F-E23C4A1CBE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4729B1D-DF90-1F9E-736C-4D013C2F4F2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775D742-1A30-30A2-BCAC-3D2B52B7FC8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75DF52E-8A64-046E-437D-B3629FC3124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1C803B9-8C0D-E4D0-6BDC-C29092BC4C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307F5D2-17A5-DE0F-1DE5-5FBDE25E11F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8F5B8F1-7D27-AA2C-F2CB-0AAA864675E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2F7B9D-931F-752A-4B47-2734E688E75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2400895-B4B4-AFCB-C12F-085289D97D0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BA90E4C-1282-7679-D7F7-AE488D7E4C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descr="A black background with white text&#10;&#10;AI-generated content may be incorrect.">
            <a:extLst>
              <a:ext uri="{FF2B5EF4-FFF2-40B4-BE49-F238E27FC236}">
                <a16:creationId xmlns:a16="http://schemas.microsoft.com/office/drawing/2014/main" id="{CCCEA89B-7D6C-F198-3814-8FD08B53798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756579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3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userDrawn="1"/>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6C218407-DDBE-54AF-FDBC-C66E48F63D60}"/>
              </a:ext>
            </a:extLst>
          </p:cNvPr>
          <p:cNvGrpSpPr/>
          <p:nvPr userDrawn="1"/>
        </p:nvGrpSpPr>
        <p:grpSpPr>
          <a:xfrm>
            <a:off x="9622656" y="850917"/>
            <a:ext cx="2570600" cy="5141095"/>
            <a:chOff x="9151988" y="387791"/>
            <a:chExt cx="3041268" cy="6082413"/>
          </a:xfrm>
        </p:grpSpPr>
        <p:sp>
          <p:nvSpPr>
            <p:cNvPr id="18" name="Freeform 19">
              <a:extLst>
                <a:ext uri="{FF2B5EF4-FFF2-40B4-BE49-F238E27FC236}">
                  <a16:creationId xmlns:a16="http://schemas.microsoft.com/office/drawing/2014/main" id="{427EE87B-BA71-3839-9286-01952AA43E01}"/>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19" name="Freeform 21">
              <a:extLst>
                <a:ext uri="{FF2B5EF4-FFF2-40B4-BE49-F238E27FC236}">
                  <a16:creationId xmlns:a16="http://schemas.microsoft.com/office/drawing/2014/main" id="{5663C536-CD50-4397-2F5F-056D022C8C25}"/>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21" name="Rectangle 20">
            <a:extLst>
              <a:ext uri="{FF2B5EF4-FFF2-40B4-BE49-F238E27FC236}">
                <a16:creationId xmlns:a16="http://schemas.microsoft.com/office/drawing/2014/main" id="{2EE3E9FB-8A6D-969F-B84E-A0EB945704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ADCD548-CAEC-E3B6-17F8-A135A8DC21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75C50E-2BA2-372F-B196-702CD3EECF2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3F494DE-52A8-0709-7EA1-5110B45FFF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9C71AF7-D6E0-0250-A21A-95B0B21071F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5C552EE-838E-B96A-DCDF-97476AADBBE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73F71A1-FAA6-3F5D-2375-D292FC1E02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C56591D-BED6-0FD4-CEB8-739CE4BEA47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8C15230-BB7A-0EA0-1852-B237114EA00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3575BF9-C2DD-40B9-BCC6-2674F932D82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2E033067-67E4-7CAB-F20D-03211EDFA6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285167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1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4683" y="360363"/>
            <a:ext cx="1745798" cy="492322"/>
          </a:xfrm>
          <a:prstGeom prst="rect">
            <a:avLst/>
          </a:prstGeom>
        </p:spPr>
      </p:pic>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F9D0B851-4A86-924D-B9CB-6ABC3BF07A14}"/>
              </a:ext>
            </a:extLst>
          </p:cNvPr>
          <p:cNvGrpSpPr/>
          <p:nvPr userDrawn="1"/>
        </p:nvGrpSpPr>
        <p:grpSpPr>
          <a:xfrm>
            <a:off x="-25" y="-30"/>
            <a:ext cx="12193272" cy="6858030"/>
            <a:chOff x="-25" y="-30"/>
            <a:chExt cx="12193272" cy="6858030"/>
          </a:xfrm>
        </p:grpSpPr>
        <p:sp>
          <p:nvSpPr>
            <p:cNvPr id="25" name="Freeform 18">
              <a:extLst>
                <a:ext uri="{FF2B5EF4-FFF2-40B4-BE49-F238E27FC236}">
                  <a16:creationId xmlns:a16="http://schemas.microsoft.com/office/drawing/2014/main" id="{961304BE-4074-44C9-EF69-7181455B92BE}"/>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8" name="Freeform 20">
              <a:extLst>
                <a:ext uri="{FF2B5EF4-FFF2-40B4-BE49-F238E27FC236}">
                  <a16:creationId xmlns:a16="http://schemas.microsoft.com/office/drawing/2014/main" id="{0AFC8503-FBF0-CEF2-9079-A07861189B1D}"/>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30" name="Rectangle 29">
            <a:extLst>
              <a:ext uri="{FF2B5EF4-FFF2-40B4-BE49-F238E27FC236}">
                <a16:creationId xmlns:a16="http://schemas.microsoft.com/office/drawing/2014/main" id="{A898A27F-B200-B495-949C-D75E387C996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1D514DAA-E36A-B920-0676-4DA0E2348BC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03AF23E4-06D6-BAE0-10E4-7925E3F7391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86C80C97-A9D8-3543-2019-ED456BB37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8451531F-8761-568A-C2B1-1F9AB5D19DE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1906F6F8-C90B-9AAD-B112-72CF9DCF40D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0FD068A-19F7-2130-AE4E-306D6258506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AC24A7C7-C4B0-27E3-49EE-E66B3DD582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8AD26105-0E7D-85C8-B313-6B00030F3E6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39E45AF1-28C9-5227-9E97-71777233A03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descr="A black background with white text&#10;&#10;AI-generated content may be incorrect.">
            <a:extLst>
              <a:ext uri="{FF2B5EF4-FFF2-40B4-BE49-F238E27FC236}">
                <a16:creationId xmlns:a16="http://schemas.microsoft.com/office/drawing/2014/main" id="{9704BAF6-57A7-B5A2-A132-21FD5D83FA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250106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4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43B6A9D9-1EA6-0394-5398-ABDC90BECEAD}"/>
              </a:ext>
            </a:extLst>
          </p:cNvPr>
          <p:cNvGrpSpPr/>
          <p:nvPr userDrawn="1"/>
        </p:nvGrpSpPr>
        <p:grpSpPr>
          <a:xfrm>
            <a:off x="6627192" y="-43"/>
            <a:ext cx="3264521" cy="6858043"/>
            <a:chOff x="4463795" y="-43"/>
            <a:chExt cx="3264521" cy="6858043"/>
          </a:xfrm>
        </p:grpSpPr>
        <p:sp>
          <p:nvSpPr>
            <p:cNvPr id="17" name="Freeform 21">
              <a:extLst>
                <a:ext uri="{FF2B5EF4-FFF2-40B4-BE49-F238E27FC236}">
                  <a16:creationId xmlns:a16="http://schemas.microsoft.com/office/drawing/2014/main" id="{C57AFEC9-C9A7-CF82-F936-88EF131E2748}"/>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18" name="Freeform 22">
              <a:extLst>
                <a:ext uri="{FF2B5EF4-FFF2-40B4-BE49-F238E27FC236}">
                  <a16:creationId xmlns:a16="http://schemas.microsoft.com/office/drawing/2014/main" id="{82F66F60-8F15-AB37-0E8B-406183F86F53}"/>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0" name="Freeform 23">
              <a:extLst>
                <a:ext uri="{FF2B5EF4-FFF2-40B4-BE49-F238E27FC236}">
                  <a16:creationId xmlns:a16="http://schemas.microsoft.com/office/drawing/2014/main" id="{5A49C405-0698-0EFD-D368-DB80A3E6525A}"/>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1" name="Freeform 24">
              <a:extLst>
                <a:ext uri="{FF2B5EF4-FFF2-40B4-BE49-F238E27FC236}">
                  <a16:creationId xmlns:a16="http://schemas.microsoft.com/office/drawing/2014/main" id="{4B301F09-905B-C3E2-9762-51E878D2A1DE}"/>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8" name="Freeform 25">
              <a:extLst>
                <a:ext uri="{FF2B5EF4-FFF2-40B4-BE49-F238E27FC236}">
                  <a16:creationId xmlns:a16="http://schemas.microsoft.com/office/drawing/2014/main" id="{16E156CF-F7A9-FAC7-3D16-E2D62B792D27}"/>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29" name="Rectangle 28">
            <a:extLst>
              <a:ext uri="{FF2B5EF4-FFF2-40B4-BE49-F238E27FC236}">
                <a16:creationId xmlns:a16="http://schemas.microsoft.com/office/drawing/2014/main" id="{7951F810-6FD9-13C4-4F67-1651DAFCE8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554D34A8-0B62-B437-5509-ABA4D960AFF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C6C45DF-A270-23CA-492A-7D641689B70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50C9448B-DBE2-0890-131D-0BAA7AAB67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2976179E-EB0E-3127-5717-AEBDD112416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B9FDB173-05B5-DFDE-47E2-305CB7FC6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4B069B7-ADC2-E156-0F46-BAECC8386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6585D5A9-621A-2182-F556-20B5267100C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1DDD017A-7510-910D-BB33-D6449EDD54D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56F33E0-BF79-AB17-25CE-A6E0A179A96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descr="A black background with white text&#10;&#10;AI-generated content may be incorrect.">
            <a:extLst>
              <a:ext uri="{FF2B5EF4-FFF2-40B4-BE49-F238E27FC236}">
                <a16:creationId xmlns:a16="http://schemas.microsoft.com/office/drawing/2014/main" id="{EF1076EF-A623-97BB-4B47-B54B77C0F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116554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cSld name="1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sp>
        <p:nvSpPr>
          <p:cNvPr id="16" name="Rectangle 15">
            <a:extLst>
              <a:ext uri="{FF2B5EF4-FFF2-40B4-BE49-F238E27FC236}">
                <a16:creationId xmlns:a16="http://schemas.microsoft.com/office/drawing/2014/main" id="{C1106C44-B734-ACA9-985F-469C8C40BEB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4E0593E-92E1-9C91-C300-E569E08C0FA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367206F-6683-2E80-2F21-DA4D2F8D34F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318D149-EABB-1FBA-37EF-A102147970D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113CA23-F4C0-F73A-5A41-C4D7BC82D4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AE55C22-F653-D6C1-37AA-D331792D7FE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5F79BB7-B5D3-90BD-80A6-3A87F642D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F5FB195-1E8D-836D-ECA9-E1248EA6AA8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1D3F8C6-8504-3A90-1153-F13F7D6ED4C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9051D4E-194A-B743-CD75-DED2F0F321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a:extLst>
              <a:ext uri="{FF2B5EF4-FFF2-40B4-BE49-F238E27FC236}">
                <a16:creationId xmlns:a16="http://schemas.microsoft.com/office/drawing/2014/main" id="{6B74EB71-7839-BB95-2EE8-63568924E1EB}"/>
              </a:ext>
            </a:extLst>
          </p:cNvPr>
          <p:cNvGrpSpPr/>
          <p:nvPr userDrawn="1"/>
        </p:nvGrpSpPr>
        <p:grpSpPr>
          <a:xfrm>
            <a:off x="9922649" y="534300"/>
            <a:ext cx="2270555" cy="5668111"/>
            <a:chOff x="9922649" y="1158684"/>
            <a:chExt cx="2270555" cy="5668111"/>
          </a:xfrm>
        </p:grpSpPr>
        <p:sp>
          <p:nvSpPr>
            <p:cNvPr id="28" name="Freeform 71">
              <a:extLst>
                <a:ext uri="{FF2B5EF4-FFF2-40B4-BE49-F238E27FC236}">
                  <a16:creationId xmlns:a16="http://schemas.microsoft.com/office/drawing/2014/main" id="{3B165C76-2B8F-C4D1-F7CD-10ECDDD909D2}"/>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29" name="Freeform 72">
              <a:extLst>
                <a:ext uri="{FF2B5EF4-FFF2-40B4-BE49-F238E27FC236}">
                  <a16:creationId xmlns:a16="http://schemas.microsoft.com/office/drawing/2014/main" id="{1CEA0BD7-72DD-9CC8-8DB9-2B942517304E}"/>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30" name="Picture 29" descr="A black background with white text&#10;&#10;AI-generated content may be incorrect.">
            <a:extLst>
              <a:ext uri="{FF2B5EF4-FFF2-40B4-BE49-F238E27FC236}">
                <a16:creationId xmlns:a16="http://schemas.microsoft.com/office/drawing/2014/main" id="{C84E4CC2-9A6C-B55E-0A09-B073C19D7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040187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2801A5A7-E71E-42E2-7DE7-6402B33CEAB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6786A46-D813-C585-4BD3-056803A102B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F62C7E3-1A2F-0891-E247-C03321D1D93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4FC8E75-FCB5-D25F-8C4E-F43924397DE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B8D3B7B-7D42-09CF-4260-F455A3481D8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936C5BB-50A6-57A7-8FCE-BA337861B2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753D35B-977A-D68C-A43E-0686371ACE7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CD0F626-D937-CD46-F9CD-866F45D1F3F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F2D3325-262C-CDCE-9F28-5A355271965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4C82D9-1892-E0D7-C5FE-E7317B420F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DE1C7C-9ECB-EC23-721C-423ED096AA6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9A291B7-FE71-BAC5-2A00-1F718C56534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034132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F2D493DB-1766-6F10-D3D2-165E1D39E88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83686C7F-7131-2EDF-3B93-21D8CF09AD9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4E7955B-8A95-8125-F569-E3E06D5B310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CB3648F-96E5-F827-5ED9-8F11E6B3B53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44AB469-9CE8-D48A-D8C6-010B8EF716B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F3450E2-8029-533E-E629-7E0E7B5418C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0136C4-221B-ED35-908D-F42F940581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431354-1DAC-9477-241D-373285B77A1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5250277-0398-7A82-692C-EB98E473BD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8FEB158-B0E1-E1FC-1CF0-574CB514801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270AE7A-01AE-98D7-F273-1CDBEC28DEE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B047900-CED6-8793-E6E7-05099EC764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015824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DA5A7214-2E60-A522-4338-5C47F262C4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8234D960-ED92-707B-FC2C-0FB160876A1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629F7B2D-E329-4642-448C-72BC6AC89AC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BC4B7F-F174-D350-CB4F-AAB53DFA9F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0E1C06D-7A65-32DD-CC90-55E737BD1D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5D626FB-C42D-44FF-0F26-22C7452F27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0A5E5F3-CA26-F82D-AF3C-5F732B65E91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3A945A2-B8CB-AE8D-9B81-8231F0ED27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251DCAA-D37A-2524-51CB-3252C649ED2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AACCF01-9D97-C821-AC82-3C331BCEC5A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93434CF-C931-5040-4621-D2754848536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BB59301-EEAE-F8B5-0025-10F128DB1C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DF5FE2F-0B5F-E6BE-7FEB-59859C79126D}"/>
              </a:ext>
            </a:extLst>
          </p:cNvPr>
          <p:cNvPicPr>
            <a:picLocks noChangeAspect="1"/>
          </p:cNvPicPr>
          <p:nvPr userDrawn="1"/>
        </p:nvPicPr>
        <p:blipFill>
          <a:blip r:embed="rId5">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294084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0562EC2-BCFA-73CC-A41D-AAB9B9D55A5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1740616-5730-8879-3929-65B73DDDE79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DB006E7-4C81-C40D-DF9F-3714930C2FD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CE7788B7-2689-F283-7C8F-B56204B1768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E6A557B-159A-C7A3-3F09-5102317302F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C6990FC-9840-E66F-4B71-6946D331A6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AB5F92B-546A-143F-E700-1554960F57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3BE92A9E-8130-8006-EBAE-A69B0A3FDD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6F67E3D0-8292-F89B-0C04-27E8C731635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2811B195-7A8D-4D09-1D42-2DCDAB864D7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77273132-A978-0F4B-895F-A3A999E161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07879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3">
    <p:bg>
      <p:bgPr>
        <a:solidFill>
          <a:schemeClr val="bg1"/>
        </a:solidFill>
        <a:effectLst/>
      </p:bgPr>
    </p:bg>
    <p:spTree>
      <p:nvGrpSpPr>
        <p:cNvPr id="1" name=""/>
        <p:cNvGrpSpPr/>
        <p:nvPr/>
      </p:nvGrpSpPr>
      <p:grpSpPr>
        <a:xfrm>
          <a:off x="0" y="0"/>
          <a:ext cx="0" cy="0"/>
          <a:chOff x="0" y="0"/>
          <a:chExt cx="0" cy="0"/>
        </a:xfrm>
      </p:grpSpPr>
      <p:pic>
        <p:nvPicPr>
          <p:cNvPr id="30" name="Picture 29" descr="A purple text on a black background&#10;&#10;AI-generated content may be incorrect.">
            <a:extLst>
              <a:ext uri="{FF2B5EF4-FFF2-40B4-BE49-F238E27FC236}">
                <a16:creationId xmlns:a16="http://schemas.microsoft.com/office/drawing/2014/main" id="{C47F4C93-3900-9132-2141-1380B5AA7062}"/>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548252C-96DB-FEFA-21D1-311968CF62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8D1A814-8EEE-E53B-133C-5F7D1BE3AB2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73EF988-F859-35BC-33D5-81C940EC6F5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55DA839-CF42-29AC-CD2C-E4B88EAF94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41C076-E010-3D9F-2B98-38CB27168A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93555E4-9C58-565E-2B0D-A8C29351A06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F756287-CFF0-6305-FA08-4AC770311B4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20D874-9A93-B151-81A8-F6C4E2301EF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28AEF56-34EA-1EE1-DF2A-2243195C2E5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8FD124-94B1-7775-8389-CD0823E85AB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0755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7EA1A9CC-9C37-E8CD-42B0-F1451434546F}"/>
              </a:ext>
            </a:extLst>
          </p:cNvPr>
          <p:cNvGrpSpPr/>
          <p:nvPr userDrawn="1"/>
        </p:nvGrpSpPr>
        <p:grpSpPr>
          <a:xfrm rot="10800000">
            <a:off x="5972266" y="1981352"/>
            <a:ext cx="6219734" cy="3979962"/>
            <a:chOff x="0" y="2375970"/>
            <a:chExt cx="6219734" cy="3979962"/>
          </a:xfrm>
        </p:grpSpPr>
        <p:sp>
          <p:nvSpPr>
            <p:cNvPr id="24" name="Freeform 17">
              <a:extLst>
                <a:ext uri="{FF2B5EF4-FFF2-40B4-BE49-F238E27FC236}">
                  <a16:creationId xmlns:a16="http://schemas.microsoft.com/office/drawing/2014/main" id="{0B928186-F431-D014-7177-DF24030812C5}"/>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25" name="Freeform 18">
              <a:extLst>
                <a:ext uri="{FF2B5EF4-FFF2-40B4-BE49-F238E27FC236}">
                  <a16:creationId xmlns:a16="http://schemas.microsoft.com/office/drawing/2014/main" id="{E69385F0-1741-AEC9-60E7-D7AB025A3BAF}"/>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6" name="Freeform 19">
              <a:extLst>
                <a:ext uri="{FF2B5EF4-FFF2-40B4-BE49-F238E27FC236}">
                  <a16:creationId xmlns:a16="http://schemas.microsoft.com/office/drawing/2014/main" id="{4ED03F43-B5D1-89D8-ECA0-B78D31FD7617}"/>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7" name="Freeform 20">
              <a:extLst>
                <a:ext uri="{FF2B5EF4-FFF2-40B4-BE49-F238E27FC236}">
                  <a16:creationId xmlns:a16="http://schemas.microsoft.com/office/drawing/2014/main" id="{2CF12638-90A0-535D-5966-982319B5F922}"/>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28" name="Rectangle 27">
            <a:extLst>
              <a:ext uri="{FF2B5EF4-FFF2-40B4-BE49-F238E27FC236}">
                <a16:creationId xmlns:a16="http://schemas.microsoft.com/office/drawing/2014/main" id="{DC2942B9-7578-6838-64C8-A100B72A0B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0A39BC5-7295-DCBC-D0BE-4AB44C06898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C216F5D-23F1-C378-924F-486F070849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FC6EBAD-7EDB-77C6-423C-7AD0F75B727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A3434AA3-BE91-61A5-D9B6-06C6B353A3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DE08E5AA-069A-84B1-924F-1A94DA0B207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47955ED8-6713-A2B6-322D-CE2003C0B4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4326A5D3-2A34-D0E3-9A1C-9290AF918AE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6DA387-DABE-9D42-5F9F-5B808A82DF1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3780A449-7990-FE24-74FE-A12AB0CE48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descr="A black background with white text&#10;&#10;AI-generated content may be incorrect.">
            <a:extLst>
              <a:ext uri="{FF2B5EF4-FFF2-40B4-BE49-F238E27FC236}">
                <a16:creationId xmlns:a16="http://schemas.microsoft.com/office/drawing/2014/main" id="{125D15E0-7D08-34E3-8139-5B08F754EC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3234816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8869" y="1586678"/>
            <a:ext cx="4834262" cy="3530562"/>
          </a:xfrm>
          <a:prstGeom prst="rect">
            <a:avLst/>
          </a:prstGeom>
        </p:spPr>
      </p:pic>
      <p:sp>
        <p:nvSpPr>
          <p:cNvPr id="7" name="Rectangle 6">
            <a:extLst>
              <a:ext uri="{FF2B5EF4-FFF2-40B4-BE49-F238E27FC236}">
                <a16:creationId xmlns:a16="http://schemas.microsoft.com/office/drawing/2014/main" id="{E6446C09-500D-BE88-60B4-0DED10C6C0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94524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3DF2B2B5-3C94-A20E-AC18-0BBAD4B76F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822979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E5DABB74-0410-91EA-139C-63B8B149FF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20627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2_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09647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3_Title Slide 3">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purple text on a black background&#10;&#10;AI-generated content may be incorrect.">
            <a:extLst>
              <a:ext uri="{FF2B5EF4-FFF2-40B4-BE49-F238E27FC236}">
                <a16:creationId xmlns:a16="http://schemas.microsoft.com/office/drawing/2014/main" id="{72B9A19B-613A-6E76-C775-F06D6B70ABB6}"/>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064604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_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urple text on a black background&#10;&#10;AI-generated content may be incorrect.">
            <a:extLst>
              <a:ext uri="{FF2B5EF4-FFF2-40B4-BE49-F238E27FC236}">
                <a16:creationId xmlns:a16="http://schemas.microsoft.com/office/drawing/2014/main" id="{1A64B8F6-0160-4F94-3CC0-E997F918CB8C}"/>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_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FF8BF3CE-1848-4501-5390-E340490644B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9060626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dirty="0"/>
              <a:t>18/02/2018</a:t>
            </a:r>
            <a:endParaRPr lang="mr-IN" dirty="0"/>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D19E64EC-B136-4E09-8516-C65D00984F5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817087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C0D403-6393-D392-5CD2-10937C6C8A9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4FB2A96-A839-72C1-D59A-F4FCD9CEB6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405BE5F-5F6C-6482-3A9B-4204C6D5071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5F35D3B-343C-55DD-D862-AAF401215E6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8C8DDA3-5202-20F0-D04A-D2FCC600367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E80DF2-4756-CDAD-A3CE-F56BBF797CE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5DA499A-8188-8A6A-3D16-DE8816DEDB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298DC4A-D314-DC4C-D49D-73ED431B65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6D40467-A071-B68D-E801-155FDB310F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D58F69-6E04-0478-4E07-6A532BC79D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purple text on a black background&#10;&#10;AI-generated content may be incorrect.">
            <a:extLst>
              <a:ext uri="{FF2B5EF4-FFF2-40B4-BE49-F238E27FC236}">
                <a16:creationId xmlns:a16="http://schemas.microsoft.com/office/drawing/2014/main" id="{0B5B7C25-0EC4-22C4-2118-8064F80FCBCB}"/>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75899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EC8E1225-E4FF-D628-4A46-CC1FA8A4BE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477066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0_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3A93B898-955A-8091-8159-547883D101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055882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29CEA2C-388D-07D6-A1AB-C252E0D664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145243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7A6C8AB-6F45-57D3-2657-13B1BE9758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8646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3432E640-3C47-9EEB-B8A3-BDEAD4815C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910673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262C721D-FF52-C60C-5414-FB3211B1D3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864074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48EA05C-05CE-7B83-9232-3361682E9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32283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75D1EA2-C8DC-ED40-1601-6CE843D83B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301665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554DC7F0-7D03-9BD7-1B92-A68B9AC63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624815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4687AF12-4051-B867-75EF-60D5DF21DB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127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D3A4EAD-5654-F305-4E59-E23501830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851E995-5624-3824-8EC4-89EDA18FBED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395A3C4-0CDD-E44F-04CF-6B5384C0C6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CA128D5-D986-DA19-9C3C-D112C44D76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C954FE1-286D-E773-4AD0-5CBD14C5E16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EBE3BB1-74CD-BFBE-5EE9-203E9BE2FD9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0BD46C7-3407-302A-0B91-03D42DC30A3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3D23441-D72D-0490-61E8-6220F9926D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34D40A2-EC49-8F52-9621-09E1C3A5CEB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E98333-C153-DF46-8694-D1141A1688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9B1D9296-C69F-FD68-5834-C3847D73DDE6}"/>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17348384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652CE29D-E2BD-95D2-7DDF-44528309B5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075793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9DB2E8E6-8930-9586-0630-65E7D72396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28750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userDrawn="1"/>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CA72913B-0D98-3C70-B663-BA00A3131E2C}"/>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969472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DFAEE2A-26DC-2876-A369-354A868FFA4F}"/>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3368068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20A7414-6278-FE85-D97D-12B0342973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942904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698873E-CE25-8295-D7D0-3F5963114E6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7818590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60C5CE6-3CE7-42EE-C35F-C5561FED9A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0763308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D06615B3-8F7C-FD52-7877-0AE83236E0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450871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6A1918-A934-20FD-20E1-E44926FAAB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25741687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FDDDFF6-E34C-9FF8-871E-76E31DDEE8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6633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5B01723-3774-1BD3-CB4A-0F668F02BE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57619DB-CDE9-813B-BB26-197046218A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26FF1BB-34D8-3557-EA19-A639EC08DA1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4D63248-9087-A646-3999-9329A9B62A2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E9258C6-62BF-8CFF-D700-88E2FB58E13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94C3BE-A615-DD3D-AE81-B273BE850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C34CF3A-EA44-9FEC-835C-EC2BE1786B4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739E38B-9C88-61B7-0AC2-AADBFA52B9C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0224742-F047-9E9D-14E2-32A4EAAD1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FCED5D2-B745-FA19-78D2-9F451CA4D1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4BCC877-7A3E-E53F-6109-C451ED58A92F}"/>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6825100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153C347C-A4E5-1CDB-8BEB-E7136CB997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304020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6E39B10C-CA50-7F22-8E9A-1141AD99FD4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51003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0A7B354-34B1-9C0E-1487-272837B45F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972553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A48FB5-AD4D-66B9-C534-F06FDD2179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8989620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2221AC4-9FA9-8177-B5D1-226C1375EE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9416803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384DB9E-C847-24D8-7018-D10FA09ACC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277942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4AE565A-D10A-F7B0-937E-7A2E308277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49929022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DEDCF4E5-9C93-4F6D-3B0F-7F55A75F1B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019943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AA5CF27-846E-63BB-0FD1-0EF1CAAD5D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70783827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4B4FD8F1-E0B8-3C32-791C-E8CEEAE21D5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8545565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theme" Target="../theme/theme1.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a:xfrm>
            <a:off x="342901" y="6322375"/>
            <a:ext cx="1740590" cy="207749"/>
          </a:xfrm>
          <a:prstGeom prst="rect">
            <a:avLst/>
          </a:prstGeom>
        </p:spPr>
        <p:txBody>
          <a:bodyPr wrap="square" lIns="0" tIns="0" rIns="0" bIns="0" anchor="b">
            <a:spAutoFit/>
          </a:bodyPr>
          <a:lstStyle>
            <a:lvl1pPr marL="9525" algn="l" defTabSz="685800" rtl="0" eaLnBrk="1" latinLnBrk="0" hangingPunct="1">
              <a:lnSpc>
                <a:spcPct val="100000"/>
              </a:lnSpc>
              <a:spcBef>
                <a:spcPts val="90"/>
              </a:spcBef>
              <a:defRPr lang="en-US" sz="1350" b="0" i="0" kern="1200" spc="-4" smtClean="0">
                <a:solidFill>
                  <a:schemeClr val="tx1"/>
                </a:solidFill>
                <a:latin typeface="Nunito Sans" charset="0"/>
                <a:ea typeface="Nunito Sans" charset="0"/>
                <a:cs typeface="Nunito Sans" charset="0"/>
              </a:defRPr>
            </a:lvl1pPr>
          </a:lstStyle>
          <a:p>
            <a:r>
              <a:rPr lang="en-GB"/>
              <a:t>18/02/2018</a:t>
            </a:r>
            <a:endParaRPr lang="mr-IN" dirty="0"/>
          </a:p>
        </p:txBody>
      </p:sp>
      <p:sp>
        <p:nvSpPr>
          <p:cNvPr id="6" name="Holder 6"/>
          <p:cNvSpPr>
            <a:spLocks noGrp="1"/>
          </p:cNvSpPr>
          <p:nvPr>
            <p:ph type="sldNum" sz="quarter" idx="7"/>
          </p:nvPr>
        </p:nvSpPr>
        <p:spPr>
          <a:xfrm>
            <a:off x="11694121" y="6390227"/>
            <a:ext cx="15763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Text Placeholder 1">
            <a:extLst>
              <a:ext uri="{FF2B5EF4-FFF2-40B4-BE49-F238E27FC236}">
                <a16:creationId xmlns:a16="http://schemas.microsoft.com/office/drawing/2014/main" id="{EEB9D245-AF4C-A94D-8056-49CC09246EF2}"/>
              </a:ext>
            </a:extLst>
          </p:cNvPr>
          <p:cNvSpPr>
            <a:spLocks noGrp="1"/>
          </p:cNvSpPr>
          <p:nvPr>
            <p:ph type="body" idx="1"/>
          </p:nvPr>
        </p:nvSpPr>
        <p:spPr>
          <a:xfrm>
            <a:off x="342900" y="1825229"/>
            <a:ext cx="11010900" cy="4351734"/>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Holder 2">
            <a:extLst>
              <a:ext uri="{FF2B5EF4-FFF2-40B4-BE49-F238E27FC236}">
                <a16:creationId xmlns:a16="http://schemas.microsoft.com/office/drawing/2014/main" id="{4D44D9BB-CA16-684F-99FA-C3CDDAAB6EEA}"/>
              </a:ext>
            </a:extLst>
          </p:cNvPr>
          <p:cNvSpPr txBox="1">
            <a:spLocks/>
          </p:cNvSpPr>
          <p:nvPr/>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9" name="Holder 3">
            <a:extLst>
              <a:ext uri="{FF2B5EF4-FFF2-40B4-BE49-F238E27FC236}">
                <a16:creationId xmlns:a16="http://schemas.microsoft.com/office/drawing/2014/main" id="{A1047EC1-FDCA-904E-B3BA-BE4F586077C0}"/>
              </a:ext>
            </a:extLst>
          </p:cNvPr>
          <p:cNvSpPr txBox="1">
            <a:spLocks/>
          </p:cNvSpPr>
          <p:nvPr/>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3" name="Rectangle 2">
            <a:extLst>
              <a:ext uri="{FF2B5EF4-FFF2-40B4-BE49-F238E27FC236}">
                <a16:creationId xmlns:a16="http://schemas.microsoft.com/office/drawing/2014/main" id="{629C5EF0-C536-D7AA-2C36-7879618C08E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91DBC9C-7A22-19AC-1674-81733F748A8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72A3F73-EE64-BE07-4865-B0971ACC222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80AB1F3-6610-B976-4E45-94EC5CEB302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18040C-32D6-33D9-DF7C-EB036ED878F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B98F13-B9B4-B6EC-596B-AA6AE20A040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8099630-55F1-692B-0C3B-1787BBFBFB1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54A6798-0913-0147-9800-E1EF7572602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D41BD7B-1834-738C-4B90-84D6DB172C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F447D37-AD3D-4949-ECE6-EE607547B0E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Holder 2">
            <a:extLst>
              <a:ext uri="{FF2B5EF4-FFF2-40B4-BE49-F238E27FC236}">
                <a16:creationId xmlns:a16="http://schemas.microsoft.com/office/drawing/2014/main" id="{2AD2E07B-6B49-FC3C-007C-379CC316AF3C}"/>
              </a:ext>
            </a:extLst>
          </p:cNvPr>
          <p:cNvSpPr txBox="1">
            <a:spLocks/>
          </p:cNvSpPr>
          <p:nvPr userDrawn="1"/>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19" name="Holder 3">
            <a:extLst>
              <a:ext uri="{FF2B5EF4-FFF2-40B4-BE49-F238E27FC236}">
                <a16:creationId xmlns:a16="http://schemas.microsoft.com/office/drawing/2014/main" id="{36925F03-F677-E904-4C82-701FABE2AA14}"/>
              </a:ext>
            </a:extLst>
          </p:cNvPr>
          <p:cNvSpPr txBox="1">
            <a:spLocks/>
          </p:cNvSpPr>
          <p:nvPr userDrawn="1"/>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20" name="Rectangle 19">
            <a:extLst>
              <a:ext uri="{FF2B5EF4-FFF2-40B4-BE49-F238E27FC236}">
                <a16:creationId xmlns:a16="http://schemas.microsoft.com/office/drawing/2014/main" id="{C03A3099-D2C4-4304-9B30-8CE4C343A6D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26DD578-3CF9-B2AC-D9C3-D04D4BB068D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B01FD97C-D79C-D608-37F0-693FECA705A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032208-6C66-74D2-670E-735B47F0748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977970F-6DE1-75B8-B0FF-D35905E3E3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C3F04FF-D627-7629-25D9-806666380D4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5C9CE22-AF7E-D1F2-5238-C5005C798A0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575FC16-C273-8881-7F0A-69BA50B4CB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AFAF86-6C39-F2D0-1C0F-2D54D2E999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2D5BF1A-519D-DFDA-1A15-51020854646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7278198"/>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 id="2147483759" r:id="rId24"/>
    <p:sldLayoutId id="2147483760" r:id="rId25"/>
    <p:sldLayoutId id="2147483761" r:id="rId26"/>
    <p:sldLayoutId id="2147483762" r:id="rId27"/>
    <p:sldLayoutId id="2147483763" r:id="rId28"/>
    <p:sldLayoutId id="2147483764" r:id="rId29"/>
    <p:sldLayoutId id="2147483765" r:id="rId30"/>
    <p:sldLayoutId id="2147483766" r:id="rId31"/>
    <p:sldLayoutId id="2147483767" r:id="rId32"/>
    <p:sldLayoutId id="2147483768" r:id="rId33"/>
    <p:sldLayoutId id="2147483769" r:id="rId34"/>
    <p:sldLayoutId id="2147483770" r:id="rId35"/>
    <p:sldLayoutId id="2147483771" r:id="rId36"/>
    <p:sldLayoutId id="2147483772" r:id="rId37"/>
    <p:sldLayoutId id="2147483773" r:id="rId38"/>
    <p:sldLayoutId id="2147483774" r:id="rId39"/>
    <p:sldLayoutId id="2147483775" r:id="rId40"/>
    <p:sldLayoutId id="2147483776" r:id="rId41"/>
    <p:sldLayoutId id="2147483777" r:id="rId42"/>
    <p:sldLayoutId id="2147483778" r:id="rId43"/>
    <p:sldLayoutId id="2147483779" r:id="rId44"/>
    <p:sldLayoutId id="2147483780" r:id="rId45"/>
    <p:sldLayoutId id="2147483781" r:id="rId46"/>
    <p:sldLayoutId id="2147483782" r:id="rId47"/>
    <p:sldLayoutId id="2147483783" r:id="rId48"/>
    <p:sldLayoutId id="2147483784" r:id="rId49"/>
    <p:sldLayoutId id="2147483785" r:id="rId50"/>
    <p:sldLayoutId id="2147483786" r:id="rId51"/>
    <p:sldLayoutId id="2147483787" r:id="rId52"/>
    <p:sldLayoutId id="2147483788" r:id="rId53"/>
    <p:sldLayoutId id="2147483789" r:id="rId54"/>
    <p:sldLayoutId id="2147483790" r:id="rId55"/>
    <p:sldLayoutId id="2147483791" r:id="rId56"/>
    <p:sldLayoutId id="2147483792" r:id="rId57"/>
    <p:sldLayoutId id="2147483793" r:id="rId58"/>
    <p:sldLayoutId id="2147483794" r:id="rId59"/>
    <p:sldLayoutId id="2147483795" r:id="rId60"/>
    <p:sldLayoutId id="2147483661" r:id="rId61"/>
    <p:sldLayoutId id="2147483706" r:id="rId62"/>
    <p:sldLayoutId id="2147483691" r:id="rId63"/>
    <p:sldLayoutId id="2147483666" r:id="rId64"/>
    <p:sldLayoutId id="2147483667" r:id="rId65"/>
    <p:sldLayoutId id="2147483668" r:id="rId66"/>
    <p:sldLayoutId id="2147483662" r:id="rId67"/>
    <p:sldLayoutId id="2147483669" r:id="rId68"/>
    <p:sldLayoutId id="2147483671" r:id="rId69"/>
    <p:sldLayoutId id="2147483672" r:id="rId70"/>
    <p:sldLayoutId id="2147483673" r:id="rId71"/>
    <p:sldLayoutId id="2147483674" r:id="rId72"/>
    <p:sldLayoutId id="2147483675" r:id="rId73"/>
    <p:sldLayoutId id="2147483676" r:id="rId74"/>
    <p:sldLayoutId id="2147483713" r:id="rId75"/>
    <p:sldLayoutId id="2147483677" r:id="rId76"/>
    <p:sldLayoutId id="2147483714" r:id="rId77"/>
    <p:sldLayoutId id="2147483679" r:id="rId78"/>
    <p:sldLayoutId id="2147483715" r:id="rId79"/>
    <p:sldLayoutId id="2147483721" r:id="rId80"/>
    <p:sldLayoutId id="2147483680" r:id="rId81"/>
    <p:sldLayoutId id="2147483681" r:id="rId82"/>
    <p:sldLayoutId id="2147483692" r:id="rId83"/>
    <p:sldLayoutId id="2147483711" r:id="rId84"/>
    <p:sldLayoutId id="2147483682" r:id="rId85"/>
    <p:sldLayoutId id="2147483683" r:id="rId86"/>
    <p:sldLayoutId id="2147483707" r:id="rId87"/>
    <p:sldLayoutId id="2147483697" r:id="rId88"/>
    <p:sldLayoutId id="2147483708" r:id="rId89"/>
    <p:sldLayoutId id="2147483701" r:id="rId90"/>
    <p:sldLayoutId id="2147483709" r:id="rId91"/>
    <p:sldLayoutId id="2147483702" r:id="rId92"/>
    <p:sldLayoutId id="2147483710" r:id="rId93"/>
    <p:sldLayoutId id="2147483687" r:id="rId94"/>
    <p:sldLayoutId id="2147483712" r:id="rId95"/>
    <p:sldLayoutId id="2147483699" r:id="rId96"/>
    <p:sldLayoutId id="2147483716" r:id="rId97"/>
    <p:sldLayoutId id="2147483717" r:id="rId98"/>
    <p:sldLayoutId id="2147483698" r:id="rId99"/>
    <p:sldLayoutId id="2147483722" r:id="rId100"/>
    <p:sldLayoutId id="2147483723" r:id="rId101"/>
    <p:sldLayoutId id="2147483700" r:id="rId102"/>
    <p:sldLayoutId id="2147483718" r:id="rId103"/>
    <p:sldLayoutId id="2147483719" r:id="rId104"/>
    <p:sldLayoutId id="2147483720" r:id="rId105"/>
    <p:sldLayoutId id="2147483689" r:id="rId106"/>
    <p:sldLayoutId id="2147483696" r:id="rId107"/>
    <p:sldLayoutId id="2147483703" r:id="rId108"/>
    <p:sldLayoutId id="2147483704" r:id="rId109"/>
    <p:sldLayoutId id="2147483705" r:id="rId110"/>
    <p:sldLayoutId id="2147483726" r:id="rId111"/>
    <p:sldLayoutId id="2147483727" r:id="rId112"/>
    <p:sldLayoutId id="2147483728" r:id="rId113"/>
    <p:sldLayoutId id="2147483729" r:id="rId114"/>
    <p:sldLayoutId id="2147483725" r:id="rId115"/>
    <p:sldLayoutId id="2147483731" r:id="rId116"/>
    <p:sldLayoutId id="2147483730" r:id="rId117"/>
    <p:sldLayoutId id="2147483732" r:id="rId118"/>
    <p:sldLayoutId id="2147483733" r:id="rId119"/>
    <p:sldLayoutId id="2147483734" r:id="rId120"/>
    <p:sldLayoutId id="2147483796" r:id="rId121"/>
    <p:sldLayoutId id="2147483797" r:id="rId122"/>
  </p:sldLayoutIdLst>
  <p:txStyles>
    <p:titleStyle>
      <a:lvl1pPr marL="9525" algn="l" defTabSz="685800" rtl="0" eaLnBrk="1" latinLnBrk="0" hangingPunct="1">
        <a:lnSpc>
          <a:spcPct val="100000"/>
        </a:lnSpc>
        <a:spcBef>
          <a:spcPts val="75"/>
        </a:spcBef>
        <a:defRPr lang="en-US" sz="1350" b="0" i="0" kern="1200" spc="-4" dirty="0" smtClean="0">
          <a:solidFill>
            <a:schemeClr val="tx1"/>
          </a:solidFill>
          <a:latin typeface="Nunito Sans" charset="0"/>
          <a:ea typeface="Nunito Sans" charset="0"/>
          <a:cs typeface="Nunito Sans" charset="0"/>
        </a:defRPr>
      </a:lvl1pPr>
    </p:titleStyle>
    <p:bodyStyle>
      <a:lvl1pPr marL="133200" indent="-122400" eaLnBrk="1" hangingPunct="1">
        <a:buClr>
          <a:schemeClr val="tx2"/>
        </a:buClr>
        <a:buSzPct val="125000"/>
        <a:buFont typeface="Arial" panose="020B0604020202020204" pitchFamily="34" charset="0"/>
        <a:buChar char="•"/>
        <a:tabLst/>
        <a:defRPr sz="1800" b="0" i="0">
          <a:latin typeface="Nunito Sans" charset="0"/>
          <a:ea typeface="Nunito Sans" charset="0"/>
          <a:cs typeface="Nunito Sans" charset="0"/>
        </a:defRPr>
      </a:lvl1pPr>
      <a:lvl2pPr marL="133200" indent="-122400" eaLnBrk="1" hangingPunct="1">
        <a:buClr>
          <a:schemeClr val="tx2"/>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chemeClr val="tx1"/>
        </a:buClr>
        <a:buSzPct val="125000"/>
        <a:buFont typeface="Arial" panose="020B0604020202020204" pitchFamily="34" charset="0"/>
        <a:buChar char="•"/>
        <a:tabLst/>
        <a:defRPr sz="1800">
          <a:solidFill>
            <a:schemeClr val="tx2"/>
          </a:solidFill>
          <a:latin typeface="+mn-lt"/>
          <a:ea typeface="+mn-ea"/>
          <a:cs typeface="+mn-cs"/>
        </a:defRPr>
      </a:lvl3pPr>
      <a:lvl4pPr marL="133200" indent="-122400" eaLnBrk="1" hangingPunct="1">
        <a:buClr>
          <a:schemeClr val="tx1"/>
        </a:buClr>
        <a:buSzPct val="125000"/>
        <a:buFont typeface="Arial" panose="020B0604020202020204" pitchFamily="34" charset="0"/>
        <a:buChar char="•"/>
        <a:tabLst/>
        <a:defRPr sz="1800" b="0" i="0">
          <a:solidFill>
            <a:schemeClr val="tx2"/>
          </a:solidFill>
          <a:latin typeface="Nunito Sans Black" pitchFamily="2" charset="77"/>
          <a:ea typeface="+mn-ea"/>
          <a:cs typeface="+mn-cs"/>
        </a:defRPr>
      </a:lvl4pPr>
      <a:lvl5pPr marL="133200" indent="-122400" eaLnBrk="1" hangingPunct="1">
        <a:spcBef>
          <a:spcPts val="1950"/>
        </a:spcBef>
        <a:buClr>
          <a:schemeClr val="tx2"/>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extLst>
    <p:ext uri="{27BBF7A9-308A-43DC-89C8-2F10F3537804}">
      <p15:sldGuideLst xmlns:p15="http://schemas.microsoft.com/office/powerpoint/2012/main">
        <p15:guide id="7" pos="3840" userDrawn="1">
          <p15:clr>
            <a:srgbClr val="F26B43"/>
          </p15:clr>
        </p15:guide>
        <p15:guide id="8" pos="227" userDrawn="1">
          <p15:clr>
            <a:srgbClr val="F26B43"/>
          </p15:clr>
        </p15:guide>
        <p15:guide id="9" orient="horz" pos="4163" userDrawn="1">
          <p15:clr>
            <a:srgbClr val="F26B43"/>
          </p15:clr>
        </p15:guide>
        <p15:guide id="10" orient="horz" pos="227" userDrawn="1">
          <p15:clr>
            <a:srgbClr val="F26B43"/>
          </p15:clr>
        </p15:guide>
        <p15:guide id="11" pos="7452" userDrawn="1">
          <p15:clr>
            <a:srgbClr val="F26B43"/>
          </p15:clr>
        </p15:guide>
        <p15:guide id="1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1.xml"/></Relationships>
</file>

<file path=ppt/slides/_rels/slide1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1.xml"/></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1.xml"/></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1.xml"/></Relationships>
</file>

<file path=ppt/slides/_rels/slide1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1.xml"/></Relationships>
</file>

<file path=ppt/slides/_rels/slide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1.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2.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1.xml"/></Relationships>
</file>

<file path=ppt/slides/_rels/slide2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1.xml"/></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12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6.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image" Target="../media/image31.png"/><Relationship Id="rId7" Type="http://schemas.openxmlformats.org/officeDocument/2006/relationships/image" Target="../media/image35.jpg"/><Relationship Id="rId2" Type="http://schemas.openxmlformats.org/officeDocument/2006/relationships/image" Target="../media/image30.png"/><Relationship Id="rId1" Type="http://schemas.openxmlformats.org/officeDocument/2006/relationships/slideLayout" Target="../slideLayouts/slideLayout121.xml"/><Relationship Id="rId6" Type="http://schemas.openxmlformats.org/officeDocument/2006/relationships/image" Target="../media/image34.jpg"/><Relationship Id="rId11" Type="http://schemas.openxmlformats.org/officeDocument/2006/relationships/image" Target="../media/image39.jpg"/><Relationship Id="rId5" Type="http://schemas.openxmlformats.org/officeDocument/2006/relationships/image" Target="../media/image33.png"/><Relationship Id="rId10" Type="http://schemas.openxmlformats.org/officeDocument/2006/relationships/image" Target="../media/image38.jpg"/><Relationship Id="rId4" Type="http://schemas.openxmlformats.org/officeDocument/2006/relationships/image" Target="../media/image32.png"/><Relationship Id="rId9" Type="http://schemas.openxmlformats.org/officeDocument/2006/relationships/image" Target="../media/image37.jpg"/></Relationships>
</file>

<file path=ppt/slides/_rels/slide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1.xml"/></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8.xml"/><Relationship Id="rId5" Type="http://schemas.openxmlformats.org/officeDocument/2006/relationships/image" Target="../media/image41.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a:t>#</a:t>
            </a:r>
            <a:r>
              <a:rPr lang="en-GB" dirty="0" err="1"/>
              <a:t>SkillsForLife</a:t>
            </a:r>
            <a:endParaRPr lang="en-GB" dirty="0"/>
          </a:p>
        </p:txBody>
      </p:sp>
    </p:spTree>
    <p:extLst>
      <p:ext uri="{BB962C8B-B14F-4D97-AF65-F5344CB8AC3E}">
        <p14:creationId xmlns:p14="http://schemas.microsoft.com/office/powerpoint/2010/main" val="215847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28374" y="28371"/>
          <a:ext cx="12087224" cy="6690360"/>
        </p:xfrm>
        <a:graphic>
          <a:graphicData uri="http://schemas.openxmlformats.org/drawingml/2006/table">
            <a:tbl>
              <a:tblPr firstRow="1" bandRow="1">
                <a:tableStyleId>{2D5ABB26-0587-4C30-8999-92F81FD0307C}</a:tableStyleId>
              </a:tblPr>
              <a:tblGrid>
                <a:gridCol w="1068705">
                  <a:extLst>
                    <a:ext uri="{9D8B030D-6E8A-4147-A177-3AD203B41FA5}">
                      <a16:colId xmlns:a16="http://schemas.microsoft.com/office/drawing/2014/main" val="20000"/>
                    </a:ext>
                  </a:extLst>
                </a:gridCol>
                <a:gridCol w="1461770">
                  <a:extLst>
                    <a:ext uri="{9D8B030D-6E8A-4147-A177-3AD203B41FA5}">
                      <a16:colId xmlns:a16="http://schemas.microsoft.com/office/drawing/2014/main" val="20001"/>
                    </a:ext>
                  </a:extLst>
                </a:gridCol>
                <a:gridCol w="1692275">
                  <a:extLst>
                    <a:ext uri="{9D8B030D-6E8A-4147-A177-3AD203B41FA5}">
                      <a16:colId xmlns:a16="http://schemas.microsoft.com/office/drawing/2014/main" val="20002"/>
                    </a:ext>
                  </a:extLst>
                </a:gridCol>
                <a:gridCol w="2094864">
                  <a:extLst>
                    <a:ext uri="{9D8B030D-6E8A-4147-A177-3AD203B41FA5}">
                      <a16:colId xmlns:a16="http://schemas.microsoft.com/office/drawing/2014/main" val="20003"/>
                    </a:ext>
                  </a:extLst>
                </a:gridCol>
                <a:gridCol w="2106930">
                  <a:extLst>
                    <a:ext uri="{9D8B030D-6E8A-4147-A177-3AD203B41FA5}">
                      <a16:colId xmlns:a16="http://schemas.microsoft.com/office/drawing/2014/main" val="20004"/>
                    </a:ext>
                  </a:extLst>
                </a:gridCol>
                <a:gridCol w="1965960">
                  <a:extLst>
                    <a:ext uri="{9D8B030D-6E8A-4147-A177-3AD203B41FA5}">
                      <a16:colId xmlns:a16="http://schemas.microsoft.com/office/drawing/2014/main" val="20005"/>
                    </a:ext>
                  </a:extLst>
                </a:gridCol>
                <a:gridCol w="1696720">
                  <a:extLst>
                    <a:ext uri="{9D8B030D-6E8A-4147-A177-3AD203B41FA5}">
                      <a16:colId xmlns:a16="http://schemas.microsoft.com/office/drawing/2014/main" val="20006"/>
                    </a:ext>
                  </a:extLst>
                </a:gridCol>
              </a:tblGrid>
              <a:tr h="701040">
                <a:tc>
                  <a:txBody>
                    <a:bodyPr/>
                    <a:lstStyle/>
                    <a:p>
                      <a:pPr>
                        <a:lnSpc>
                          <a:spcPct val="100000"/>
                        </a:lnSpc>
                      </a:pPr>
                      <a:endParaRPr sz="11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algn="ctr">
                        <a:lnSpc>
                          <a:spcPts val="1905"/>
                        </a:lnSpc>
                        <a:spcBef>
                          <a:spcPts val="260"/>
                        </a:spcBef>
                      </a:pPr>
                      <a:r>
                        <a:rPr sz="1600" b="1" spc="-10" dirty="0">
                          <a:solidFill>
                            <a:srgbClr val="FFFFFF"/>
                          </a:solidFill>
                          <a:latin typeface="Carlito"/>
                          <a:cs typeface="Carlito"/>
                        </a:rPr>
                        <a:t>Squirrels</a:t>
                      </a:r>
                      <a:endParaRPr sz="1600">
                        <a:latin typeface="Carlito"/>
                        <a:cs typeface="Carlito"/>
                      </a:endParaRPr>
                    </a:p>
                    <a:p>
                      <a:pPr algn="ctr">
                        <a:lnSpc>
                          <a:spcPts val="1425"/>
                        </a:lnSpc>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6</a:t>
                      </a:r>
                      <a:r>
                        <a:rPr sz="1200" b="1" spc="-10" dirty="0">
                          <a:solidFill>
                            <a:srgbClr val="FFFFFF"/>
                          </a:solidFill>
                          <a:latin typeface="Carlito"/>
                          <a:cs typeface="Carlito"/>
                        </a:rPr>
                        <a:t> </a:t>
                      </a:r>
                      <a:r>
                        <a:rPr sz="1200" b="1" spc="-20" dirty="0">
                          <a:solidFill>
                            <a:srgbClr val="FFFFFF"/>
                          </a:solidFill>
                          <a:latin typeface="Carlito"/>
                          <a:cs typeface="Carlito"/>
                        </a:rPr>
                        <a:t>they</a:t>
                      </a:r>
                      <a:endParaRPr sz="1200">
                        <a:latin typeface="Carlito"/>
                        <a:cs typeface="Carlito"/>
                      </a:endParaRPr>
                    </a:p>
                    <a:p>
                      <a:pPr algn="ctr">
                        <a:lnSpc>
                          <a:spcPct val="100000"/>
                        </a:lnSpc>
                        <a:spcBef>
                          <a:spcPts val="75"/>
                        </a:spcBef>
                      </a:pP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54"/>
                        </a:spcBef>
                      </a:pPr>
                      <a:r>
                        <a:rPr sz="1800" b="1" spc="-10" dirty="0">
                          <a:solidFill>
                            <a:srgbClr val="FFFFFF"/>
                          </a:solidFill>
                          <a:latin typeface="Carlito"/>
                          <a:cs typeface="Carlito"/>
                        </a:rPr>
                        <a:t>Beavers</a:t>
                      </a:r>
                      <a:endParaRPr sz="1800">
                        <a:latin typeface="Carlito"/>
                        <a:cs typeface="Carlito"/>
                      </a:endParaRPr>
                    </a:p>
                    <a:p>
                      <a:pPr algn="ctr">
                        <a:lnSpc>
                          <a:spcPct val="100000"/>
                        </a:lnSpc>
                        <a:spcBef>
                          <a:spcPts val="4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8</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54"/>
                        </a:spcBef>
                      </a:pPr>
                      <a:r>
                        <a:rPr sz="1800" b="1" spc="-20" dirty="0">
                          <a:solidFill>
                            <a:srgbClr val="FFFFFF"/>
                          </a:solidFill>
                          <a:latin typeface="Carlito"/>
                          <a:cs typeface="Carlito"/>
                        </a:rPr>
                        <a:t>Cubs</a:t>
                      </a:r>
                      <a:endParaRPr sz="1800">
                        <a:latin typeface="Carlito"/>
                        <a:cs typeface="Carlito"/>
                      </a:endParaRPr>
                    </a:p>
                    <a:p>
                      <a:pPr algn="ctr">
                        <a:lnSpc>
                          <a:spcPct val="100000"/>
                        </a:lnSpc>
                        <a:spcBef>
                          <a:spcPts val="45"/>
                        </a:spcBef>
                      </a:pPr>
                      <a:r>
                        <a:rPr sz="1200" b="1" dirty="0">
                          <a:solidFill>
                            <a:srgbClr val="FFFFFF"/>
                          </a:solidFill>
                          <a:latin typeface="Carlito"/>
                          <a:cs typeface="Carlito"/>
                        </a:rPr>
                        <a:t>(by</a:t>
                      </a:r>
                      <a:r>
                        <a:rPr sz="1200" b="1" spc="-30" dirty="0">
                          <a:solidFill>
                            <a:srgbClr val="FFFFFF"/>
                          </a:solidFill>
                          <a:latin typeface="Carlito"/>
                          <a:cs typeface="Carlito"/>
                        </a:rPr>
                        <a:t> </a:t>
                      </a:r>
                      <a:r>
                        <a:rPr sz="1200" b="1" dirty="0">
                          <a:solidFill>
                            <a:srgbClr val="FFFFFF"/>
                          </a:solidFill>
                          <a:latin typeface="Carlito"/>
                          <a:cs typeface="Carlito"/>
                        </a:rPr>
                        <a:t>age</a:t>
                      </a:r>
                      <a:r>
                        <a:rPr sz="1200" b="1" spc="-25" dirty="0">
                          <a:solidFill>
                            <a:srgbClr val="FFFFFF"/>
                          </a:solidFill>
                          <a:latin typeface="Carlito"/>
                          <a:cs typeface="Carlito"/>
                        </a:rPr>
                        <a:t> </a:t>
                      </a:r>
                      <a:r>
                        <a:rPr sz="1200" b="1" dirty="0">
                          <a:solidFill>
                            <a:srgbClr val="FFFFFF"/>
                          </a:solidFill>
                          <a:latin typeface="Carlito"/>
                          <a:cs typeface="Carlito"/>
                        </a:rPr>
                        <a:t>10.5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5"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54"/>
                        </a:spcBef>
                      </a:pPr>
                      <a:r>
                        <a:rPr sz="1800" b="1" spc="-10" dirty="0">
                          <a:solidFill>
                            <a:srgbClr val="FFFFFF"/>
                          </a:solidFill>
                          <a:latin typeface="Carlito"/>
                          <a:cs typeface="Carlito"/>
                        </a:rPr>
                        <a:t>Scouts</a:t>
                      </a:r>
                      <a:endParaRPr sz="1800">
                        <a:latin typeface="Carlito"/>
                        <a:cs typeface="Carlito"/>
                      </a:endParaRPr>
                    </a:p>
                    <a:p>
                      <a:pPr algn="ctr">
                        <a:lnSpc>
                          <a:spcPct val="100000"/>
                        </a:lnSpc>
                        <a:spcBef>
                          <a:spcPts val="4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14</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54"/>
                        </a:spcBef>
                      </a:pPr>
                      <a:r>
                        <a:rPr sz="1800" b="1" spc="-10" dirty="0">
                          <a:solidFill>
                            <a:srgbClr val="FFFFFF"/>
                          </a:solidFill>
                          <a:latin typeface="Carlito"/>
                          <a:cs typeface="Carlito"/>
                        </a:rPr>
                        <a:t>Explorers</a:t>
                      </a:r>
                      <a:endParaRPr sz="1800">
                        <a:latin typeface="Carlito"/>
                        <a:cs typeface="Carlito"/>
                      </a:endParaRPr>
                    </a:p>
                    <a:p>
                      <a:pPr algn="ctr">
                        <a:lnSpc>
                          <a:spcPct val="100000"/>
                        </a:lnSpc>
                        <a:spcBef>
                          <a:spcPts val="4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18</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ts val="1905"/>
                        </a:lnSpc>
                        <a:spcBef>
                          <a:spcPts val="260"/>
                        </a:spcBef>
                      </a:pPr>
                      <a:r>
                        <a:rPr sz="1600" b="1" spc="-10" dirty="0">
                          <a:solidFill>
                            <a:srgbClr val="FFFFFF"/>
                          </a:solidFill>
                          <a:latin typeface="Carlito"/>
                          <a:cs typeface="Carlito"/>
                        </a:rPr>
                        <a:t>Network</a:t>
                      </a:r>
                      <a:endParaRPr sz="1600">
                        <a:latin typeface="Carlito"/>
                        <a:cs typeface="Carlito"/>
                      </a:endParaRPr>
                    </a:p>
                    <a:p>
                      <a:pPr algn="ctr">
                        <a:lnSpc>
                          <a:spcPts val="1425"/>
                        </a:lnSpc>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25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extLst>
                  <a:ext uri="{0D108BD9-81ED-4DB2-BD59-A6C34878D82A}">
                    <a16:rowId xmlns:a16="http://schemas.microsoft.com/office/drawing/2014/main" val="10000"/>
                  </a:ext>
                </a:extLst>
              </a:tr>
              <a:tr h="1264920">
                <a:tc>
                  <a:txBody>
                    <a:bodyPr/>
                    <a:lstStyle/>
                    <a:p>
                      <a:pPr algn="ctr">
                        <a:lnSpc>
                          <a:spcPct val="100000"/>
                        </a:lnSpc>
                        <a:spcBef>
                          <a:spcPts val="270"/>
                        </a:spcBef>
                      </a:pPr>
                      <a:r>
                        <a:rPr sz="1400" spc="-10" dirty="0">
                          <a:solidFill>
                            <a:srgbClr val="FFFFFF"/>
                          </a:solidFill>
                          <a:latin typeface="Carlito"/>
                          <a:cs typeface="Carlito"/>
                        </a:rPr>
                        <a:t>Camping</a:t>
                      </a:r>
                      <a:endParaRPr sz="1400">
                        <a:latin typeface="Carlito"/>
                        <a:cs typeface="Carlito"/>
                      </a:endParaRPr>
                    </a:p>
                  </a:txBody>
                  <a:tcPr marL="0" marR="0" marT="34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7413DC"/>
                    </a:solidFill>
                  </a:tcPr>
                </a:tc>
                <a:tc>
                  <a:txBody>
                    <a:bodyPr/>
                    <a:lstStyle/>
                    <a:p>
                      <a:pPr marL="90805" marR="111760">
                        <a:lnSpc>
                          <a:spcPct val="101200"/>
                        </a:lnSpc>
                        <a:spcBef>
                          <a:spcPts val="240"/>
                        </a:spcBef>
                      </a:pPr>
                      <a:r>
                        <a:rPr sz="1100" dirty="0">
                          <a:latin typeface="Carlito"/>
                          <a:cs typeface="Carlito"/>
                        </a:rPr>
                        <a:t>Camp</a:t>
                      </a:r>
                      <a:r>
                        <a:rPr sz="1100" spc="-35" dirty="0">
                          <a:latin typeface="Carlito"/>
                          <a:cs typeface="Carlito"/>
                        </a:rPr>
                        <a:t> </a:t>
                      </a:r>
                      <a:r>
                        <a:rPr sz="1100" dirty="0">
                          <a:latin typeface="Carlito"/>
                          <a:cs typeface="Carlito"/>
                        </a:rPr>
                        <a:t>themselves</a:t>
                      </a:r>
                      <a:r>
                        <a:rPr sz="1100" spc="-30" dirty="0">
                          <a:latin typeface="Carlito"/>
                          <a:cs typeface="Carlito"/>
                        </a:rPr>
                        <a:t> </a:t>
                      </a:r>
                      <a:r>
                        <a:rPr sz="1100" spc="-25" dirty="0">
                          <a:latin typeface="Carlito"/>
                          <a:cs typeface="Carlito"/>
                        </a:rPr>
                        <a:t>or </a:t>
                      </a:r>
                      <a:r>
                        <a:rPr sz="1100" dirty="0">
                          <a:latin typeface="Carlito"/>
                          <a:cs typeface="Carlito"/>
                        </a:rPr>
                        <a:t>visit</a:t>
                      </a:r>
                      <a:r>
                        <a:rPr sz="1100" spc="-40" dirty="0">
                          <a:latin typeface="Carlito"/>
                          <a:cs typeface="Carlito"/>
                        </a:rPr>
                        <a:t> </a:t>
                      </a:r>
                      <a:r>
                        <a:rPr sz="1100" dirty="0">
                          <a:latin typeface="Carlito"/>
                          <a:cs typeface="Carlito"/>
                        </a:rPr>
                        <a:t>another</a:t>
                      </a:r>
                      <a:r>
                        <a:rPr sz="1100" spc="-25" dirty="0">
                          <a:latin typeface="Carlito"/>
                          <a:cs typeface="Carlito"/>
                        </a:rPr>
                        <a:t> </a:t>
                      </a:r>
                      <a:r>
                        <a:rPr sz="1100" spc="-20" dirty="0">
                          <a:latin typeface="Carlito"/>
                          <a:cs typeface="Carlito"/>
                        </a:rPr>
                        <a:t>camp </a:t>
                      </a:r>
                      <a:r>
                        <a:rPr sz="1100" dirty="0">
                          <a:latin typeface="Carlito"/>
                          <a:cs typeface="Carlito"/>
                        </a:rPr>
                        <a:t>during</a:t>
                      </a:r>
                      <a:r>
                        <a:rPr sz="1100" spc="-20" dirty="0">
                          <a:latin typeface="Carlito"/>
                          <a:cs typeface="Carlito"/>
                        </a:rPr>
                        <a:t> </a:t>
                      </a:r>
                      <a:r>
                        <a:rPr sz="1100" dirty="0">
                          <a:latin typeface="Carlito"/>
                          <a:cs typeface="Carlito"/>
                        </a:rPr>
                        <a:t>the</a:t>
                      </a:r>
                      <a:r>
                        <a:rPr sz="1100" spc="-15" dirty="0">
                          <a:latin typeface="Carlito"/>
                          <a:cs typeface="Carlito"/>
                        </a:rPr>
                        <a:t> </a:t>
                      </a:r>
                      <a:r>
                        <a:rPr sz="1100" dirty="0">
                          <a:latin typeface="Carlito"/>
                          <a:cs typeface="Carlito"/>
                        </a:rPr>
                        <a:t>day</a:t>
                      </a:r>
                      <a:r>
                        <a:rPr sz="1100" spc="-10" dirty="0">
                          <a:latin typeface="Carlito"/>
                          <a:cs typeface="Carlito"/>
                        </a:rPr>
                        <a:t> </a:t>
                      </a:r>
                      <a:r>
                        <a:rPr sz="1100" dirty="0">
                          <a:latin typeface="Carlito"/>
                          <a:cs typeface="Carlito"/>
                        </a:rPr>
                        <a:t>to</a:t>
                      </a:r>
                      <a:r>
                        <a:rPr sz="1100" spc="-20" dirty="0">
                          <a:latin typeface="Carlito"/>
                          <a:cs typeface="Carlito"/>
                        </a:rPr>
                        <a:t> take </a:t>
                      </a:r>
                      <a:r>
                        <a:rPr sz="1100" dirty="0">
                          <a:latin typeface="Carlito"/>
                          <a:cs typeface="Carlito"/>
                        </a:rPr>
                        <a:t>part</a:t>
                      </a:r>
                      <a:r>
                        <a:rPr sz="1100" spc="-20" dirty="0">
                          <a:latin typeface="Carlito"/>
                          <a:cs typeface="Carlito"/>
                        </a:rPr>
                        <a:t> </a:t>
                      </a:r>
                      <a:r>
                        <a:rPr sz="1100" dirty="0">
                          <a:latin typeface="Carlito"/>
                          <a:cs typeface="Carlito"/>
                        </a:rPr>
                        <a:t>in</a:t>
                      </a:r>
                      <a:r>
                        <a:rPr sz="1100" spc="-15" dirty="0">
                          <a:latin typeface="Carlito"/>
                          <a:cs typeface="Carlito"/>
                        </a:rPr>
                        <a:t> </a:t>
                      </a:r>
                      <a:r>
                        <a:rPr sz="1100" dirty="0">
                          <a:latin typeface="Carlito"/>
                          <a:cs typeface="Carlito"/>
                        </a:rPr>
                        <a:t>camp</a:t>
                      </a:r>
                      <a:r>
                        <a:rPr sz="1100" spc="-15" dirty="0">
                          <a:latin typeface="Carlito"/>
                          <a:cs typeface="Carlito"/>
                        </a:rPr>
                        <a:t> </a:t>
                      </a:r>
                      <a:r>
                        <a:rPr sz="1100" spc="-20" dirty="0">
                          <a:latin typeface="Carlito"/>
                          <a:cs typeface="Carlito"/>
                        </a:rPr>
                        <a:t>life</a:t>
                      </a:r>
                      <a:endParaRPr sz="1100">
                        <a:latin typeface="Carlito"/>
                        <a:cs typeface="Carlito"/>
                      </a:endParaRPr>
                    </a:p>
                  </a:txBody>
                  <a:tcPr marL="0" marR="0" marT="304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287020">
                        <a:lnSpc>
                          <a:spcPct val="99700"/>
                        </a:lnSpc>
                        <a:spcBef>
                          <a:spcPts val="260"/>
                        </a:spcBef>
                      </a:pPr>
                      <a:r>
                        <a:rPr sz="1100" dirty="0">
                          <a:latin typeface="Carlito"/>
                          <a:cs typeface="Carlito"/>
                        </a:rPr>
                        <a:t>Be</a:t>
                      </a:r>
                      <a:r>
                        <a:rPr sz="1100" spc="-15" dirty="0">
                          <a:latin typeface="Carlito"/>
                          <a:cs typeface="Carlito"/>
                        </a:rPr>
                        <a:t> </a:t>
                      </a:r>
                      <a:r>
                        <a:rPr sz="1100" dirty="0">
                          <a:latin typeface="Carlito"/>
                          <a:cs typeface="Carlito"/>
                        </a:rPr>
                        <a:t>able</a:t>
                      </a:r>
                      <a:r>
                        <a:rPr sz="1100" spc="-10" dirty="0">
                          <a:latin typeface="Carlito"/>
                          <a:cs typeface="Carlito"/>
                        </a:rPr>
                        <a:t> </a:t>
                      </a:r>
                      <a:r>
                        <a:rPr sz="1100" dirty="0">
                          <a:latin typeface="Carlito"/>
                          <a:cs typeface="Carlito"/>
                        </a:rPr>
                        <a:t>to</a:t>
                      </a:r>
                      <a:r>
                        <a:rPr sz="1100" spc="-15" dirty="0">
                          <a:latin typeface="Carlito"/>
                          <a:cs typeface="Carlito"/>
                        </a:rPr>
                        <a:t> </a:t>
                      </a:r>
                      <a:r>
                        <a:rPr sz="1100" dirty="0">
                          <a:latin typeface="Carlito"/>
                          <a:cs typeface="Carlito"/>
                        </a:rPr>
                        <a:t>be</a:t>
                      </a:r>
                      <a:r>
                        <a:rPr sz="1100" spc="-10" dirty="0">
                          <a:latin typeface="Carlito"/>
                          <a:cs typeface="Carlito"/>
                        </a:rPr>
                        <a:t> </a:t>
                      </a:r>
                      <a:r>
                        <a:rPr sz="1100" dirty="0">
                          <a:latin typeface="Carlito"/>
                          <a:cs typeface="Carlito"/>
                        </a:rPr>
                        <a:t>an</a:t>
                      </a:r>
                      <a:r>
                        <a:rPr sz="1100" spc="-15" dirty="0">
                          <a:latin typeface="Carlito"/>
                          <a:cs typeface="Carlito"/>
                        </a:rPr>
                        <a:t> </a:t>
                      </a:r>
                      <a:r>
                        <a:rPr sz="1100" spc="-10" dirty="0">
                          <a:latin typeface="Carlito"/>
                          <a:cs typeface="Carlito"/>
                        </a:rPr>
                        <a:t>active </a:t>
                      </a:r>
                      <a:r>
                        <a:rPr sz="1100" dirty="0">
                          <a:latin typeface="Carlito"/>
                          <a:cs typeface="Carlito"/>
                        </a:rPr>
                        <a:t>and</a:t>
                      </a:r>
                      <a:r>
                        <a:rPr sz="1100" spc="-15" dirty="0">
                          <a:latin typeface="Carlito"/>
                          <a:cs typeface="Carlito"/>
                        </a:rPr>
                        <a:t> </a:t>
                      </a:r>
                      <a:r>
                        <a:rPr sz="1100" spc="-10" dirty="0">
                          <a:latin typeface="Carlito"/>
                          <a:cs typeface="Carlito"/>
                        </a:rPr>
                        <a:t>independent </a:t>
                      </a:r>
                      <a:r>
                        <a:rPr sz="1100" dirty="0">
                          <a:latin typeface="Carlito"/>
                          <a:cs typeface="Carlito"/>
                        </a:rPr>
                        <a:t>participant</a:t>
                      </a:r>
                      <a:r>
                        <a:rPr sz="1100" spc="-30" dirty="0">
                          <a:latin typeface="Carlito"/>
                          <a:cs typeface="Carlito"/>
                        </a:rPr>
                        <a:t> </a:t>
                      </a:r>
                      <a:r>
                        <a:rPr sz="1100" dirty="0">
                          <a:latin typeface="Carlito"/>
                          <a:cs typeface="Carlito"/>
                        </a:rPr>
                        <a:t>of</a:t>
                      </a:r>
                      <a:r>
                        <a:rPr sz="1100" spc="-20" dirty="0">
                          <a:latin typeface="Carlito"/>
                          <a:cs typeface="Carlito"/>
                        </a:rPr>
                        <a:t> </a:t>
                      </a:r>
                      <a:r>
                        <a:rPr sz="1100" dirty="0">
                          <a:latin typeface="Carlito"/>
                          <a:cs typeface="Carlito"/>
                        </a:rPr>
                        <a:t>a</a:t>
                      </a:r>
                      <a:r>
                        <a:rPr sz="1100" spc="-25" dirty="0">
                          <a:latin typeface="Carlito"/>
                          <a:cs typeface="Carlito"/>
                        </a:rPr>
                        <a:t> </a:t>
                      </a:r>
                      <a:r>
                        <a:rPr sz="1100" spc="-20" dirty="0">
                          <a:latin typeface="Carlito"/>
                          <a:cs typeface="Carlito"/>
                        </a:rPr>
                        <a:t>short </a:t>
                      </a:r>
                      <a:r>
                        <a:rPr sz="1100" dirty="0">
                          <a:latin typeface="Carlito"/>
                          <a:cs typeface="Carlito"/>
                        </a:rPr>
                        <a:t>camp</a:t>
                      </a:r>
                      <a:r>
                        <a:rPr sz="1100" spc="-25" dirty="0">
                          <a:latin typeface="Carlito"/>
                          <a:cs typeface="Carlito"/>
                        </a:rPr>
                        <a:t> </a:t>
                      </a:r>
                      <a:r>
                        <a:rPr sz="1100" dirty="0">
                          <a:latin typeface="Carlito"/>
                          <a:cs typeface="Carlito"/>
                        </a:rPr>
                        <a:t>or</a:t>
                      </a:r>
                      <a:r>
                        <a:rPr sz="1100" spc="-10" dirty="0">
                          <a:latin typeface="Carlito"/>
                          <a:cs typeface="Carlito"/>
                        </a:rPr>
                        <a:t> sleepover, </a:t>
                      </a:r>
                      <a:r>
                        <a:rPr sz="1100" dirty="0">
                          <a:latin typeface="Carlito"/>
                          <a:cs typeface="Carlito"/>
                        </a:rPr>
                        <a:t>managing</a:t>
                      </a:r>
                      <a:r>
                        <a:rPr sz="1100" spc="-35" dirty="0">
                          <a:latin typeface="Carlito"/>
                          <a:cs typeface="Carlito"/>
                        </a:rPr>
                        <a:t> </a:t>
                      </a:r>
                      <a:r>
                        <a:rPr sz="1100" dirty="0">
                          <a:latin typeface="Carlito"/>
                          <a:cs typeface="Carlito"/>
                        </a:rPr>
                        <a:t>their</a:t>
                      </a:r>
                      <a:r>
                        <a:rPr sz="1100" spc="-20" dirty="0">
                          <a:latin typeface="Carlito"/>
                          <a:cs typeface="Carlito"/>
                        </a:rPr>
                        <a:t> </a:t>
                      </a:r>
                      <a:r>
                        <a:rPr sz="1100" dirty="0">
                          <a:latin typeface="Carlito"/>
                          <a:cs typeface="Carlito"/>
                        </a:rPr>
                        <a:t>own</a:t>
                      </a:r>
                      <a:r>
                        <a:rPr sz="1100" spc="-30" dirty="0">
                          <a:latin typeface="Carlito"/>
                          <a:cs typeface="Carlito"/>
                        </a:rPr>
                        <a:t> </a:t>
                      </a:r>
                      <a:r>
                        <a:rPr sz="1100" spc="-25" dirty="0">
                          <a:latin typeface="Carlito"/>
                          <a:cs typeface="Carlito"/>
                        </a:rPr>
                        <a:t>kit </a:t>
                      </a:r>
                      <a:r>
                        <a:rPr sz="1100" dirty="0">
                          <a:latin typeface="Carlito"/>
                          <a:cs typeface="Carlito"/>
                        </a:rPr>
                        <a:t>and</a:t>
                      </a:r>
                      <a:r>
                        <a:rPr sz="1100" spc="-30" dirty="0">
                          <a:latin typeface="Carlito"/>
                          <a:cs typeface="Carlito"/>
                        </a:rPr>
                        <a:t> </a:t>
                      </a:r>
                      <a:r>
                        <a:rPr sz="1100" dirty="0">
                          <a:latin typeface="Carlito"/>
                          <a:cs typeface="Carlito"/>
                        </a:rPr>
                        <a:t>showing</a:t>
                      </a:r>
                      <a:r>
                        <a:rPr sz="1100" spc="-30" dirty="0">
                          <a:latin typeface="Carlito"/>
                          <a:cs typeface="Carlito"/>
                        </a:rPr>
                        <a:t> </a:t>
                      </a:r>
                      <a:r>
                        <a:rPr sz="1100" dirty="0">
                          <a:latin typeface="Carlito"/>
                          <a:cs typeface="Carlito"/>
                        </a:rPr>
                        <a:t>care</a:t>
                      </a:r>
                      <a:r>
                        <a:rPr sz="1100" spc="-20" dirty="0">
                          <a:latin typeface="Carlito"/>
                          <a:cs typeface="Carlito"/>
                        </a:rPr>
                        <a:t> </a:t>
                      </a:r>
                      <a:r>
                        <a:rPr sz="1100" spc="-25" dirty="0">
                          <a:latin typeface="Carlito"/>
                          <a:cs typeface="Carlito"/>
                        </a:rPr>
                        <a:t>for </a:t>
                      </a:r>
                      <a:r>
                        <a:rPr sz="1100" dirty="0">
                          <a:latin typeface="Carlito"/>
                          <a:cs typeface="Carlito"/>
                        </a:rPr>
                        <a:t>other</a:t>
                      </a:r>
                      <a:r>
                        <a:rPr sz="1100" spc="-20" dirty="0">
                          <a:latin typeface="Carlito"/>
                          <a:cs typeface="Carlito"/>
                        </a:rPr>
                        <a:t> </a:t>
                      </a:r>
                      <a:r>
                        <a:rPr sz="1100" spc="-10" dirty="0">
                          <a:latin typeface="Carlito"/>
                          <a:cs typeface="Carlito"/>
                        </a:rPr>
                        <a:t>beavers</a:t>
                      </a:r>
                      <a:endParaRPr sz="1100">
                        <a:latin typeface="Carlito"/>
                        <a:cs typeface="Carlito"/>
                      </a:endParaRPr>
                    </a:p>
                  </a:txBody>
                  <a:tcPr marL="0" marR="0" marT="3302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18745">
                        <a:lnSpc>
                          <a:spcPct val="99700"/>
                        </a:lnSpc>
                        <a:spcBef>
                          <a:spcPts val="260"/>
                        </a:spcBef>
                      </a:pPr>
                      <a:r>
                        <a:rPr sz="1100" dirty="0">
                          <a:latin typeface="Carlito"/>
                          <a:cs typeface="Carlito"/>
                        </a:rPr>
                        <a:t>Take</a:t>
                      </a:r>
                      <a:r>
                        <a:rPr sz="1100" spc="-15" dirty="0">
                          <a:latin typeface="Carlito"/>
                          <a:cs typeface="Carlito"/>
                        </a:rPr>
                        <a:t> </a:t>
                      </a:r>
                      <a:r>
                        <a:rPr sz="1100" dirty="0">
                          <a:latin typeface="Carlito"/>
                          <a:cs typeface="Carlito"/>
                        </a:rPr>
                        <a:t>an</a:t>
                      </a:r>
                      <a:r>
                        <a:rPr sz="1100" spc="-20" dirty="0">
                          <a:latin typeface="Carlito"/>
                          <a:cs typeface="Carlito"/>
                        </a:rPr>
                        <a:t> </a:t>
                      </a:r>
                      <a:r>
                        <a:rPr sz="1100" dirty="0">
                          <a:latin typeface="Carlito"/>
                          <a:cs typeface="Carlito"/>
                        </a:rPr>
                        <a:t>active</a:t>
                      </a:r>
                      <a:r>
                        <a:rPr sz="1100" spc="-10" dirty="0">
                          <a:latin typeface="Carlito"/>
                          <a:cs typeface="Carlito"/>
                        </a:rPr>
                        <a:t> </a:t>
                      </a:r>
                      <a:r>
                        <a:rPr sz="1100" dirty="0">
                          <a:latin typeface="Carlito"/>
                          <a:cs typeface="Carlito"/>
                        </a:rPr>
                        <a:t>part</a:t>
                      </a:r>
                      <a:r>
                        <a:rPr sz="1100" spc="-20" dirty="0">
                          <a:latin typeface="Carlito"/>
                          <a:cs typeface="Carlito"/>
                        </a:rPr>
                        <a:t> </a:t>
                      </a:r>
                      <a:r>
                        <a:rPr sz="1100" dirty="0">
                          <a:latin typeface="Carlito"/>
                          <a:cs typeface="Carlito"/>
                        </a:rPr>
                        <a:t>in</a:t>
                      </a:r>
                      <a:r>
                        <a:rPr sz="1100" spc="-15"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multi</a:t>
                      </a:r>
                      <a:r>
                        <a:rPr sz="1100" spc="-15" dirty="0">
                          <a:latin typeface="Carlito"/>
                          <a:cs typeface="Carlito"/>
                        </a:rPr>
                        <a:t> </a:t>
                      </a:r>
                      <a:r>
                        <a:rPr sz="1100" spc="-25" dirty="0">
                          <a:latin typeface="Carlito"/>
                          <a:cs typeface="Carlito"/>
                        </a:rPr>
                        <a:t>day </a:t>
                      </a:r>
                      <a:r>
                        <a:rPr sz="1100" dirty="0">
                          <a:latin typeface="Carlito"/>
                          <a:cs typeface="Carlito"/>
                        </a:rPr>
                        <a:t>camp,</a:t>
                      </a:r>
                      <a:r>
                        <a:rPr sz="1100" spc="-30" dirty="0">
                          <a:latin typeface="Carlito"/>
                          <a:cs typeface="Carlito"/>
                        </a:rPr>
                        <a:t> </a:t>
                      </a:r>
                      <a:r>
                        <a:rPr sz="1100" dirty="0">
                          <a:latin typeface="Carlito"/>
                          <a:cs typeface="Carlito"/>
                        </a:rPr>
                        <a:t>confident</a:t>
                      </a:r>
                      <a:r>
                        <a:rPr sz="1100" spc="-30" dirty="0">
                          <a:latin typeface="Carlito"/>
                          <a:cs typeface="Carlito"/>
                        </a:rPr>
                        <a:t> </a:t>
                      </a:r>
                      <a:r>
                        <a:rPr sz="1100" dirty="0">
                          <a:latin typeface="Carlito"/>
                          <a:cs typeface="Carlito"/>
                        </a:rPr>
                        <a:t>with</a:t>
                      </a:r>
                      <a:r>
                        <a:rPr sz="1100" spc="-35" dirty="0">
                          <a:latin typeface="Carlito"/>
                          <a:cs typeface="Carlito"/>
                        </a:rPr>
                        <a:t> </a:t>
                      </a:r>
                      <a:r>
                        <a:rPr sz="1100" spc="-10" dirty="0">
                          <a:latin typeface="Carlito"/>
                          <a:cs typeface="Carlito"/>
                        </a:rPr>
                        <a:t>managing </a:t>
                      </a:r>
                      <a:r>
                        <a:rPr sz="1100" dirty="0">
                          <a:latin typeface="Carlito"/>
                          <a:cs typeface="Carlito"/>
                        </a:rPr>
                        <a:t>themselves</a:t>
                      </a:r>
                      <a:r>
                        <a:rPr sz="1100" spc="-35" dirty="0">
                          <a:latin typeface="Carlito"/>
                          <a:cs typeface="Carlito"/>
                        </a:rPr>
                        <a:t> </a:t>
                      </a:r>
                      <a:r>
                        <a:rPr sz="1100" dirty="0">
                          <a:latin typeface="Carlito"/>
                          <a:cs typeface="Carlito"/>
                        </a:rPr>
                        <a:t>and</a:t>
                      </a:r>
                      <a:r>
                        <a:rPr sz="1100" spc="-35" dirty="0">
                          <a:latin typeface="Carlito"/>
                          <a:cs typeface="Carlito"/>
                        </a:rPr>
                        <a:t> </a:t>
                      </a:r>
                      <a:r>
                        <a:rPr sz="1100" dirty="0">
                          <a:latin typeface="Carlito"/>
                          <a:cs typeface="Carlito"/>
                        </a:rPr>
                        <a:t>their</a:t>
                      </a:r>
                      <a:r>
                        <a:rPr sz="1100" spc="-20" dirty="0">
                          <a:latin typeface="Carlito"/>
                          <a:cs typeface="Carlito"/>
                        </a:rPr>
                        <a:t> </a:t>
                      </a:r>
                      <a:r>
                        <a:rPr sz="1100" spc="-10" dirty="0">
                          <a:latin typeface="Carlito"/>
                          <a:cs typeface="Carlito"/>
                        </a:rPr>
                        <a:t>equipment, </a:t>
                      </a:r>
                      <a:r>
                        <a:rPr sz="1100" dirty="0">
                          <a:latin typeface="Carlito"/>
                          <a:cs typeface="Carlito"/>
                        </a:rPr>
                        <a:t>playing</a:t>
                      </a:r>
                      <a:r>
                        <a:rPr sz="1100" spc="-25"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part</a:t>
                      </a:r>
                      <a:r>
                        <a:rPr sz="1100" spc="-20" dirty="0">
                          <a:latin typeface="Carlito"/>
                          <a:cs typeface="Carlito"/>
                        </a:rPr>
                        <a:t> </a:t>
                      </a:r>
                      <a:r>
                        <a:rPr sz="1100" dirty="0">
                          <a:latin typeface="Carlito"/>
                          <a:cs typeface="Carlito"/>
                        </a:rPr>
                        <a:t>in</a:t>
                      </a:r>
                      <a:r>
                        <a:rPr sz="1100" spc="-20" dirty="0">
                          <a:latin typeface="Carlito"/>
                          <a:cs typeface="Carlito"/>
                        </a:rPr>
                        <a:t> </a:t>
                      </a:r>
                      <a:r>
                        <a:rPr sz="1100" dirty="0">
                          <a:latin typeface="Carlito"/>
                          <a:cs typeface="Carlito"/>
                        </a:rPr>
                        <a:t>group</a:t>
                      </a:r>
                      <a:r>
                        <a:rPr sz="1100" spc="-20" dirty="0">
                          <a:latin typeface="Carlito"/>
                          <a:cs typeface="Carlito"/>
                        </a:rPr>
                        <a:t> tasks </a:t>
                      </a:r>
                      <a:r>
                        <a:rPr sz="1100" dirty="0">
                          <a:latin typeface="Carlito"/>
                          <a:cs typeface="Carlito"/>
                        </a:rPr>
                        <a:t>(cooking,</a:t>
                      </a:r>
                      <a:r>
                        <a:rPr sz="1100" spc="-40" dirty="0">
                          <a:latin typeface="Carlito"/>
                          <a:cs typeface="Carlito"/>
                        </a:rPr>
                        <a:t> </a:t>
                      </a:r>
                      <a:r>
                        <a:rPr sz="1100" dirty="0">
                          <a:latin typeface="Carlito"/>
                          <a:cs typeface="Carlito"/>
                        </a:rPr>
                        <a:t>tent</a:t>
                      </a:r>
                      <a:r>
                        <a:rPr sz="1100" spc="-45" dirty="0">
                          <a:latin typeface="Carlito"/>
                          <a:cs typeface="Carlito"/>
                        </a:rPr>
                        <a:t> </a:t>
                      </a:r>
                      <a:r>
                        <a:rPr sz="1100" dirty="0">
                          <a:latin typeface="Carlito"/>
                          <a:cs typeface="Carlito"/>
                        </a:rPr>
                        <a:t>pitching),</a:t>
                      </a:r>
                      <a:r>
                        <a:rPr sz="1100" spc="-40" dirty="0">
                          <a:latin typeface="Carlito"/>
                          <a:cs typeface="Carlito"/>
                        </a:rPr>
                        <a:t> </a:t>
                      </a:r>
                      <a:r>
                        <a:rPr sz="1100" spc="-25" dirty="0">
                          <a:latin typeface="Carlito"/>
                          <a:cs typeface="Carlito"/>
                        </a:rPr>
                        <a:t>and </a:t>
                      </a:r>
                      <a:r>
                        <a:rPr sz="1100" dirty="0">
                          <a:latin typeface="Carlito"/>
                          <a:cs typeface="Carlito"/>
                        </a:rPr>
                        <a:t>providing</a:t>
                      </a:r>
                      <a:r>
                        <a:rPr sz="1100" spc="-45" dirty="0">
                          <a:latin typeface="Carlito"/>
                          <a:cs typeface="Carlito"/>
                        </a:rPr>
                        <a:t> </a:t>
                      </a:r>
                      <a:r>
                        <a:rPr sz="1100" dirty="0">
                          <a:latin typeface="Carlito"/>
                          <a:cs typeface="Carlito"/>
                        </a:rPr>
                        <a:t>direct</a:t>
                      </a:r>
                      <a:r>
                        <a:rPr sz="1100" spc="-40" dirty="0">
                          <a:latin typeface="Carlito"/>
                          <a:cs typeface="Carlito"/>
                        </a:rPr>
                        <a:t> </a:t>
                      </a:r>
                      <a:r>
                        <a:rPr sz="1100" dirty="0">
                          <a:latin typeface="Carlito"/>
                          <a:cs typeface="Carlito"/>
                        </a:rPr>
                        <a:t>leadership</a:t>
                      </a:r>
                      <a:r>
                        <a:rPr sz="1100" spc="-40" dirty="0">
                          <a:latin typeface="Carlito"/>
                          <a:cs typeface="Carlito"/>
                        </a:rPr>
                        <a:t> </a:t>
                      </a:r>
                      <a:r>
                        <a:rPr sz="1100" spc="-25" dirty="0">
                          <a:latin typeface="Carlito"/>
                          <a:cs typeface="Carlito"/>
                        </a:rPr>
                        <a:t>for </a:t>
                      </a:r>
                      <a:r>
                        <a:rPr sz="1100" dirty="0">
                          <a:latin typeface="Carlito"/>
                          <a:cs typeface="Carlito"/>
                        </a:rPr>
                        <a:t>other</a:t>
                      </a:r>
                      <a:r>
                        <a:rPr sz="1100" spc="-15" dirty="0">
                          <a:latin typeface="Carlito"/>
                          <a:cs typeface="Carlito"/>
                        </a:rPr>
                        <a:t> </a:t>
                      </a:r>
                      <a:r>
                        <a:rPr sz="1100" dirty="0">
                          <a:latin typeface="Carlito"/>
                          <a:cs typeface="Carlito"/>
                        </a:rPr>
                        <a:t>cubs</a:t>
                      </a:r>
                      <a:r>
                        <a:rPr sz="1100" spc="-25" dirty="0">
                          <a:latin typeface="Carlito"/>
                          <a:cs typeface="Carlito"/>
                        </a:rPr>
                        <a:t> </a:t>
                      </a:r>
                      <a:r>
                        <a:rPr sz="1100" dirty="0">
                          <a:latin typeface="Carlito"/>
                          <a:cs typeface="Carlito"/>
                        </a:rPr>
                        <a:t>during</a:t>
                      </a:r>
                      <a:r>
                        <a:rPr sz="1100" spc="-25" dirty="0">
                          <a:latin typeface="Carlito"/>
                          <a:cs typeface="Carlito"/>
                        </a:rPr>
                        <a:t> </a:t>
                      </a:r>
                      <a:r>
                        <a:rPr sz="1100" spc="-10" dirty="0">
                          <a:latin typeface="Carlito"/>
                          <a:cs typeface="Carlito"/>
                        </a:rPr>
                        <a:t>activities</a:t>
                      </a:r>
                      <a:endParaRPr sz="1100">
                        <a:latin typeface="Carlito"/>
                        <a:cs typeface="Carlito"/>
                      </a:endParaRPr>
                    </a:p>
                  </a:txBody>
                  <a:tcPr marL="0" marR="0" marT="3302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14300">
                        <a:lnSpc>
                          <a:spcPts val="1300"/>
                        </a:lnSpc>
                        <a:spcBef>
                          <a:spcPts val="315"/>
                        </a:spcBef>
                      </a:pPr>
                      <a:r>
                        <a:rPr sz="1100" dirty="0">
                          <a:latin typeface="Carlito"/>
                          <a:cs typeface="Carlito"/>
                        </a:rPr>
                        <a:t>Manage</a:t>
                      </a:r>
                      <a:r>
                        <a:rPr sz="1100" spc="-1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patrol</a:t>
                      </a:r>
                      <a:r>
                        <a:rPr sz="1100" spc="-20" dirty="0">
                          <a:latin typeface="Carlito"/>
                          <a:cs typeface="Carlito"/>
                        </a:rPr>
                        <a:t> </a:t>
                      </a:r>
                      <a:r>
                        <a:rPr sz="1100" dirty="0">
                          <a:latin typeface="Carlito"/>
                          <a:cs typeface="Carlito"/>
                        </a:rPr>
                        <a:t>as</a:t>
                      </a:r>
                      <a:r>
                        <a:rPr sz="1100" spc="-20" dirty="0">
                          <a:latin typeface="Carlito"/>
                          <a:cs typeface="Carlito"/>
                        </a:rPr>
                        <a:t> </a:t>
                      </a:r>
                      <a:r>
                        <a:rPr sz="1100" dirty="0">
                          <a:latin typeface="Carlito"/>
                          <a:cs typeface="Carlito"/>
                        </a:rPr>
                        <a:t>part</a:t>
                      </a:r>
                      <a:r>
                        <a:rPr sz="1100" spc="-20" dirty="0">
                          <a:latin typeface="Carlito"/>
                          <a:cs typeface="Carlito"/>
                        </a:rPr>
                        <a:t> </a:t>
                      </a:r>
                      <a:r>
                        <a:rPr sz="1100" dirty="0">
                          <a:latin typeface="Carlito"/>
                          <a:cs typeface="Carlito"/>
                        </a:rPr>
                        <a:t>of</a:t>
                      </a:r>
                      <a:r>
                        <a:rPr sz="1100" spc="-15" dirty="0">
                          <a:latin typeface="Carlito"/>
                          <a:cs typeface="Carlito"/>
                        </a:rPr>
                        <a:t> </a:t>
                      </a:r>
                      <a:r>
                        <a:rPr sz="1100" spc="-10" dirty="0">
                          <a:latin typeface="Carlito"/>
                          <a:cs typeface="Carlito"/>
                        </a:rPr>
                        <a:t>camps </a:t>
                      </a:r>
                      <a:r>
                        <a:rPr sz="1100" dirty="0">
                          <a:latin typeface="Carlito"/>
                          <a:cs typeface="Carlito"/>
                        </a:rPr>
                        <a:t>of</a:t>
                      </a:r>
                      <a:r>
                        <a:rPr sz="1100" spc="-15" dirty="0">
                          <a:latin typeface="Carlito"/>
                          <a:cs typeface="Carlito"/>
                        </a:rPr>
                        <a:t> </a:t>
                      </a:r>
                      <a:r>
                        <a:rPr sz="1100" dirty="0">
                          <a:latin typeface="Carlito"/>
                          <a:cs typeface="Carlito"/>
                        </a:rPr>
                        <a:t>7+</a:t>
                      </a:r>
                      <a:r>
                        <a:rPr sz="1100" spc="-15" dirty="0">
                          <a:latin typeface="Carlito"/>
                          <a:cs typeface="Carlito"/>
                        </a:rPr>
                        <a:t> </a:t>
                      </a:r>
                      <a:r>
                        <a:rPr sz="1100" dirty="0">
                          <a:latin typeface="Carlito"/>
                          <a:cs typeface="Carlito"/>
                        </a:rPr>
                        <a:t>days’</a:t>
                      </a:r>
                      <a:r>
                        <a:rPr sz="1100" spc="-15" dirty="0">
                          <a:latin typeface="Carlito"/>
                          <a:cs typeface="Carlito"/>
                        </a:rPr>
                        <a:t> </a:t>
                      </a:r>
                      <a:r>
                        <a:rPr sz="1100" spc="-10" dirty="0">
                          <a:latin typeface="Carlito"/>
                          <a:cs typeface="Carlito"/>
                        </a:rPr>
                        <a:t>duration.</a:t>
                      </a:r>
                      <a:endParaRPr sz="1100">
                        <a:latin typeface="Carlito"/>
                        <a:cs typeface="Carlito"/>
                      </a:endParaRPr>
                    </a:p>
                    <a:p>
                      <a:pPr>
                        <a:lnSpc>
                          <a:spcPct val="100000"/>
                        </a:lnSpc>
                        <a:spcBef>
                          <a:spcPts val="145"/>
                        </a:spcBef>
                      </a:pPr>
                      <a:endParaRPr sz="1100">
                        <a:latin typeface="Times New Roman"/>
                        <a:cs typeface="Times New Roman"/>
                      </a:endParaRPr>
                    </a:p>
                    <a:p>
                      <a:pPr marL="90805" marR="123189">
                        <a:lnSpc>
                          <a:spcPts val="1300"/>
                        </a:lnSpc>
                      </a:pPr>
                      <a:r>
                        <a:rPr sz="1100" dirty="0">
                          <a:latin typeface="Carlito"/>
                          <a:cs typeface="Carlito"/>
                        </a:rPr>
                        <a:t>Be</a:t>
                      </a:r>
                      <a:r>
                        <a:rPr sz="1100" spc="-20" dirty="0">
                          <a:latin typeface="Carlito"/>
                          <a:cs typeface="Carlito"/>
                        </a:rPr>
                        <a:t> </a:t>
                      </a:r>
                      <a:r>
                        <a:rPr sz="1100" dirty="0">
                          <a:latin typeface="Carlito"/>
                          <a:cs typeface="Carlito"/>
                        </a:rPr>
                        <a:t>able</a:t>
                      </a:r>
                      <a:r>
                        <a:rPr sz="1100" spc="-15" dirty="0">
                          <a:latin typeface="Carlito"/>
                          <a:cs typeface="Carlito"/>
                        </a:rPr>
                        <a:t> </a:t>
                      </a:r>
                      <a:r>
                        <a:rPr sz="1100" dirty="0">
                          <a:latin typeface="Carlito"/>
                          <a:cs typeface="Carlito"/>
                        </a:rPr>
                        <a:t>to</a:t>
                      </a:r>
                      <a:r>
                        <a:rPr sz="1100" spc="-25" dirty="0">
                          <a:latin typeface="Carlito"/>
                          <a:cs typeface="Carlito"/>
                        </a:rPr>
                        <a:t> </a:t>
                      </a:r>
                      <a:r>
                        <a:rPr sz="1100" dirty="0">
                          <a:latin typeface="Carlito"/>
                          <a:cs typeface="Carlito"/>
                        </a:rPr>
                        <a:t>plan</a:t>
                      </a:r>
                      <a:r>
                        <a:rPr sz="1100" spc="-20" dirty="0">
                          <a:latin typeface="Carlito"/>
                          <a:cs typeface="Carlito"/>
                        </a:rPr>
                        <a:t> </a:t>
                      </a:r>
                      <a:r>
                        <a:rPr sz="1100" dirty="0">
                          <a:latin typeface="Carlito"/>
                          <a:cs typeface="Carlito"/>
                        </a:rPr>
                        <a:t>and</a:t>
                      </a:r>
                      <a:r>
                        <a:rPr sz="1100" spc="-20" dirty="0">
                          <a:latin typeface="Carlito"/>
                          <a:cs typeface="Carlito"/>
                        </a:rPr>
                        <a:t> </a:t>
                      </a:r>
                      <a:r>
                        <a:rPr sz="1100" dirty="0">
                          <a:latin typeface="Carlito"/>
                          <a:cs typeface="Carlito"/>
                        </a:rPr>
                        <a:t>deliver</a:t>
                      </a:r>
                      <a:r>
                        <a:rPr sz="1100" spc="-15" dirty="0">
                          <a:latin typeface="Carlito"/>
                          <a:cs typeface="Carlito"/>
                        </a:rPr>
                        <a:t> </a:t>
                      </a:r>
                      <a:r>
                        <a:rPr sz="1100" spc="-10" dirty="0">
                          <a:latin typeface="Carlito"/>
                          <a:cs typeface="Carlito"/>
                        </a:rPr>
                        <a:t>patrol </a:t>
                      </a:r>
                      <a:r>
                        <a:rPr sz="1100" dirty="0">
                          <a:latin typeface="Carlito"/>
                          <a:cs typeface="Carlito"/>
                        </a:rPr>
                        <a:t>camps</a:t>
                      </a:r>
                      <a:r>
                        <a:rPr sz="1100" spc="-25" dirty="0">
                          <a:latin typeface="Carlito"/>
                          <a:cs typeface="Carlito"/>
                        </a:rPr>
                        <a:t> </a:t>
                      </a:r>
                      <a:r>
                        <a:rPr sz="1100" dirty="0">
                          <a:latin typeface="Carlito"/>
                          <a:cs typeface="Carlito"/>
                        </a:rPr>
                        <a:t>of</a:t>
                      </a:r>
                      <a:r>
                        <a:rPr sz="1100" spc="-25" dirty="0">
                          <a:latin typeface="Carlito"/>
                          <a:cs typeface="Carlito"/>
                        </a:rPr>
                        <a:t> </a:t>
                      </a:r>
                      <a:r>
                        <a:rPr sz="1100" dirty="0">
                          <a:latin typeface="Carlito"/>
                          <a:cs typeface="Carlito"/>
                        </a:rPr>
                        <a:t>short</a:t>
                      </a:r>
                      <a:r>
                        <a:rPr sz="1100" spc="-25" dirty="0">
                          <a:latin typeface="Carlito"/>
                          <a:cs typeface="Carlito"/>
                        </a:rPr>
                        <a:t> </a:t>
                      </a:r>
                      <a:r>
                        <a:rPr sz="1100" dirty="0">
                          <a:latin typeface="Carlito"/>
                          <a:cs typeface="Carlito"/>
                        </a:rPr>
                        <a:t>duration</a:t>
                      </a:r>
                      <a:r>
                        <a:rPr sz="1100" spc="-25" dirty="0">
                          <a:latin typeface="Carlito"/>
                          <a:cs typeface="Carlito"/>
                        </a:rPr>
                        <a:t> </a:t>
                      </a:r>
                      <a:r>
                        <a:rPr sz="1100" spc="-10" dirty="0">
                          <a:latin typeface="Carlito"/>
                          <a:cs typeface="Carlito"/>
                        </a:rPr>
                        <a:t>(1-</a:t>
                      </a:r>
                      <a:r>
                        <a:rPr sz="1100" spc="-50" dirty="0">
                          <a:latin typeface="Carlito"/>
                          <a:cs typeface="Carlito"/>
                        </a:rPr>
                        <a:t>2</a:t>
                      </a:r>
                      <a:r>
                        <a:rPr sz="1100" dirty="0">
                          <a:latin typeface="Carlito"/>
                          <a:cs typeface="Carlito"/>
                        </a:rPr>
                        <a:t> nights)</a:t>
                      </a:r>
                      <a:r>
                        <a:rPr sz="1100" spc="-35" dirty="0">
                          <a:latin typeface="Carlito"/>
                          <a:cs typeface="Carlito"/>
                        </a:rPr>
                        <a:t> </a:t>
                      </a:r>
                      <a:r>
                        <a:rPr sz="1100" dirty="0">
                          <a:latin typeface="Carlito"/>
                          <a:cs typeface="Carlito"/>
                        </a:rPr>
                        <a:t>independently</a:t>
                      </a:r>
                      <a:r>
                        <a:rPr sz="1100" spc="-35" dirty="0">
                          <a:latin typeface="Carlito"/>
                          <a:cs typeface="Carlito"/>
                        </a:rPr>
                        <a:t> </a:t>
                      </a:r>
                      <a:r>
                        <a:rPr sz="1100" dirty="0">
                          <a:latin typeface="Carlito"/>
                          <a:cs typeface="Carlito"/>
                        </a:rPr>
                        <a:t>of</a:t>
                      </a:r>
                      <a:r>
                        <a:rPr sz="1100" spc="-35" dirty="0">
                          <a:latin typeface="Carlito"/>
                          <a:cs typeface="Carlito"/>
                        </a:rPr>
                        <a:t> </a:t>
                      </a:r>
                      <a:r>
                        <a:rPr sz="1100" spc="-10" dirty="0">
                          <a:latin typeface="Carlito"/>
                          <a:cs typeface="Carlito"/>
                        </a:rPr>
                        <a:t>direct </a:t>
                      </a:r>
                      <a:r>
                        <a:rPr sz="1100" dirty="0">
                          <a:latin typeface="Carlito"/>
                          <a:cs typeface="Carlito"/>
                        </a:rPr>
                        <a:t>adult</a:t>
                      </a:r>
                      <a:r>
                        <a:rPr sz="1100" spc="-20" dirty="0">
                          <a:latin typeface="Carlito"/>
                          <a:cs typeface="Carlito"/>
                        </a:rPr>
                        <a:t> </a:t>
                      </a:r>
                      <a:r>
                        <a:rPr sz="1100" spc="-10" dirty="0">
                          <a:latin typeface="Carlito"/>
                          <a:cs typeface="Carlito"/>
                        </a:rPr>
                        <a:t>supervision.</a:t>
                      </a:r>
                      <a:endParaRPr sz="1100">
                        <a:latin typeface="Carlito"/>
                        <a:cs typeface="Carlito"/>
                      </a:endParaRPr>
                    </a:p>
                  </a:txBody>
                  <a:tcPr marL="0" marR="0" marT="400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99695">
                        <a:lnSpc>
                          <a:spcPct val="102699"/>
                        </a:lnSpc>
                        <a:spcBef>
                          <a:spcPts val="220"/>
                        </a:spcBef>
                      </a:pPr>
                      <a:r>
                        <a:rPr sz="1100" dirty="0">
                          <a:latin typeface="Carlito"/>
                          <a:cs typeface="Carlito"/>
                        </a:rPr>
                        <a:t>Independently</a:t>
                      </a:r>
                      <a:r>
                        <a:rPr sz="1100" spc="-30" dirty="0">
                          <a:latin typeface="Carlito"/>
                          <a:cs typeface="Carlito"/>
                        </a:rPr>
                        <a:t> </a:t>
                      </a:r>
                      <a:r>
                        <a:rPr sz="1100" dirty="0">
                          <a:latin typeface="Carlito"/>
                          <a:cs typeface="Carlito"/>
                        </a:rPr>
                        <a:t>plan</a:t>
                      </a:r>
                      <a:r>
                        <a:rPr sz="1100" spc="-30" dirty="0">
                          <a:latin typeface="Carlito"/>
                          <a:cs typeface="Carlito"/>
                        </a:rPr>
                        <a:t> </a:t>
                      </a:r>
                      <a:r>
                        <a:rPr sz="1100" dirty="0">
                          <a:latin typeface="Carlito"/>
                          <a:cs typeface="Carlito"/>
                        </a:rPr>
                        <a:t>and</a:t>
                      </a:r>
                      <a:r>
                        <a:rPr sz="1100" spc="-25" dirty="0">
                          <a:latin typeface="Carlito"/>
                          <a:cs typeface="Carlito"/>
                        </a:rPr>
                        <a:t> </a:t>
                      </a:r>
                      <a:r>
                        <a:rPr sz="1100" spc="-10" dirty="0">
                          <a:latin typeface="Carlito"/>
                          <a:cs typeface="Carlito"/>
                        </a:rPr>
                        <a:t>deliver </a:t>
                      </a:r>
                      <a:r>
                        <a:rPr sz="1100" dirty="0">
                          <a:latin typeface="Carlito"/>
                          <a:cs typeface="Carlito"/>
                        </a:rPr>
                        <a:t>a</a:t>
                      </a:r>
                      <a:r>
                        <a:rPr sz="1100" spc="-20" dirty="0">
                          <a:latin typeface="Carlito"/>
                          <a:cs typeface="Carlito"/>
                        </a:rPr>
                        <a:t> </a:t>
                      </a:r>
                      <a:r>
                        <a:rPr sz="1100" dirty="0">
                          <a:latin typeface="Carlito"/>
                          <a:cs typeface="Carlito"/>
                        </a:rPr>
                        <a:t>camp</a:t>
                      </a:r>
                      <a:r>
                        <a:rPr sz="1100" spc="-20" dirty="0">
                          <a:latin typeface="Carlito"/>
                          <a:cs typeface="Carlito"/>
                        </a:rPr>
                        <a:t> </a:t>
                      </a:r>
                      <a:r>
                        <a:rPr sz="1100" dirty="0">
                          <a:latin typeface="Carlito"/>
                          <a:cs typeface="Carlito"/>
                        </a:rPr>
                        <a:t>for</a:t>
                      </a:r>
                      <a:r>
                        <a:rPr sz="1100" spc="-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group</a:t>
                      </a:r>
                      <a:r>
                        <a:rPr sz="1100" spc="-20" dirty="0">
                          <a:latin typeface="Carlito"/>
                          <a:cs typeface="Carlito"/>
                        </a:rPr>
                        <a:t> </a:t>
                      </a:r>
                      <a:r>
                        <a:rPr sz="1100" dirty="0">
                          <a:latin typeface="Carlito"/>
                          <a:cs typeface="Carlito"/>
                        </a:rPr>
                        <a:t>of</a:t>
                      </a:r>
                      <a:r>
                        <a:rPr sz="1100" spc="-10" dirty="0">
                          <a:latin typeface="Carlito"/>
                          <a:cs typeface="Carlito"/>
                        </a:rPr>
                        <a:t> </a:t>
                      </a:r>
                      <a:r>
                        <a:rPr sz="1100" dirty="0">
                          <a:latin typeface="Carlito"/>
                          <a:cs typeface="Carlito"/>
                        </a:rPr>
                        <a:t>peers</a:t>
                      </a:r>
                      <a:r>
                        <a:rPr sz="1100" spc="-20" dirty="0">
                          <a:latin typeface="Carlito"/>
                          <a:cs typeface="Carlito"/>
                        </a:rPr>
                        <a:t> </a:t>
                      </a:r>
                      <a:r>
                        <a:rPr sz="1100" spc="-25" dirty="0">
                          <a:latin typeface="Carlito"/>
                          <a:cs typeface="Carlito"/>
                        </a:rPr>
                        <a:t>of </a:t>
                      </a:r>
                      <a:r>
                        <a:rPr sz="1100" spc="-10" dirty="0">
                          <a:latin typeface="Carlito"/>
                          <a:cs typeface="Carlito"/>
                        </a:rPr>
                        <a:t>multi-</a:t>
                      </a:r>
                      <a:r>
                        <a:rPr sz="1100" dirty="0">
                          <a:latin typeface="Carlito"/>
                          <a:cs typeface="Carlito"/>
                        </a:rPr>
                        <a:t>day</a:t>
                      </a:r>
                      <a:r>
                        <a:rPr sz="1100" spc="15" dirty="0">
                          <a:latin typeface="Carlito"/>
                          <a:cs typeface="Carlito"/>
                        </a:rPr>
                        <a:t> </a:t>
                      </a:r>
                      <a:r>
                        <a:rPr sz="1100" spc="-10" dirty="0">
                          <a:latin typeface="Carlito"/>
                          <a:cs typeface="Carlito"/>
                        </a:rPr>
                        <a:t>duration.</a:t>
                      </a:r>
                      <a:endParaRPr sz="1100">
                        <a:latin typeface="Carlito"/>
                        <a:cs typeface="Carlito"/>
                      </a:endParaRPr>
                    </a:p>
                    <a:p>
                      <a:pPr>
                        <a:lnSpc>
                          <a:spcPct val="100000"/>
                        </a:lnSpc>
                        <a:spcBef>
                          <a:spcPts val="70"/>
                        </a:spcBef>
                      </a:pPr>
                      <a:endParaRPr sz="1100">
                        <a:latin typeface="Times New Roman"/>
                        <a:cs typeface="Times New Roman"/>
                      </a:endParaRPr>
                    </a:p>
                    <a:p>
                      <a:pPr marL="90805" marR="112395">
                        <a:lnSpc>
                          <a:spcPts val="1300"/>
                        </a:lnSpc>
                      </a:pPr>
                      <a:r>
                        <a:rPr sz="1100" dirty="0">
                          <a:latin typeface="Carlito"/>
                          <a:cs typeface="Carlito"/>
                        </a:rPr>
                        <a:t>Take</a:t>
                      </a:r>
                      <a:r>
                        <a:rPr sz="1100" spc="-20"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key</a:t>
                      </a:r>
                      <a:r>
                        <a:rPr sz="1100" spc="-20" dirty="0">
                          <a:latin typeface="Carlito"/>
                          <a:cs typeface="Carlito"/>
                        </a:rPr>
                        <a:t> </a:t>
                      </a:r>
                      <a:r>
                        <a:rPr sz="1100" dirty="0">
                          <a:latin typeface="Carlito"/>
                          <a:cs typeface="Carlito"/>
                        </a:rPr>
                        <a:t>role</a:t>
                      </a:r>
                      <a:r>
                        <a:rPr sz="1100" spc="-15" dirty="0">
                          <a:latin typeface="Carlito"/>
                          <a:cs typeface="Carlito"/>
                        </a:rPr>
                        <a:t> </a:t>
                      </a:r>
                      <a:r>
                        <a:rPr sz="1100" dirty="0">
                          <a:latin typeface="Carlito"/>
                          <a:cs typeface="Carlito"/>
                        </a:rPr>
                        <a:t>(QM,</a:t>
                      </a:r>
                      <a:r>
                        <a:rPr sz="1100" spc="-15" dirty="0">
                          <a:latin typeface="Carlito"/>
                          <a:cs typeface="Carlito"/>
                        </a:rPr>
                        <a:t> </a:t>
                      </a:r>
                      <a:r>
                        <a:rPr sz="1100" spc="-20" dirty="0">
                          <a:latin typeface="Carlito"/>
                          <a:cs typeface="Carlito"/>
                        </a:rPr>
                        <a:t>Food, </a:t>
                      </a:r>
                      <a:r>
                        <a:rPr sz="1100" dirty="0">
                          <a:latin typeface="Carlito"/>
                          <a:cs typeface="Carlito"/>
                        </a:rPr>
                        <a:t>Programme)</a:t>
                      </a:r>
                      <a:r>
                        <a:rPr sz="1100" spc="-25" dirty="0">
                          <a:latin typeface="Carlito"/>
                          <a:cs typeface="Carlito"/>
                        </a:rPr>
                        <a:t> </a:t>
                      </a:r>
                      <a:r>
                        <a:rPr sz="1100" dirty="0">
                          <a:latin typeface="Carlito"/>
                          <a:cs typeface="Carlito"/>
                        </a:rPr>
                        <a:t>in</a:t>
                      </a:r>
                      <a:r>
                        <a:rPr sz="1100" spc="-25"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large</a:t>
                      </a:r>
                      <a:r>
                        <a:rPr sz="1100" spc="-20" dirty="0">
                          <a:latin typeface="Carlito"/>
                          <a:cs typeface="Carlito"/>
                        </a:rPr>
                        <a:t> </a:t>
                      </a:r>
                      <a:r>
                        <a:rPr sz="1100" dirty="0">
                          <a:latin typeface="Carlito"/>
                          <a:cs typeface="Carlito"/>
                        </a:rPr>
                        <a:t>camp</a:t>
                      </a:r>
                      <a:r>
                        <a:rPr sz="1100" spc="-25" dirty="0">
                          <a:latin typeface="Carlito"/>
                          <a:cs typeface="Carlito"/>
                        </a:rPr>
                        <a:t> or </a:t>
                      </a:r>
                      <a:r>
                        <a:rPr sz="1100" spc="-10" dirty="0">
                          <a:latin typeface="Carlito"/>
                          <a:cs typeface="Carlito"/>
                        </a:rPr>
                        <a:t>event.</a:t>
                      </a:r>
                      <a:endParaRPr sz="1100">
                        <a:latin typeface="Carlito"/>
                        <a:cs typeface="Carlito"/>
                      </a:endParaRPr>
                    </a:p>
                  </a:txBody>
                  <a:tcPr marL="0" marR="0" marT="2794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216535">
                        <a:lnSpc>
                          <a:spcPct val="102699"/>
                        </a:lnSpc>
                        <a:spcBef>
                          <a:spcPts val="220"/>
                        </a:spcBef>
                      </a:pPr>
                      <a:r>
                        <a:rPr sz="1100" dirty="0">
                          <a:latin typeface="Carlito"/>
                          <a:cs typeface="Carlito"/>
                        </a:rPr>
                        <a:t>Be</a:t>
                      </a:r>
                      <a:r>
                        <a:rPr sz="1100" spc="-20"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versatile</a:t>
                      </a:r>
                      <a:r>
                        <a:rPr sz="1100" spc="-15" dirty="0">
                          <a:latin typeface="Carlito"/>
                          <a:cs typeface="Carlito"/>
                        </a:rPr>
                        <a:t> </a:t>
                      </a:r>
                      <a:r>
                        <a:rPr sz="1100" dirty="0">
                          <a:latin typeface="Carlito"/>
                          <a:cs typeface="Carlito"/>
                        </a:rPr>
                        <a:t>and</a:t>
                      </a:r>
                      <a:r>
                        <a:rPr sz="1100" spc="-25" dirty="0">
                          <a:latin typeface="Carlito"/>
                          <a:cs typeface="Carlito"/>
                        </a:rPr>
                        <a:t> </a:t>
                      </a:r>
                      <a:r>
                        <a:rPr sz="1100" spc="-10" dirty="0">
                          <a:latin typeface="Carlito"/>
                          <a:cs typeface="Carlito"/>
                        </a:rPr>
                        <a:t>useful </a:t>
                      </a:r>
                      <a:r>
                        <a:rPr sz="1100" dirty="0">
                          <a:latin typeface="Carlito"/>
                          <a:cs typeface="Carlito"/>
                        </a:rPr>
                        <a:t>member</a:t>
                      </a:r>
                      <a:r>
                        <a:rPr sz="1100" spc="-20" dirty="0">
                          <a:latin typeface="Carlito"/>
                          <a:cs typeface="Carlito"/>
                        </a:rPr>
                        <a:t> </a:t>
                      </a:r>
                      <a:r>
                        <a:rPr sz="1100" dirty="0">
                          <a:latin typeface="Carlito"/>
                          <a:cs typeface="Carlito"/>
                        </a:rPr>
                        <a:t>of</a:t>
                      </a:r>
                      <a:r>
                        <a:rPr sz="1100" spc="-20" dirty="0">
                          <a:latin typeface="Carlito"/>
                          <a:cs typeface="Carlito"/>
                        </a:rPr>
                        <a:t> </a:t>
                      </a:r>
                      <a:r>
                        <a:rPr sz="1100" dirty="0">
                          <a:latin typeface="Carlito"/>
                          <a:cs typeface="Carlito"/>
                        </a:rPr>
                        <a:t>any</a:t>
                      </a:r>
                      <a:r>
                        <a:rPr sz="1100" spc="-20" dirty="0">
                          <a:latin typeface="Carlito"/>
                          <a:cs typeface="Carlito"/>
                        </a:rPr>
                        <a:t> </a:t>
                      </a:r>
                      <a:r>
                        <a:rPr sz="1100" spc="-10" dirty="0">
                          <a:latin typeface="Carlito"/>
                          <a:cs typeface="Carlito"/>
                        </a:rPr>
                        <a:t>camp’s </a:t>
                      </a:r>
                      <a:r>
                        <a:rPr sz="1100" dirty="0">
                          <a:latin typeface="Carlito"/>
                          <a:cs typeface="Carlito"/>
                        </a:rPr>
                        <a:t>leadership</a:t>
                      </a:r>
                      <a:r>
                        <a:rPr sz="1100" spc="-60" dirty="0">
                          <a:latin typeface="Carlito"/>
                          <a:cs typeface="Carlito"/>
                        </a:rPr>
                        <a:t> </a:t>
                      </a:r>
                      <a:r>
                        <a:rPr sz="1100" spc="-10" dirty="0">
                          <a:latin typeface="Carlito"/>
                          <a:cs typeface="Carlito"/>
                        </a:rPr>
                        <a:t>team.</a:t>
                      </a:r>
                      <a:endParaRPr sz="1100">
                        <a:latin typeface="Carlito"/>
                        <a:cs typeface="Carlito"/>
                      </a:endParaRPr>
                    </a:p>
                  </a:txBody>
                  <a:tcPr marL="0" marR="0" marT="2794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val="10001"/>
                  </a:ext>
                </a:extLst>
              </a:tr>
              <a:tr h="1264920">
                <a:tc>
                  <a:txBody>
                    <a:bodyPr/>
                    <a:lstStyle/>
                    <a:p>
                      <a:pPr algn="ctr">
                        <a:lnSpc>
                          <a:spcPct val="100000"/>
                        </a:lnSpc>
                        <a:spcBef>
                          <a:spcPts val="270"/>
                        </a:spcBef>
                      </a:pPr>
                      <a:r>
                        <a:rPr sz="1400" spc="-10" dirty="0">
                          <a:solidFill>
                            <a:srgbClr val="FFFFFF"/>
                          </a:solidFill>
                          <a:latin typeface="Carlito"/>
                          <a:cs typeface="Carlito"/>
                        </a:rPr>
                        <a:t>Bushcraft</a:t>
                      </a:r>
                      <a:endParaRPr sz="14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7413DC"/>
                    </a:solidFill>
                  </a:tcPr>
                </a:tc>
                <a:tc>
                  <a:txBody>
                    <a:bodyPr/>
                    <a:lstStyle/>
                    <a:p>
                      <a:pPr marL="90805" marR="104139">
                        <a:lnSpc>
                          <a:spcPct val="99700"/>
                        </a:lnSpc>
                        <a:spcBef>
                          <a:spcPts val="260"/>
                        </a:spcBef>
                      </a:pPr>
                      <a:r>
                        <a:rPr sz="1100" dirty="0">
                          <a:latin typeface="Carlito"/>
                          <a:cs typeface="Carlito"/>
                        </a:rPr>
                        <a:t>Have</a:t>
                      </a:r>
                      <a:r>
                        <a:rPr sz="1100" spc="-30" dirty="0">
                          <a:latin typeface="Carlito"/>
                          <a:cs typeface="Carlito"/>
                        </a:rPr>
                        <a:t> </a:t>
                      </a:r>
                      <a:r>
                        <a:rPr sz="1100" spc="-20" dirty="0">
                          <a:latin typeface="Carlito"/>
                          <a:cs typeface="Carlito"/>
                        </a:rPr>
                        <a:t>some</a:t>
                      </a:r>
                      <a:r>
                        <a:rPr sz="1100" spc="500" dirty="0">
                          <a:latin typeface="Carlito"/>
                          <a:cs typeface="Carlito"/>
                        </a:rPr>
                        <a:t> </a:t>
                      </a:r>
                      <a:r>
                        <a:rPr sz="1100" dirty="0">
                          <a:latin typeface="Carlito"/>
                          <a:cs typeface="Carlito"/>
                        </a:rPr>
                        <a:t>experience</a:t>
                      </a:r>
                      <a:r>
                        <a:rPr sz="1100" spc="-30" dirty="0">
                          <a:latin typeface="Carlito"/>
                          <a:cs typeface="Carlito"/>
                        </a:rPr>
                        <a:t> </a:t>
                      </a:r>
                      <a:r>
                        <a:rPr sz="1100" dirty="0">
                          <a:latin typeface="Carlito"/>
                          <a:cs typeface="Carlito"/>
                        </a:rPr>
                        <a:t>of</a:t>
                      </a:r>
                      <a:r>
                        <a:rPr sz="1100" spc="-30" dirty="0">
                          <a:latin typeface="Carlito"/>
                          <a:cs typeface="Carlito"/>
                        </a:rPr>
                        <a:t> </a:t>
                      </a:r>
                      <a:r>
                        <a:rPr sz="1100" spc="-25" dirty="0">
                          <a:latin typeface="Carlito"/>
                          <a:cs typeface="Carlito"/>
                        </a:rPr>
                        <a:t>the </a:t>
                      </a:r>
                      <a:r>
                        <a:rPr sz="1100" spc="-10" dirty="0">
                          <a:latin typeface="Carlito"/>
                          <a:cs typeface="Carlito"/>
                        </a:rPr>
                        <a:t>outdoors environment,</a:t>
                      </a:r>
                      <a:r>
                        <a:rPr sz="1100" spc="50" dirty="0">
                          <a:latin typeface="Carlito"/>
                          <a:cs typeface="Carlito"/>
                        </a:rPr>
                        <a:t> </a:t>
                      </a:r>
                      <a:r>
                        <a:rPr sz="1100" spc="-20" dirty="0">
                          <a:latin typeface="Carlito"/>
                          <a:cs typeface="Carlito"/>
                        </a:rPr>
                        <a:t>with </a:t>
                      </a:r>
                      <a:r>
                        <a:rPr sz="1100" dirty="0">
                          <a:latin typeface="Carlito"/>
                          <a:cs typeface="Carlito"/>
                        </a:rPr>
                        <a:t>other</a:t>
                      </a:r>
                      <a:r>
                        <a:rPr sz="1100" spc="-35" dirty="0">
                          <a:latin typeface="Carlito"/>
                          <a:cs typeface="Carlito"/>
                        </a:rPr>
                        <a:t> </a:t>
                      </a:r>
                      <a:r>
                        <a:rPr sz="1100" dirty="0">
                          <a:latin typeface="Carlito"/>
                          <a:cs typeface="Carlito"/>
                        </a:rPr>
                        <a:t>squirrels</a:t>
                      </a:r>
                      <a:r>
                        <a:rPr sz="1100" spc="-40" dirty="0">
                          <a:latin typeface="Carlito"/>
                          <a:cs typeface="Carlito"/>
                        </a:rPr>
                        <a:t> </a:t>
                      </a:r>
                      <a:r>
                        <a:rPr sz="1100" spc="-20" dirty="0">
                          <a:latin typeface="Carlito"/>
                          <a:cs typeface="Carlito"/>
                        </a:rPr>
                        <a:t>have </a:t>
                      </a:r>
                      <a:r>
                        <a:rPr sz="1100" dirty="0">
                          <a:latin typeface="Carlito"/>
                          <a:cs typeface="Carlito"/>
                        </a:rPr>
                        <a:t>experienced</a:t>
                      </a:r>
                      <a:r>
                        <a:rPr sz="1100" spc="-50" dirty="0">
                          <a:latin typeface="Carlito"/>
                          <a:cs typeface="Carlito"/>
                        </a:rPr>
                        <a:t> </a:t>
                      </a:r>
                      <a:r>
                        <a:rPr sz="1100" dirty="0">
                          <a:latin typeface="Carlito"/>
                          <a:cs typeface="Carlito"/>
                        </a:rPr>
                        <a:t>fires,</a:t>
                      </a:r>
                      <a:r>
                        <a:rPr sz="1100" spc="-40" dirty="0">
                          <a:latin typeface="Carlito"/>
                          <a:cs typeface="Carlito"/>
                        </a:rPr>
                        <a:t> </a:t>
                      </a:r>
                      <a:r>
                        <a:rPr sz="1100" spc="-25" dirty="0">
                          <a:latin typeface="Carlito"/>
                          <a:cs typeface="Carlito"/>
                        </a:rPr>
                        <a:t>and </a:t>
                      </a:r>
                      <a:r>
                        <a:rPr sz="1100" spc="-10" dirty="0">
                          <a:latin typeface="Carlito"/>
                          <a:cs typeface="Carlito"/>
                        </a:rPr>
                        <a:t>shelters</a:t>
                      </a:r>
                      <a:endParaRPr sz="11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149860">
                        <a:lnSpc>
                          <a:spcPct val="100000"/>
                        </a:lnSpc>
                        <a:spcBef>
                          <a:spcPts val="254"/>
                        </a:spcBef>
                      </a:pPr>
                      <a:r>
                        <a:rPr sz="1100" dirty="0">
                          <a:latin typeface="Carlito"/>
                          <a:cs typeface="Carlito"/>
                        </a:rPr>
                        <a:t>Have</a:t>
                      </a:r>
                      <a:r>
                        <a:rPr sz="1100" spc="5" dirty="0">
                          <a:latin typeface="Carlito"/>
                          <a:cs typeface="Carlito"/>
                        </a:rPr>
                        <a:t> </a:t>
                      </a:r>
                      <a:r>
                        <a:rPr sz="1100" dirty="0">
                          <a:latin typeface="Carlito"/>
                          <a:cs typeface="Carlito"/>
                        </a:rPr>
                        <a:t>an</a:t>
                      </a:r>
                      <a:r>
                        <a:rPr sz="1100" spc="5" dirty="0">
                          <a:latin typeface="Carlito"/>
                          <a:cs typeface="Carlito"/>
                        </a:rPr>
                        <a:t> </a:t>
                      </a:r>
                      <a:r>
                        <a:rPr sz="1100" spc="-10" dirty="0">
                          <a:latin typeface="Carlito"/>
                          <a:cs typeface="Carlito"/>
                        </a:rPr>
                        <a:t>appreciation</a:t>
                      </a:r>
                      <a:r>
                        <a:rPr sz="1100" dirty="0">
                          <a:latin typeface="Carlito"/>
                          <a:cs typeface="Carlito"/>
                        </a:rPr>
                        <a:t> </a:t>
                      </a:r>
                      <a:r>
                        <a:rPr sz="1100" spc="-25" dirty="0">
                          <a:latin typeface="Carlito"/>
                          <a:cs typeface="Carlito"/>
                        </a:rPr>
                        <a:t>of </a:t>
                      </a:r>
                      <a:r>
                        <a:rPr sz="1100" dirty="0">
                          <a:latin typeface="Carlito"/>
                          <a:cs typeface="Carlito"/>
                        </a:rPr>
                        <a:t>wilderness</a:t>
                      </a:r>
                      <a:r>
                        <a:rPr sz="1100" spc="-30" dirty="0">
                          <a:latin typeface="Carlito"/>
                          <a:cs typeface="Carlito"/>
                        </a:rPr>
                        <a:t> </a:t>
                      </a:r>
                      <a:r>
                        <a:rPr sz="1100" dirty="0">
                          <a:latin typeface="Carlito"/>
                          <a:cs typeface="Carlito"/>
                        </a:rPr>
                        <a:t>skills</a:t>
                      </a:r>
                      <a:r>
                        <a:rPr sz="1100" spc="-25" dirty="0">
                          <a:latin typeface="Carlito"/>
                          <a:cs typeface="Carlito"/>
                        </a:rPr>
                        <a:t> </a:t>
                      </a:r>
                      <a:r>
                        <a:rPr sz="1100" dirty="0">
                          <a:latin typeface="Carlito"/>
                          <a:cs typeface="Carlito"/>
                        </a:rPr>
                        <a:t>and</a:t>
                      </a:r>
                      <a:r>
                        <a:rPr sz="1100" spc="-30" dirty="0">
                          <a:latin typeface="Carlito"/>
                          <a:cs typeface="Carlito"/>
                        </a:rPr>
                        <a:t> </a:t>
                      </a:r>
                      <a:r>
                        <a:rPr sz="1100" spc="-20" dirty="0">
                          <a:latin typeface="Carlito"/>
                          <a:cs typeface="Carlito"/>
                        </a:rPr>
                        <a:t>start </a:t>
                      </a:r>
                      <a:r>
                        <a:rPr sz="1100" dirty="0">
                          <a:latin typeface="Carlito"/>
                          <a:cs typeface="Carlito"/>
                        </a:rPr>
                        <a:t>to</a:t>
                      </a:r>
                      <a:r>
                        <a:rPr sz="1100" spc="-30" dirty="0">
                          <a:latin typeface="Carlito"/>
                          <a:cs typeface="Carlito"/>
                        </a:rPr>
                        <a:t> </a:t>
                      </a:r>
                      <a:r>
                        <a:rPr sz="1100" dirty="0">
                          <a:latin typeface="Carlito"/>
                          <a:cs typeface="Carlito"/>
                        </a:rPr>
                        <a:t>practice</a:t>
                      </a:r>
                      <a:r>
                        <a:rPr sz="1100" spc="-20" dirty="0">
                          <a:latin typeface="Carlito"/>
                          <a:cs typeface="Carlito"/>
                        </a:rPr>
                        <a:t> </a:t>
                      </a:r>
                      <a:r>
                        <a:rPr sz="1100" dirty="0">
                          <a:latin typeface="Carlito"/>
                          <a:cs typeface="Carlito"/>
                        </a:rPr>
                        <a:t>them</a:t>
                      </a:r>
                      <a:r>
                        <a:rPr sz="1100" spc="-25" dirty="0">
                          <a:latin typeface="Carlito"/>
                          <a:cs typeface="Carlito"/>
                        </a:rPr>
                        <a:t> </a:t>
                      </a:r>
                      <a:r>
                        <a:rPr sz="1100" spc="-10" dirty="0">
                          <a:latin typeface="Carlito"/>
                          <a:cs typeface="Carlito"/>
                        </a:rPr>
                        <a:t>within </a:t>
                      </a:r>
                      <a:r>
                        <a:rPr sz="1100" dirty="0">
                          <a:latin typeface="Carlito"/>
                          <a:cs typeface="Carlito"/>
                        </a:rPr>
                        <a:t>the</a:t>
                      </a:r>
                      <a:r>
                        <a:rPr sz="1100" spc="-30" dirty="0">
                          <a:latin typeface="Carlito"/>
                          <a:cs typeface="Carlito"/>
                        </a:rPr>
                        <a:t> </a:t>
                      </a:r>
                      <a:r>
                        <a:rPr sz="1100" dirty="0">
                          <a:latin typeface="Carlito"/>
                          <a:cs typeface="Carlito"/>
                        </a:rPr>
                        <a:t>safe</a:t>
                      </a:r>
                      <a:r>
                        <a:rPr sz="1100" spc="-25" dirty="0">
                          <a:latin typeface="Carlito"/>
                          <a:cs typeface="Carlito"/>
                        </a:rPr>
                        <a:t> </a:t>
                      </a:r>
                      <a:r>
                        <a:rPr sz="1100" dirty="0">
                          <a:latin typeface="Carlito"/>
                          <a:cs typeface="Carlito"/>
                        </a:rPr>
                        <a:t>structure</a:t>
                      </a:r>
                      <a:r>
                        <a:rPr sz="1100" spc="-30" dirty="0">
                          <a:latin typeface="Carlito"/>
                          <a:cs typeface="Carlito"/>
                        </a:rPr>
                        <a:t> </a:t>
                      </a:r>
                      <a:r>
                        <a:rPr sz="1100" dirty="0">
                          <a:latin typeface="Carlito"/>
                          <a:cs typeface="Carlito"/>
                        </a:rPr>
                        <a:t>of</a:t>
                      </a:r>
                      <a:r>
                        <a:rPr sz="1100" spc="-25" dirty="0">
                          <a:latin typeface="Carlito"/>
                          <a:cs typeface="Carlito"/>
                        </a:rPr>
                        <a:t> </a:t>
                      </a:r>
                      <a:r>
                        <a:rPr sz="1100" spc="-50" dirty="0">
                          <a:latin typeface="Carlito"/>
                          <a:cs typeface="Carlito"/>
                        </a:rPr>
                        <a:t>a</a:t>
                      </a:r>
                      <a:r>
                        <a:rPr sz="1100" dirty="0">
                          <a:latin typeface="Carlito"/>
                          <a:cs typeface="Carlito"/>
                        </a:rPr>
                        <a:t> camp,</a:t>
                      </a:r>
                      <a:r>
                        <a:rPr sz="1100" spc="-40" dirty="0">
                          <a:latin typeface="Carlito"/>
                          <a:cs typeface="Carlito"/>
                        </a:rPr>
                        <a:t> </a:t>
                      </a:r>
                      <a:r>
                        <a:rPr sz="1100" dirty="0">
                          <a:latin typeface="Carlito"/>
                          <a:cs typeface="Carlito"/>
                        </a:rPr>
                        <a:t>sleepover</a:t>
                      </a:r>
                      <a:r>
                        <a:rPr sz="1100" spc="-35" dirty="0">
                          <a:latin typeface="Carlito"/>
                          <a:cs typeface="Carlito"/>
                        </a:rPr>
                        <a:t> </a:t>
                      </a:r>
                      <a:r>
                        <a:rPr sz="1100" spc="-25" dirty="0">
                          <a:latin typeface="Carlito"/>
                          <a:cs typeface="Carlito"/>
                        </a:rPr>
                        <a:t>or </a:t>
                      </a:r>
                      <a:r>
                        <a:rPr sz="1100" dirty="0">
                          <a:latin typeface="Carlito"/>
                          <a:cs typeface="Carlito"/>
                        </a:rPr>
                        <a:t>section</a:t>
                      </a:r>
                      <a:r>
                        <a:rPr sz="1100" spc="-40" dirty="0">
                          <a:latin typeface="Carlito"/>
                          <a:cs typeface="Carlito"/>
                        </a:rPr>
                        <a:t> </a:t>
                      </a:r>
                      <a:r>
                        <a:rPr sz="1100" spc="-10" dirty="0">
                          <a:latin typeface="Carlito"/>
                          <a:cs typeface="Carlito"/>
                        </a:rPr>
                        <a:t>evening</a:t>
                      </a:r>
                      <a:endParaRPr sz="11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95885">
                        <a:lnSpc>
                          <a:spcPct val="100499"/>
                        </a:lnSpc>
                        <a:spcBef>
                          <a:spcPts val="250"/>
                        </a:spcBef>
                      </a:pPr>
                      <a:r>
                        <a:rPr sz="1100" dirty="0">
                          <a:latin typeface="Carlito"/>
                          <a:cs typeface="Carlito"/>
                        </a:rPr>
                        <a:t>Practice</a:t>
                      </a:r>
                      <a:r>
                        <a:rPr sz="1100" spc="-45" dirty="0">
                          <a:latin typeface="Carlito"/>
                          <a:cs typeface="Carlito"/>
                        </a:rPr>
                        <a:t> </a:t>
                      </a:r>
                      <a:r>
                        <a:rPr sz="1100" dirty="0">
                          <a:latin typeface="Carlito"/>
                          <a:cs typeface="Carlito"/>
                        </a:rPr>
                        <a:t>wilderness</a:t>
                      </a:r>
                      <a:r>
                        <a:rPr sz="1100" spc="-50" dirty="0">
                          <a:latin typeface="Carlito"/>
                          <a:cs typeface="Carlito"/>
                        </a:rPr>
                        <a:t> </a:t>
                      </a:r>
                      <a:r>
                        <a:rPr sz="1100" spc="-10" dirty="0">
                          <a:latin typeface="Carlito"/>
                          <a:cs typeface="Carlito"/>
                        </a:rPr>
                        <a:t>skills </a:t>
                      </a:r>
                      <a:r>
                        <a:rPr sz="1100" dirty="0">
                          <a:latin typeface="Carlito"/>
                          <a:cs typeface="Carlito"/>
                        </a:rPr>
                        <a:t>alongside</a:t>
                      </a:r>
                      <a:r>
                        <a:rPr sz="1100" spc="-10" dirty="0">
                          <a:latin typeface="Carlito"/>
                          <a:cs typeface="Carlito"/>
                        </a:rPr>
                        <a:t> </a:t>
                      </a:r>
                      <a:r>
                        <a:rPr sz="1100" dirty="0">
                          <a:latin typeface="Carlito"/>
                          <a:cs typeface="Carlito"/>
                        </a:rPr>
                        <a:t>more</a:t>
                      </a:r>
                      <a:r>
                        <a:rPr sz="1100" spc="-5" dirty="0">
                          <a:latin typeface="Carlito"/>
                          <a:cs typeface="Carlito"/>
                        </a:rPr>
                        <a:t> </a:t>
                      </a:r>
                      <a:r>
                        <a:rPr sz="1100" spc="-10" dirty="0">
                          <a:latin typeface="Carlito"/>
                          <a:cs typeface="Carlito"/>
                        </a:rPr>
                        <a:t>traditional</a:t>
                      </a:r>
                      <a:r>
                        <a:rPr sz="1100" spc="-15" dirty="0">
                          <a:latin typeface="Carlito"/>
                          <a:cs typeface="Carlito"/>
                        </a:rPr>
                        <a:t> </a:t>
                      </a:r>
                      <a:r>
                        <a:rPr sz="1100" spc="-20" dirty="0">
                          <a:latin typeface="Carlito"/>
                          <a:cs typeface="Carlito"/>
                        </a:rPr>
                        <a:t>camp </a:t>
                      </a:r>
                      <a:r>
                        <a:rPr sz="1100" dirty="0">
                          <a:latin typeface="Carlito"/>
                          <a:cs typeface="Carlito"/>
                        </a:rPr>
                        <a:t>skills</a:t>
                      </a:r>
                      <a:r>
                        <a:rPr sz="1100" spc="-25"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experiment</a:t>
                      </a:r>
                      <a:r>
                        <a:rPr sz="1100" spc="-25" dirty="0">
                          <a:latin typeface="Carlito"/>
                          <a:cs typeface="Carlito"/>
                        </a:rPr>
                        <a:t> </a:t>
                      </a:r>
                      <a:r>
                        <a:rPr sz="1100" dirty="0">
                          <a:latin typeface="Carlito"/>
                          <a:cs typeface="Carlito"/>
                        </a:rPr>
                        <a:t>with</a:t>
                      </a:r>
                      <a:r>
                        <a:rPr sz="1100" spc="-25" dirty="0">
                          <a:latin typeface="Carlito"/>
                          <a:cs typeface="Carlito"/>
                        </a:rPr>
                        <a:t> </a:t>
                      </a:r>
                      <a:r>
                        <a:rPr sz="1100" dirty="0">
                          <a:latin typeface="Carlito"/>
                          <a:cs typeface="Carlito"/>
                        </a:rPr>
                        <a:t>a</a:t>
                      </a:r>
                      <a:r>
                        <a:rPr sz="1100" spc="-25" dirty="0">
                          <a:latin typeface="Carlito"/>
                          <a:cs typeface="Carlito"/>
                        </a:rPr>
                        <a:t> </a:t>
                      </a:r>
                      <a:r>
                        <a:rPr sz="1100" spc="-10" dirty="0">
                          <a:latin typeface="Carlito"/>
                          <a:cs typeface="Carlito"/>
                        </a:rPr>
                        <a:t>night </a:t>
                      </a:r>
                      <a:r>
                        <a:rPr sz="1100" dirty="0">
                          <a:latin typeface="Carlito"/>
                          <a:cs typeface="Carlito"/>
                        </a:rPr>
                        <a:t>in</a:t>
                      </a:r>
                      <a:r>
                        <a:rPr sz="1100" spc="-20"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shelter</a:t>
                      </a:r>
                      <a:r>
                        <a:rPr sz="1100" spc="-5" dirty="0">
                          <a:latin typeface="Carlito"/>
                          <a:cs typeface="Carlito"/>
                        </a:rPr>
                        <a:t> </a:t>
                      </a:r>
                      <a:r>
                        <a:rPr sz="1100" dirty="0">
                          <a:latin typeface="Carlito"/>
                          <a:cs typeface="Carlito"/>
                        </a:rPr>
                        <a:t>and</a:t>
                      </a:r>
                      <a:r>
                        <a:rPr sz="1100" spc="-15" dirty="0">
                          <a:latin typeface="Carlito"/>
                          <a:cs typeface="Carlito"/>
                        </a:rPr>
                        <a:t> </a:t>
                      </a:r>
                      <a:r>
                        <a:rPr sz="1100" dirty="0">
                          <a:latin typeface="Carlito"/>
                          <a:cs typeface="Carlito"/>
                        </a:rPr>
                        <a:t>a</a:t>
                      </a:r>
                      <a:r>
                        <a:rPr sz="1100" spc="-15" dirty="0">
                          <a:latin typeface="Carlito"/>
                          <a:cs typeface="Carlito"/>
                        </a:rPr>
                        <a:t> </a:t>
                      </a:r>
                      <a:r>
                        <a:rPr sz="1100" spc="-10" dirty="0">
                          <a:latin typeface="Carlito"/>
                          <a:cs typeface="Carlito"/>
                        </a:rPr>
                        <a:t>backwoods</a:t>
                      </a:r>
                      <a:r>
                        <a:rPr sz="1100" spc="500" dirty="0">
                          <a:latin typeface="Carlito"/>
                          <a:cs typeface="Carlito"/>
                        </a:rPr>
                        <a:t> </a:t>
                      </a:r>
                      <a:r>
                        <a:rPr sz="1100" spc="-20" dirty="0">
                          <a:latin typeface="Carlito"/>
                          <a:cs typeface="Carlito"/>
                        </a:rPr>
                        <a:t>meal</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213995">
                        <a:lnSpc>
                          <a:spcPct val="99700"/>
                        </a:lnSpc>
                        <a:spcBef>
                          <a:spcPts val="260"/>
                        </a:spcBef>
                      </a:pPr>
                      <a:r>
                        <a:rPr sz="1100" dirty="0">
                          <a:latin typeface="Carlito"/>
                          <a:cs typeface="Carlito"/>
                        </a:rPr>
                        <a:t>Take</a:t>
                      </a:r>
                      <a:r>
                        <a:rPr sz="1100" spc="-15" dirty="0">
                          <a:latin typeface="Carlito"/>
                          <a:cs typeface="Carlito"/>
                        </a:rPr>
                        <a:t> </a:t>
                      </a:r>
                      <a:r>
                        <a:rPr sz="1100" dirty="0">
                          <a:latin typeface="Carlito"/>
                          <a:cs typeface="Carlito"/>
                        </a:rPr>
                        <a:t>part</a:t>
                      </a:r>
                      <a:r>
                        <a:rPr sz="1100" spc="-15" dirty="0">
                          <a:latin typeface="Carlito"/>
                          <a:cs typeface="Carlito"/>
                        </a:rPr>
                        <a:t> </a:t>
                      </a:r>
                      <a:r>
                        <a:rPr sz="1100" dirty="0">
                          <a:latin typeface="Carlito"/>
                          <a:cs typeface="Carlito"/>
                        </a:rPr>
                        <a:t>in</a:t>
                      </a:r>
                      <a:r>
                        <a:rPr sz="1100" spc="-20" dirty="0">
                          <a:latin typeface="Carlito"/>
                          <a:cs typeface="Carlito"/>
                        </a:rPr>
                        <a:t> </a:t>
                      </a:r>
                      <a:r>
                        <a:rPr sz="1100" dirty="0">
                          <a:latin typeface="Carlito"/>
                          <a:cs typeface="Carlito"/>
                        </a:rPr>
                        <a:t>short</a:t>
                      </a:r>
                      <a:r>
                        <a:rPr sz="1100" spc="-15" dirty="0">
                          <a:latin typeface="Carlito"/>
                          <a:cs typeface="Carlito"/>
                        </a:rPr>
                        <a:t> </a:t>
                      </a:r>
                      <a:r>
                        <a:rPr sz="1100" spc="-10" dirty="0">
                          <a:latin typeface="Carlito"/>
                          <a:cs typeface="Carlito"/>
                        </a:rPr>
                        <a:t>bushcraft </a:t>
                      </a:r>
                      <a:r>
                        <a:rPr sz="1100" dirty="0">
                          <a:latin typeface="Carlito"/>
                          <a:cs typeface="Carlito"/>
                        </a:rPr>
                        <a:t>camps</a:t>
                      </a:r>
                      <a:r>
                        <a:rPr sz="1100" spc="-30"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survival</a:t>
                      </a:r>
                      <a:r>
                        <a:rPr sz="1100" spc="-30" dirty="0">
                          <a:latin typeface="Carlito"/>
                          <a:cs typeface="Carlito"/>
                        </a:rPr>
                        <a:t> </a:t>
                      </a:r>
                      <a:r>
                        <a:rPr sz="1100" spc="-10" dirty="0">
                          <a:latin typeface="Carlito"/>
                          <a:cs typeface="Carlito"/>
                        </a:rPr>
                        <a:t>exercises </a:t>
                      </a:r>
                      <a:r>
                        <a:rPr sz="1100" dirty="0">
                          <a:latin typeface="Carlito"/>
                          <a:cs typeface="Carlito"/>
                        </a:rPr>
                        <a:t>without</a:t>
                      </a:r>
                      <a:r>
                        <a:rPr sz="1100" spc="-25" dirty="0">
                          <a:latin typeface="Carlito"/>
                          <a:cs typeface="Carlito"/>
                        </a:rPr>
                        <a:t> </a:t>
                      </a:r>
                      <a:r>
                        <a:rPr sz="1100" dirty="0">
                          <a:latin typeface="Carlito"/>
                          <a:cs typeface="Carlito"/>
                        </a:rPr>
                        <a:t>the</a:t>
                      </a:r>
                      <a:r>
                        <a:rPr sz="1100" spc="-15" dirty="0">
                          <a:latin typeface="Carlito"/>
                          <a:cs typeface="Carlito"/>
                        </a:rPr>
                        <a:t> </a:t>
                      </a:r>
                      <a:r>
                        <a:rPr sz="1100" dirty="0">
                          <a:latin typeface="Carlito"/>
                          <a:cs typeface="Carlito"/>
                        </a:rPr>
                        <a:t>safety</a:t>
                      </a:r>
                      <a:r>
                        <a:rPr sz="1100" spc="-20" dirty="0">
                          <a:latin typeface="Carlito"/>
                          <a:cs typeface="Carlito"/>
                        </a:rPr>
                        <a:t> </a:t>
                      </a:r>
                      <a:r>
                        <a:rPr sz="1100" dirty="0">
                          <a:latin typeface="Carlito"/>
                          <a:cs typeface="Carlito"/>
                        </a:rPr>
                        <a:t>net</a:t>
                      </a:r>
                      <a:r>
                        <a:rPr sz="1100" spc="-20" dirty="0">
                          <a:latin typeface="Carlito"/>
                          <a:cs typeface="Carlito"/>
                        </a:rPr>
                        <a:t> </a:t>
                      </a:r>
                      <a:r>
                        <a:rPr sz="1100" dirty="0">
                          <a:latin typeface="Carlito"/>
                          <a:cs typeface="Carlito"/>
                        </a:rPr>
                        <a:t>of</a:t>
                      </a:r>
                      <a:r>
                        <a:rPr sz="1100" spc="-20" dirty="0">
                          <a:latin typeface="Carlito"/>
                          <a:cs typeface="Carlito"/>
                        </a:rPr>
                        <a:t> </a:t>
                      </a:r>
                      <a:r>
                        <a:rPr sz="1100" spc="-50" dirty="0">
                          <a:latin typeface="Carlito"/>
                          <a:cs typeface="Carlito"/>
                        </a:rPr>
                        <a:t>a</a:t>
                      </a:r>
                      <a:r>
                        <a:rPr sz="1100" dirty="0">
                          <a:latin typeface="Carlito"/>
                          <a:cs typeface="Carlito"/>
                        </a:rPr>
                        <a:t> traditional</a:t>
                      </a:r>
                      <a:r>
                        <a:rPr sz="1100" spc="-35" dirty="0">
                          <a:latin typeface="Carlito"/>
                          <a:cs typeface="Carlito"/>
                        </a:rPr>
                        <a:t> </a:t>
                      </a:r>
                      <a:r>
                        <a:rPr sz="1100" dirty="0">
                          <a:latin typeface="Carlito"/>
                          <a:cs typeface="Carlito"/>
                        </a:rPr>
                        <a:t>camp</a:t>
                      </a:r>
                      <a:r>
                        <a:rPr sz="1100" spc="-30" dirty="0">
                          <a:latin typeface="Carlito"/>
                          <a:cs typeface="Carlito"/>
                        </a:rPr>
                        <a:t> </a:t>
                      </a:r>
                      <a:r>
                        <a:rPr sz="1100" dirty="0">
                          <a:latin typeface="Carlito"/>
                          <a:cs typeface="Carlito"/>
                        </a:rPr>
                        <a:t>setting.</a:t>
                      </a:r>
                      <a:r>
                        <a:rPr sz="1100" spc="200" dirty="0">
                          <a:latin typeface="Carlito"/>
                          <a:cs typeface="Carlito"/>
                        </a:rPr>
                        <a:t> </a:t>
                      </a:r>
                      <a:r>
                        <a:rPr sz="1100" spc="-25" dirty="0">
                          <a:latin typeface="Carlito"/>
                          <a:cs typeface="Carlito"/>
                        </a:rPr>
                        <a:t>Use </a:t>
                      </a:r>
                      <a:r>
                        <a:rPr sz="1100" dirty="0">
                          <a:latin typeface="Carlito"/>
                          <a:cs typeface="Carlito"/>
                        </a:rPr>
                        <a:t>bushcraft</a:t>
                      </a:r>
                      <a:r>
                        <a:rPr sz="1100" spc="-25" dirty="0">
                          <a:latin typeface="Carlito"/>
                          <a:cs typeface="Carlito"/>
                        </a:rPr>
                        <a:t> </a:t>
                      </a:r>
                      <a:r>
                        <a:rPr sz="1100" dirty="0">
                          <a:latin typeface="Carlito"/>
                          <a:cs typeface="Carlito"/>
                        </a:rPr>
                        <a:t>skills</a:t>
                      </a:r>
                      <a:r>
                        <a:rPr sz="1100" spc="-25" dirty="0">
                          <a:latin typeface="Carlito"/>
                          <a:cs typeface="Carlito"/>
                        </a:rPr>
                        <a:t> </a:t>
                      </a:r>
                      <a:r>
                        <a:rPr sz="1100" dirty="0">
                          <a:latin typeface="Carlito"/>
                          <a:cs typeface="Carlito"/>
                        </a:rPr>
                        <a:t>to</a:t>
                      </a:r>
                      <a:r>
                        <a:rPr sz="1100" spc="-25" dirty="0">
                          <a:latin typeface="Carlito"/>
                          <a:cs typeface="Carlito"/>
                        </a:rPr>
                        <a:t> </a:t>
                      </a:r>
                      <a:r>
                        <a:rPr sz="1100" dirty="0">
                          <a:latin typeface="Carlito"/>
                          <a:cs typeface="Carlito"/>
                        </a:rPr>
                        <a:t>enhance</a:t>
                      </a:r>
                      <a:r>
                        <a:rPr sz="1100" spc="-20" dirty="0">
                          <a:latin typeface="Carlito"/>
                          <a:cs typeface="Carlito"/>
                        </a:rPr>
                        <a:t> your </a:t>
                      </a:r>
                      <a:r>
                        <a:rPr sz="1100" dirty="0">
                          <a:latin typeface="Carlito"/>
                          <a:cs typeface="Carlito"/>
                        </a:rPr>
                        <a:t>comfort</a:t>
                      </a:r>
                      <a:r>
                        <a:rPr sz="1100" spc="-35"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reduce</a:t>
                      </a:r>
                      <a:r>
                        <a:rPr sz="1100" spc="-25" dirty="0">
                          <a:latin typeface="Carlito"/>
                          <a:cs typeface="Carlito"/>
                        </a:rPr>
                        <a:t> the </a:t>
                      </a:r>
                      <a:r>
                        <a:rPr sz="1100" dirty="0">
                          <a:latin typeface="Carlito"/>
                          <a:cs typeface="Carlito"/>
                        </a:rPr>
                        <a:t>equipment</a:t>
                      </a:r>
                      <a:r>
                        <a:rPr sz="1100" spc="-30" dirty="0">
                          <a:latin typeface="Carlito"/>
                          <a:cs typeface="Carlito"/>
                        </a:rPr>
                        <a:t> </a:t>
                      </a:r>
                      <a:r>
                        <a:rPr sz="1100" dirty="0">
                          <a:latin typeface="Carlito"/>
                          <a:cs typeface="Carlito"/>
                        </a:rPr>
                        <a:t>you</a:t>
                      </a:r>
                      <a:r>
                        <a:rPr sz="1100" spc="-20" dirty="0">
                          <a:latin typeface="Carlito"/>
                          <a:cs typeface="Carlito"/>
                        </a:rPr>
                        <a:t> </a:t>
                      </a:r>
                      <a:r>
                        <a:rPr sz="1100" dirty="0">
                          <a:latin typeface="Carlito"/>
                          <a:cs typeface="Carlito"/>
                        </a:rPr>
                        <a:t>need</a:t>
                      </a:r>
                      <a:r>
                        <a:rPr sz="1100" spc="-20" dirty="0">
                          <a:latin typeface="Carlito"/>
                          <a:cs typeface="Carlito"/>
                        </a:rPr>
                        <a:t> </a:t>
                      </a:r>
                      <a:r>
                        <a:rPr sz="1100" dirty="0">
                          <a:latin typeface="Carlito"/>
                          <a:cs typeface="Carlito"/>
                        </a:rPr>
                        <a:t>on</a:t>
                      </a:r>
                      <a:r>
                        <a:rPr sz="1100" spc="-20" dirty="0">
                          <a:latin typeface="Carlito"/>
                          <a:cs typeface="Carlito"/>
                        </a:rPr>
                        <a:t> </a:t>
                      </a:r>
                      <a:r>
                        <a:rPr sz="1100" spc="-10" dirty="0">
                          <a:latin typeface="Carlito"/>
                          <a:cs typeface="Carlito"/>
                        </a:rPr>
                        <a:t>camps</a:t>
                      </a:r>
                      <a:endParaRPr sz="11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112395">
                        <a:lnSpc>
                          <a:spcPct val="100000"/>
                        </a:lnSpc>
                        <a:spcBef>
                          <a:spcPts val="254"/>
                        </a:spcBef>
                      </a:pPr>
                      <a:r>
                        <a:rPr sz="1100" dirty="0">
                          <a:latin typeface="Carlito"/>
                          <a:cs typeface="Carlito"/>
                        </a:rPr>
                        <a:t>Be</a:t>
                      </a:r>
                      <a:r>
                        <a:rPr sz="1100" spc="-10" dirty="0">
                          <a:latin typeface="Carlito"/>
                          <a:cs typeface="Carlito"/>
                        </a:rPr>
                        <a:t> </a:t>
                      </a:r>
                      <a:r>
                        <a:rPr sz="1100" dirty="0">
                          <a:latin typeface="Carlito"/>
                          <a:cs typeface="Carlito"/>
                        </a:rPr>
                        <a:t>capable</a:t>
                      </a:r>
                      <a:r>
                        <a:rPr sz="1100" spc="-15" dirty="0">
                          <a:latin typeface="Carlito"/>
                          <a:cs typeface="Carlito"/>
                        </a:rPr>
                        <a:t> </a:t>
                      </a:r>
                      <a:r>
                        <a:rPr sz="1100" dirty="0">
                          <a:latin typeface="Carlito"/>
                          <a:cs typeface="Carlito"/>
                        </a:rPr>
                        <a:t>of</a:t>
                      </a:r>
                      <a:r>
                        <a:rPr sz="1100" spc="-10" dirty="0">
                          <a:latin typeface="Carlito"/>
                          <a:cs typeface="Carlito"/>
                        </a:rPr>
                        <a:t> multi-</a:t>
                      </a:r>
                      <a:r>
                        <a:rPr sz="1100" spc="-25" dirty="0">
                          <a:latin typeface="Carlito"/>
                          <a:cs typeface="Carlito"/>
                        </a:rPr>
                        <a:t>day </a:t>
                      </a:r>
                      <a:r>
                        <a:rPr sz="1100" dirty="0">
                          <a:latin typeface="Carlito"/>
                          <a:cs typeface="Carlito"/>
                        </a:rPr>
                        <a:t>experiences</a:t>
                      </a:r>
                      <a:r>
                        <a:rPr sz="1100" spc="-40" dirty="0">
                          <a:latin typeface="Carlito"/>
                          <a:cs typeface="Carlito"/>
                        </a:rPr>
                        <a:t> </a:t>
                      </a:r>
                      <a:r>
                        <a:rPr sz="1100" dirty="0">
                          <a:latin typeface="Carlito"/>
                          <a:cs typeface="Carlito"/>
                        </a:rPr>
                        <a:t>using</a:t>
                      </a:r>
                      <a:r>
                        <a:rPr sz="1100" spc="-35" dirty="0">
                          <a:latin typeface="Carlito"/>
                          <a:cs typeface="Carlito"/>
                        </a:rPr>
                        <a:t> </a:t>
                      </a:r>
                      <a:r>
                        <a:rPr sz="1100" spc="-10" dirty="0">
                          <a:latin typeface="Carlito"/>
                          <a:cs typeface="Carlito"/>
                        </a:rPr>
                        <a:t>wilderness </a:t>
                      </a:r>
                      <a:r>
                        <a:rPr sz="1100" dirty="0">
                          <a:latin typeface="Carlito"/>
                          <a:cs typeface="Carlito"/>
                        </a:rPr>
                        <a:t>skills.</a:t>
                      </a:r>
                      <a:r>
                        <a:rPr sz="1100" spc="-35" dirty="0">
                          <a:latin typeface="Carlito"/>
                          <a:cs typeface="Carlito"/>
                        </a:rPr>
                        <a:t> </a:t>
                      </a:r>
                      <a:r>
                        <a:rPr sz="1100" dirty="0">
                          <a:latin typeface="Carlito"/>
                          <a:cs typeface="Carlito"/>
                        </a:rPr>
                        <a:t>Be</a:t>
                      </a:r>
                      <a:r>
                        <a:rPr sz="1100" spc="-30" dirty="0">
                          <a:latin typeface="Carlito"/>
                          <a:cs typeface="Carlito"/>
                        </a:rPr>
                        <a:t> </a:t>
                      </a:r>
                      <a:r>
                        <a:rPr sz="1100" dirty="0">
                          <a:latin typeface="Carlito"/>
                          <a:cs typeface="Carlito"/>
                        </a:rPr>
                        <a:t>confident</a:t>
                      </a:r>
                      <a:r>
                        <a:rPr sz="1100" spc="-30" dirty="0">
                          <a:latin typeface="Carlito"/>
                          <a:cs typeface="Carlito"/>
                        </a:rPr>
                        <a:t> </a:t>
                      </a:r>
                      <a:r>
                        <a:rPr sz="1100" dirty="0">
                          <a:latin typeface="Carlito"/>
                          <a:cs typeface="Carlito"/>
                        </a:rPr>
                        <a:t>enough</a:t>
                      </a:r>
                      <a:r>
                        <a:rPr sz="1100" spc="-35" dirty="0">
                          <a:latin typeface="Carlito"/>
                          <a:cs typeface="Carlito"/>
                        </a:rPr>
                        <a:t> </a:t>
                      </a:r>
                      <a:r>
                        <a:rPr sz="1100" spc="-25" dirty="0">
                          <a:latin typeface="Carlito"/>
                          <a:cs typeface="Carlito"/>
                        </a:rPr>
                        <a:t>in </a:t>
                      </a:r>
                      <a:r>
                        <a:rPr sz="1100" dirty="0">
                          <a:latin typeface="Carlito"/>
                          <a:cs typeface="Carlito"/>
                        </a:rPr>
                        <a:t>your</a:t>
                      </a:r>
                      <a:r>
                        <a:rPr sz="1100" spc="-25" dirty="0">
                          <a:latin typeface="Carlito"/>
                          <a:cs typeface="Carlito"/>
                        </a:rPr>
                        <a:t> </a:t>
                      </a:r>
                      <a:r>
                        <a:rPr sz="1100" dirty="0">
                          <a:latin typeface="Carlito"/>
                          <a:cs typeface="Carlito"/>
                        </a:rPr>
                        <a:t>wilderness</a:t>
                      </a:r>
                      <a:r>
                        <a:rPr sz="1100" spc="-25" dirty="0">
                          <a:latin typeface="Carlito"/>
                          <a:cs typeface="Carlito"/>
                        </a:rPr>
                        <a:t> </a:t>
                      </a:r>
                      <a:r>
                        <a:rPr sz="1100" dirty="0">
                          <a:latin typeface="Carlito"/>
                          <a:cs typeface="Carlito"/>
                        </a:rPr>
                        <a:t>skills</a:t>
                      </a:r>
                      <a:r>
                        <a:rPr sz="1100" spc="-30" dirty="0">
                          <a:latin typeface="Carlito"/>
                          <a:cs typeface="Carlito"/>
                        </a:rPr>
                        <a:t> </a:t>
                      </a:r>
                      <a:r>
                        <a:rPr sz="1100" dirty="0">
                          <a:latin typeface="Carlito"/>
                          <a:cs typeface="Carlito"/>
                        </a:rPr>
                        <a:t>to</a:t>
                      </a:r>
                      <a:r>
                        <a:rPr sz="1100" spc="-30" dirty="0">
                          <a:latin typeface="Carlito"/>
                          <a:cs typeface="Carlito"/>
                        </a:rPr>
                        <a:t> </a:t>
                      </a:r>
                      <a:r>
                        <a:rPr sz="1100" spc="-25" dirty="0">
                          <a:latin typeface="Carlito"/>
                          <a:cs typeface="Carlito"/>
                        </a:rPr>
                        <a:t>use </a:t>
                      </a:r>
                      <a:r>
                        <a:rPr sz="1100" dirty="0">
                          <a:latin typeface="Carlito"/>
                          <a:cs typeface="Carlito"/>
                        </a:rPr>
                        <a:t>them</a:t>
                      </a:r>
                      <a:r>
                        <a:rPr sz="1100" spc="-35" dirty="0">
                          <a:latin typeface="Carlito"/>
                          <a:cs typeface="Carlito"/>
                        </a:rPr>
                        <a:t> </a:t>
                      </a:r>
                      <a:r>
                        <a:rPr sz="1100" dirty="0">
                          <a:latin typeface="Carlito"/>
                          <a:cs typeface="Carlito"/>
                        </a:rPr>
                        <a:t>rather</a:t>
                      </a:r>
                      <a:r>
                        <a:rPr sz="1100" spc="-20" dirty="0">
                          <a:latin typeface="Carlito"/>
                          <a:cs typeface="Carlito"/>
                        </a:rPr>
                        <a:t> </a:t>
                      </a:r>
                      <a:r>
                        <a:rPr sz="1100" dirty="0">
                          <a:latin typeface="Carlito"/>
                          <a:cs typeface="Carlito"/>
                        </a:rPr>
                        <a:t>than</a:t>
                      </a:r>
                      <a:r>
                        <a:rPr sz="1100" spc="-35" dirty="0">
                          <a:latin typeface="Carlito"/>
                          <a:cs typeface="Carlito"/>
                        </a:rPr>
                        <a:t> </a:t>
                      </a:r>
                      <a:r>
                        <a:rPr sz="1100" spc="-20" dirty="0">
                          <a:latin typeface="Carlito"/>
                          <a:cs typeface="Carlito"/>
                        </a:rPr>
                        <a:t>take </a:t>
                      </a:r>
                      <a:r>
                        <a:rPr sz="1100" dirty="0">
                          <a:latin typeface="Carlito"/>
                          <a:cs typeface="Carlito"/>
                        </a:rPr>
                        <a:t>traditional</a:t>
                      </a:r>
                      <a:r>
                        <a:rPr sz="1100" spc="-45" dirty="0">
                          <a:latin typeface="Carlito"/>
                          <a:cs typeface="Carlito"/>
                        </a:rPr>
                        <a:t> </a:t>
                      </a:r>
                      <a:r>
                        <a:rPr sz="1100" dirty="0">
                          <a:latin typeface="Carlito"/>
                          <a:cs typeface="Carlito"/>
                        </a:rPr>
                        <a:t>camping</a:t>
                      </a:r>
                      <a:r>
                        <a:rPr sz="1100" spc="-45" dirty="0">
                          <a:latin typeface="Carlito"/>
                          <a:cs typeface="Carlito"/>
                        </a:rPr>
                        <a:t> </a:t>
                      </a:r>
                      <a:r>
                        <a:rPr sz="1100" spc="-10" dirty="0">
                          <a:latin typeface="Carlito"/>
                          <a:cs typeface="Carlito"/>
                        </a:rPr>
                        <a:t>equipment</a:t>
                      </a:r>
                      <a:endParaRPr sz="11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168275" algn="just">
                        <a:lnSpc>
                          <a:spcPct val="100499"/>
                        </a:lnSpc>
                        <a:spcBef>
                          <a:spcPts val="250"/>
                        </a:spcBef>
                      </a:pPr>
                      <a:r>
                        <a:rPr sz="1100" dirty="0">
                          <a:latin typeface="Carlito"/>
                          <a:cs typeface="Carlito"/>
                        </a:rPr>
                        <a:t>Have</a:t>
                      </a:r>
                      <a:r>
                        <a:rPr sz="1100" spc="-1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level</a:t>
                      </a:r>
                      <a:r>
                        <a:rPr sz="1100" spc="-20" dirty="0">
                          <a:latin typeface="Carlito"/>
                          <a:cs typeface="Carlito"/>
                        </a:rPr>
                        <a:t> </a:t>
                      </a:r>
                      <a:r>
                        <a:rPr sz="1100" dirty="0">
                          <a:latin typeface="Carlito"/>
                          <a:cs typeface="Carlito"/>
                        </a:rPr>
                        <a:t>of</a:t>
                      </a:r>
                      <a:r>
                        <a:rPr sz="1100" spc="-15" dirty="0">
                          <a:latin typeface="Carlito"/>
                          <a:cs typeface="Carlito"/>
                        </a:rPr>
                        <a:t> </a:t>
                      </a:r>
                      <a:r>
                        <a:rPr sz="1100" spc="-10" dirty="0">
                          <a:latin typeface="Carlito"/>
                          <a:cs typeface="Carlito"/>
                        </a:rPr>
                        <a:t>bushcraft </a:t>
                      </a:r>
                      <a:r>
                        <a:rPr sz="1100" dirty="0">
                          <a:latin typeface="Carlito"/>
                          <a:cs typeface="Carlito"/>
                        </a:rPr>
                        <a:t>ability</a:t>
                      </a:r>
                      <a:r>
                        <a:rPr sz="1100" spc="-15" dirty="0">
                          <a:latin typeface="Carlito"/>
                          <a:cs typeface="Carlito"/>
                        </a:rPr>
                        <a:t> </a:t>
                      </a:r>
                      <a:r>
                        <a:rPr sz="1100" dirty="0">
                          <a:latin typeface="Carlito"/>
                          <a:cs typeface="Carlito"/>
                        </a:rPr>
                        <a:t>that</a:t>
                      </a:r>
                      <a:r>
                        <a:rPr sz="1100" spc="-20" dirty="0">
                          <a:latin typeface="Carlito"/>
                          <a:cs typeface="Carlito"/>
                        </a:rPr>
                        <a:t> </a:t>
                      </a:r>
                      <a:r>
                        <a:rPr sz="1100" dirty="0">
                          <a:latin typeface="Carlito"/>
                          <a:cs typeface="Carlito"/>
                        </a:rPr>
                        <a:t>is</a:t>
                      </a:r>
                      <a:r>
                        <a:rPr sz="1100" spc="-20" dirty="0">
                          <a:latin typeface="Carlito"/>
                          <a:cs typeface="Carlito"/>
                        </a:rPr>
                        <a:t> </a:t>
                      </a:r>
                      <a:r>
                        <a:rPr sz="1100" spc="-10" dirty="0">
                          <a:latin typeface="Carlito"/>
                          <a:cs typeface="Carlito"/>
                        </a:rPr>
                        <a:t>appropriate </a:t>
                      </a:r>
                      <a:r>
                        <a:rPr sz="1100" dirty="0">
                          <a:latin typeface="Carlito"/>
                          <a:cs typeface="Carlito"/>
                        </a:rPr>
                        <a:t>for</a:t>
                      </a:r>
                      <a:r>
                        <a:rPr sz="1100" spc="-20" dirty="0">
                          <a:latin typeface="Carlito"/>
                          <a:cs typeface="Carlito"/>
                        </a:rPr>
                        <a:t> </a:t>
                      </a:r>
                      <a:r>
                        <a:rPr sz="1100" dirty="0">
                          <a:latin typeface="Carlito"/>
                          <a:cs typeface="Carlito"/>
                        </a:rPr>
                        <a:t>their</a:t>
                      </a:r>
                      <a:r>
                        <a:rPr sz="1100" spc="-20" dirty="0">
                          <a:latin typeface="Carlito"/>
                          <a:cs typeface="Carlito"/>
                        </a:rPr>
                        <a:t> </a:t>
                      </a:r>
                      <a:r>
                        <a:rPr sz="1100" dirty="0">
                          <a:latin typeface="Carlito"/>
                          <a:cs typeface="Carlito"/>
                        </a:rPr>
                        <a:t>own</a:t>
                      </a:r>
                      <a:r>
                        <a:rPr sz="1100" spc="-25" dirty="0">
                          <a:latin typeface="Carlito"/>
                          <a:cs typeface="Carlito"/>
                        </a:rPr>
                        <a:t> </a:t>
                      </a:r>
                      <a:r>
                        <a:rPr sz="1100" spc="-10" dirty="0">
                          <a:latin typeface="Carlito"/>
                          <a:cs typeface="Carlito"/>
                        </a:rPr>
                        <a:t>adventures </a:t>
                      </a:r>
                      <a:r>
                        <a:rPr sz="1100" dirty="0">
                          <a:latin typeface="Carlito"/>
                          <a:cs typeface="Carlito"/>
                        </a:rPr>
                        <a:t>and</a:t>
                      </a:r>
                      <a:r>
                        <a:rPr sz="1100" spc="-25" dirty="0">
                          <a:latin typeface="Carlito"/>
                          <a:cs typeface="Carlito"/>
                        </a:rPr>
                        <a:t> </a:t>
                      </a:r>
                      <a:r>
                        <a:rPr sz="1100" dirty="0">
                          <a:latin typeface="Carlito"/>
                          <a:cs typeface="Carlito"/>
                        </a:rPr>
                        <a:t>for</a:t>
                      </a:r>
                      <a:r>
                        <a:rPr sz="1100" spc="-10" dirty="0">
                          <a:latin typeface="Carlito"/>
                          <a:cs typeface="Carlito"/>
                        </a:rPr>
                        <a:t> </a:t>
                      </a:r>
                      <a:r>
                        <a:rPr sz="1100" dirty="0">
                          <a:latin typeface="Carlito"/>
                          <a:cs typeface="Carlito"/>
                        </a:rPr>
                        <a:t>any</a:t>
                      </a:r>
                      <a:r>
                        <a:rPr sz="1100" spc="-15" dirty="0">
                          <a:latin typeface="Carlito"/>
                          <a:cs typeface="Carlito"/>
                        </a:rPr>
                        <a:t> </a:t>
                      </a:r>
                      <a:r>
                        <a:rPr sz="1100" spc="-10" dirty="0">
                          <a:latin typeface="Carlito"/>
                          <a:cs typeface="Carlito"/>
                        </a:rPr>
                        <a:t>volunteering </a:t>
                      </a:r>
                      <a:r>
                        <a:rPr sz="1100" dirty="0">
                          <a:latin typeface="Carlito"/>
                          <a:cs typeface="Carlito"/>
                        </a:rPr>
                        <a:t>they</a:t>
                      </a:r>
                      <a:r>
                        <a:rPr sz="1100" spc="-30" dirty="0">
                          <a:latin typeface="Carlito"/>
                          <a:cs typeface="Carlito"/>
                        </a:rPr>
                        <a:t> </a:t>
                      </a:r>
                      <a:r>
                        <a:rPr sz="1100" spc="-10" dirty="0">
                          <a:latin typeface="Carlito"/>
                          <a:cs typeface="Carlito"/>
                        </a:rPr>
                        <a:t>undertake.</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r h="1097280">
                <a:tc>
                  <a:txBody>
                    <a:bodyPr/>
                    <a:lstStyle/>
                    <a:p>
                      <a:pPr algn="ctr">
                        <a:lnSpc>
                          <a:spcPct val="100000"/>
                        </a:lnSpc>
                        <a:spcBef>
                          <a:spcPts val="270"/>
                        </a:spcBef>
                      </a:pPr>
                      <a:r>
                        <a:rPr sz="1400" spc="-10" dirty="0">
                          <a:solidFill>
                            <a:srgbClr val="FFFFFF"/>
                          </a:solidFill>
                          <a:latin typeface="Carlito"/>
                          <a:cs typeface="Carlito"/>
                        </a:rPr>
                        <a:t>Navigation</a:t>
                      </a:r>
                      <a:endParaRPr sz="14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7413DC"/>
                    </a:solidFill>
                  </a:tcPr>
                </a:tc>
                <a:tc>
                  <a:txBody>
                    <a:bodyPr/>
                    <a:lstStyle/>
                    <a:p>
                      <a:pPr marL="90805" marR="122555">
                        <a:lnSpc>
                          <a:spcPct val="100000"/>
                        </a:lnSpc>
                        <a:spcBef>
                          <a:spcPts val="254"/>
                        </a:spcBef>
                      </a:pPr>
                      <a:r>
                        <a:rPr sz="1100" dirty="0">
                          <a:latin typeface="Carlito"/>
                          <a:cs typeface="Carlito"/>
                        </a:rPr>
                        <a:t>Working</a:t>
                      </a:r>
                      <a:r>
                        <a:rPr sz="1100" spc="-35" dirty="0">
                          <a:latin typeface="Carlito"/>
                          <a:cs typeface="Carlito"/>
                        </a:rPr>
                        <a:t> </a:t>
                      </a:r>
                      <a:r>
                        <a:rPr sz="1100" dirty="0">
                          <a:latin typeface="Carlito"/>
                          <a:cs typeface="Carlito"/>
                        </a:rPr>
                        <a:t>with</a:t>
                      </a:r>
                      <a:r>
                        <a:rPr sz="1100" spc="-30" dirty="0">
                          <a:latin typeface="Carlito"/>
                          <a:cs typeface="Carlito"/>
                        </a:rPr>
                        <a:t> </a:t>
                      </a:r>
                      <a:r>
                        <a:rPr sz="1100" spc="-10" dirty="0">
                          <a:latin typeface="Carlito"/>
                          <a:cs typeface="Carlito"/>
                        </a:rPr>
                        <a:t>suitable </a:t>
                      </a:r>
                      <a:r>
                        <a:rPr sz="1100" dirty="0">
                          <a:latin typeface="Carlito"/>
                          <a:cs typeface="Carlito"/>
                        </a:rPr>
                        <a:t>adult</a:t>
                      </a:r>
                      <a:r>
                        <a:rPr sz="1100" spc="-25" dirty="0">
                          <a:latin typeface="Carlito"/>
                          <a:cs typeface="Carlito"/>
                        </a:rPr>
                        <a:t> </a:t>
                      </a:r>
                      <a:r>
                        <a:rPr sz="1100" spc="-10" dirty="0">
                          <a:latin typeface="Carlito"/>
                          <a:cs typeface="Carlito"/>
                        </a:rPr>
                        <a:t>guidance, </a:t>
                      </a:r>
                      <a:r>
                        <a:rPr sz="1100" dirty="0">
                          <a:latin typeface="Carlito"/>
                          <a:cs typeface="Carlito"/>
                        </a:rPr>
                        <a:t>understand</a:t>
                      </a:r>
                      <a:r>
                        <a:rPr sz="1100" spc="-45" dirty="0">
                          <a:latin typeface="Carlito"/>
                          <a:cs typeface="Carlito"/>
                        </a:rPr>
                        <a:t> </a:t>
                      </a:r>
                      <a:r>
                        <a:rPr sz="1100" spc="-25" dirty="0">
                          <a:latin typeface="Carlito"/>
                          <a:cs typeface="Carlito"/>
                        </a:rPr>
                        <a:t>the </a:t>
                      </a:r>
                      <a:r>
                        <a:rPr sz="1100" dirty="0">
                          <a:latin typeface="Carlito"/>
                          <a:cs typeface="Carlito"/>
                        </a:rPr>
                        <a:t>concept</a:t>
                      </a:r>
                      <a:r>
                        <a:rPr sz="1100" spc="-30" dirty="0">
                          <a:latin typeface="Carlito"/>
                          <a:cs typeface="Carlito"/>
                        </a:rPr>
                        <a:t> </a:t>
                      </a:r>
                      <a:r>
                        <a:rPr sz="1100" dirty="0">
                          <a:latin typeface="Carlito"/>
                          <a:cs typeface="Carlito"/>
                        </a:rPr>
                        <a:t>of</a:t>
                      </a:r>
                      <a:r>
                        <a:rPr sz="1100" spc="-25" dirty="0">
                          <a:latin typeface="Carlito"/>
                          <a:cs typeface="Carlito"/>
                        </a:rPr>
                        <a:t> </a:t>
                      </a:r>
                      <a:r>
                        <a:rPr sz="1100" dirty="0">
                          <a:latin typeface="Carlito"/>
                          <a:cs typeface="Carlito"/>
                        </a:rPr>
                        <a:t>maps,</a:t>
                      </a:r>
                      <a:r>
                        <a:rPr sz="1100" spc="-20" dirty="0">
                          <a:latin typeface="Carlito"/>
                          <a:cs typeface="Carlito"/>
                        </a:rPr>
                        <a:t> </a:t>
                      </a:r>
                      <a:r>
                        <a:rPr sz="1100" spc="-25" dirty="0">
                          <a:latin typeface="Carlito"/>
                          <a:cs typeface="Carlito"/>
                        </a:rPr>
                        <a:t>and </a:t>
                      </a:r>
                      <a:r>
                        <a:rPr sz="1100" dirty="0">
                          <a:latin typeface="Carlito"/>
                          <a:cs typeface="Carlito"/>
                        </a:rPr>
                        <a:t>use</a:t>
                      </a:r>
                      <a:r>
                        <a:rPr sz="1100" spc="-15"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simple</a:t>
                      </a:r>
                      <a:r>
                        <a:rPr sz="1100" spc="-15" dirty="0">
                          <a:latin typeface="Carlito"/>
                          <a:cs typeface="Carlito"/>
                        </a:rPr>
                        <a:t> </a:t>
                      </a:r>
                      <a:r>
                        <a:rPr sz="1100" dirty="0">
                          <a:latin typeface="Carlito"/>
                          <a:cs typeface="Carlito"/>
                        </a:rPr>
                        <a:t>one</a:t>
                      </a:r>
                      <a:r>
                        <a:rPr sz="1100" spc="-15" dirty="0">
                          <a:latin typeface="Carlito"/>
                          <a:cs typeface="Carlito"/>
                        </a:rPr>
                        <a:t> </a:t>
                      </a:r>
                      <a:r>
                        <a:rPr sz="1100" spc="-25" dirty="0">
                          <a:latin typeface="Carlito"/>
                          <a:cs typeface="Carlito"/>
                        </a:rPr>
                        <a:t>to </a:t>
                      </a:r>
                      <a:r>
                        <a:rPr sz="1100" dirty="0">
                          <a:latin typeface="Carlito"/>
                          <a:cs typeface="Carlito"/>
                        </a:rPr>
                        <a:t>identify</a:t>
                      </a:r>
                      <a:r>
                        <a:rPr sz="1100" spc="-20" dirty="0">
                          <a:latin typeface="Carlito"/>
                          <a:cs typeface="Carlito"/>
                        </a:rPr>
                        <a:t> </a:t>
                      </a:r>
                      <a:r>
                        <a:rPr sz="1100" dirty="0">
                          <a:latin typeface="Carlito"/>
                          <a:cs typeface="Carlito"/>
                        </a:rPr>
                        <a:t>a</a:t>
                      </a:r>
                      <a:r>
                        <a:rPr sz="1100" spc="-25" dirty="0">
                          <a:latin typeface="Carlito"/>
                          <a:cs typeface="Carlito"/>
                        </a:rPr>
                        <a:t> </a:t>
                      </a:r>
                      <a:r>
                        <a:rPr sz="1100" spc="-10" dirty="0">
                          <a:latin typeface="Carlito"/>
                          <a:cs typeface="Carlito"/>
                        </a:rPr>
                        <a:t>location.</a:t>
                      </a:r>
                      <a:endParaRPr sz="11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310515">
                        <a:lnSpc>
                          <a:spcPct val="102699"/>
                        </a:lnSpc>
                        <a:spcBef>
                          <a:spcPts val="220"/>
                        </a:spcBef>
                      </a:pPr>
                      <a:r>
                        <a:rPr sz="1100" dirty="0">
                          <a:latin typeface="Carlito"/>
                          <a:cs typeface="Carlito"/>
                        </a:rPr>
                        <a:t>Use</a:t>
                      </a:r>
                      <a:r>
                        <a:rPr sz="1100" spc="-30" dirty="0">
                          <a:latin typeface="Carlito"/>
                          <a:cs typeface="Carlito"/>
                        </a:rPr>
                        <a:t> </a:t>
                      </a:r>
                      <a:r>
                        <a:rPr sz="1100" dirty="0">
                          <a:latin typeface="Carlito"/>
                          <a:cs typeface="Carlito"/>
                        </a:rPr>
                        <a:t>simplified</a:t>
                      </a:r>
                      <a:r>
                        <a:rPr sz="1100" spc="-30" dirty="0">
                          <a:latin typeface="Carlito"/>
                          <a:cs typeface="Carlito"/>
                        </a:rPr>
                        <a:t> </a:t>
                      </a:r>
                      <a:r>
                        <a:rPr sz="1100" dirty="0">
                          <a:latin typeface="Carlito"/>
                          <a:cs typeface="Carlito"/>
                        </a:rPr>
                        <a:t>maps</a:t>
                      </a:r>
                      <a:r>
                        <a:rPr sz="1100" spc="-35" dirty="0">
                          <a:latin typeface="Carlito"/>
                          <a:cs typeface="Carlito"/>
                        </a:rPr>
                        <a:t> </a:t>
                      </a:r>
                      <a:r>
                        <a:rPr sz="1100" spc="-25" dirty="0">
                          <a:latin typeface="Carlito"/>
                          <a:cs typeface="Carlito"/>
                        </a:rPr>
                        <a:t>to </a:t>
                      </a:r>
                      <a:r>
                        <a:rPr sz="1100" dirty="0">
                          <a:latin typeface="Carlito"/>
                          <a:cs typeface="Carlito"/>
                        </a:rPr>
                        <a:t>find</a:t>
                      </a:r>
                      <a:r>
                        <a:rPr sz="1100" spc="-25" dirty="0">
                          <a:latin typeface="Carlito"/>
                          <a:cs typeface="Carlito"/>
                        </a:rPr>
                        <a:t> </a:t>
                      </a:r>
                      <a:r>
                        <a:rPr sz="1100" dirty="0">
                          <a:latin typeface="Carlito"/>
                          <a:cs typeface="Carlito"/>
                        </a:rPr>
                        <a:t>locations</a:t>
                      </a:r>
                      <a:r>
                        <a:rPr sz="1100" spc="-20" dirty="0">
                          <a:latin typeface="Carlito"/>
                          <a:cs typeface="Carlito"/>
                        </a:rPr>
                        <a:t> </a:t>
                      </a:r>
                      <a:r>
                        <a:rPr sz="1100" dirty="0">
                          <a:latin typeface="Carlito"/>
                          <a:cs typeface="Carlito"/>
                        </a:rPr>
                        <a:t>in</a:t>
                      </a:r>
                      <a:r>
                        <a:rPr sz="1100" spc="-25" dirty="0">
                          <a:latin typeface="Carlito"/>
                          <a:cs typeface="Carlito"/>
                        </a:rPr>
                        <a:t> an </a:t>
                      </a:r>
                      <a:r>
                        <a:rPr sz="1100" dirty="0">
                          <a:latin typeface="Carlito"/>
                          <a:cs typeface="Carlito"/>
                        </a:rPr>
                        <a:t>enclosed</a:t>
                      </a:r>
                      <a:r>
                        <a:rPr sz="1100" spc="-35" dirty="0">
                          <a:latin typeface="Carlito"/>
                          <a:cs typeface="Carlito"/>
                        </a:rPr>
                        <a:t> </a:t>
                      </a:r>
                      <a:r>
                        <a:rPr sz="1100" spc="-10" dirty="0">
                          <a:latin typeface="Carlito"/>
                          <a:cs typeface="Carlito"/>
                        </a:rPr>
                        <a:t>space</a:t>
                      </a:r>
                      <a:endParaRPr sz="1100">
                        <a:latin typeface="Carlito"/>
                        <a:cs typeface="Carlito"/>
                      </a:endParaRPr>
                    </a:p>
                  </a:txBody>
                  <a:tcPr marL="0" marR="0" marT="279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314325">
                        <a:lnSpc>
                          <a:spcPts val="1300"/>
                        </a:lnSpc>
                        <a:spcBef>
                          <a:spcPts val="315"/>
                        </a:spcBef>
                      </a:pPr>
                      <a:r>
                        <a:rPr sz="1100" dirty="0">
                          <a:latin typeface="Carlito"/>
                          <a:cs typeface="Carlito"/>
                        </a:rPr>
                        <a:t>Follow</a:t>
                      </a:r>
                      <a:r>
                        <a:rPr sz="1100" spc="-25" dirty="0">
                          <a:latin typeface="Carlito"/>
                          <a:cs typeface="Carlito"/>
                        </a:rPr>
                        <a:t> </a:t>
                      </a:r>
                      <a:r>
                        <a:rPr sz="1100" dirty="0">
                          <a:latin typeface="Carlito"/>
                          <a:cs typeface="Carlito"/>
                        </a:rPr>
                        <a:t>a</a:t>
                      </a:r>
                      <a:r>
                        <a:rPr sz="1100" spc="-30" dirty="0">
                          <a:latin typeface="Carlito"/>
                          <a:cs typeface="Carlito"/>
                        </a:rPr>
                        <a:t> </a:t>
                      </a:r>
                      <a:r>
                        <a:rPr sz="1100" dirty="0">
                          <a:latin typeface="Carlito"/>
                          <a:cs typeface="Carlito"/>
                        </a:rPr>
                        <a:t>simple</a:t>
                      </a:r>
                      <a:r>
                        <a:rPr sz="1100" spc="-20" dirty="0">
                          <a:latin typeface="Carlito"/>
                          <a:cs typeface="Carlito"/>
                        </a:rPr>
                        <a:t> </a:t>
                      </a:r>
                      <a:r>
                        <a:rPr sz="1100" dirty="0">
                          <a:latin typeface="Carlito"/>
                          <a:cs typeface="Carlito"/>
                        </a:rPr>
                        <a:t>walking</a:t>
                      </a:r>
                      <a:r>
                        <a:rPr sz="1100" spc="-30" dirty="0">
                          <a:latin typeface="Carlito"/>
                          <a:cs typeface="Carlito"/>
                        </a:rPr>
                        <a:t> </a:t>
                      </a:r>
                      <a:r>
                        <a:rPr sz="1100" spc="-20" dirty="0">
                          <a:latin typeface="Carlito"/>
                          <a:cs typeface="Carlito"/>
                        </a:rPr>
                        <a:t>route </a:t>
                      </a:r>
                      <a:r>
                        <a:rPr sz="1100" dirty="0">
                          <a:latin typeface="Carlito"/>
                          <a:cs typeface="Carlito"/>
                        </a:rPr>
                        <a:t>using</a:t>
                      </a:r>
                      <a:r>
                        <a:rPr sz="1100" spc="-15"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map</a:t>
                      </a:r>
                      <a:r>
                        <a:rPr sz="1100" spc="-15" dirty="0">
                          <a:latin typeface="Carlito"/>
                          <a:cs typeface="Carlito"/>
                        </a:rPr>
                        <a:t> </a:t>
                      </a:r>
                      <a:r>
                        <a:rPr sz="1100" dirty="0">
                          <a:latin typeface="Carlito"/>
                          <a:cs typeface="Carlito"/>
                        </a:rPr>
                        <a:t>and</a:t>
                      </a:r>
                      <a:r>
                        <a:rPr sz="1100" spc="-10" dirty="0">
                          <a:latin typeface="Carlito"/>
                          <a:cs typeface="Carlito"/>
                        </a:rPr>
                        <a:t> compass.</a:t>
                      </a:r>
                      <a:endParaRPr sz="1100">
                        <a:latin typeface="Carlito"/>
                        <a:cs typeface="Carlito"/>
                      </a:endParaRPr>
                    </a:p>
                    <a:p>
                      <a:pPr marL="90805" marR="305435">
                        <a:lnSpc>
                          <a:spcPts val="1300"/>
                        </a:lnSpc>
                        <a:spcBef>
                          <a:spcPts val="114"/>
                        </a:spcBef>
                      </a:pPr>
                      <a:r>
                        <a:rPr sz="1100" spc="-10" dirty="0">
                          <a:latin typeface="Carlito"/>
                          <a:cs typeface="Carlito"/>
                        </a:rPr>
                        <a:t>Understand </a:t>
                      </a:r>
                      <a:r>
                        <a:rPr sz="1100" dirty="0">
                          <a:latin typeface="Carlito"/>
                          <a:cs typeface="Carlito"/>
                        </a:rPr>
                        <a:t>how</a:t>
                      </a:r>
                      <a:r>
                        <a:rPr sz="1100" spc="-5" dirty="0">
                          <a:latin typeface="Carlito"/>
                          <a:cs typeface="Carlito"/>
                        </a:rPr>
                        <a:t> </a:t>
                      </a:r>
                      <a:r>
                        <a:rPr sz="1100" dirty="0">
                          <a:latin typeface="Carlito"/>
                          <a:cs typeface="Carlito"/>
                        </a:rPr>
                        <a:t>to</a:t>
                      </a:r>
                      <a:r>
                        <a:rPr sz="1100" spc="-5" dirty="0">
                          <a:latin typeface="Carlito"/>
                          <a:cs typeface="Carlito"/>
                        </a:rPr>
                        <a:t> </a:t>
                      </a:r>
                      <a:r>
                        <a:rPr sz="1100" dirty="0">
                          <a:latin typeface="Carlito"/>
                          <a:cs typeface="Carlito"/>
                        </a:rPr>
                        <a:t>orient</a:t>
                      </a:r>
                      <a:r>
                        <a:rPr sz="1100" spc="-10" dirty="0">
                          <a:latin typeface="Carlito"/>
                          <a:cs typeface="Carlito"/>
                        </a:rPr>
                        <a:t> </a:t>
                      </a:r>
                      <a:r>
                        <a:rPr sz="1100" spc="-25" dirty="0">
                          <a:latin typeface="Carlito"/>
                          <a:cs typeface="Carlito"/>
                        </a:rPr>
                        <a:t>the </a:t>
                      </a:r>
                      <a:r>
                        <a:rPr sz="1100" dirty="0">
                          <a:latin typeface="Carlito"/>
                          <a:cs typeface="Carlito"/>
                        </a:rPr>
                        <a:t>map</a:t>
                      </a:r>
                      <a:r>
                        <a:rPr sz="1100" spc="-20" dirty="0">
                          <a:latin typeface="Carlito"/>
                          <a:cs typeface="Carlito"/>
                        </a:rPr>
                        <a:t> </a:t>
                      </a:r>
                      <a:r>
                        <a:rPr sz="1100" dirty="0">
                          <a:latin typeface="Carlito"/>
                          <a:cs typeface="Carlito"/>
                        </a:rPr>
                        <a:t>using</a:t>
                      </a:r>
                      <a:r>
                        <a:rPr sz="1100" spc="-20" dirty="0">
                          <a:latin typeface="Carlito"/>
                          <a:cs typeface="Carlito"/>
                        </a:rPr>
                        <a:t> </a:t>
                      </a:r>
                      <a:r>
                        <a:rPr sz="1100" dirty="0">
                          <a:latin typeface="Carlito"/>
                          <a:cs typeface="Carlito"/>
                        </a:rPr>
                        <a:t>the</a:t>
                      </a:r>
                      <a:r>
                        <a:rPr sz="1100" spc="-15" dirty="0">
                          <a:latin typeface="Carlito"/>
                          <a:cs typeface="Carlito"/>
                        </a:rPr>
                        <a:t> </a:t>
                      </a:r>
                      <a:r>
                        <a:rPr sz="1100" spc="-10" dirty="0">
                          <a:latin typeface="Carlito"/>
                          <a:cs typeface="Carlito"/>
                        </a:rPr>
                        <a:t>compass</a:t>
                      </a:r>
                      <a:endParaRPr sz="1100">
                        <a:latin typeface="Carlito"/>
                        <a:cs typeface="Carlito"/>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157480">
                        <a:lnSpc>
                          <a:spcPct val="100499"/>
                        </a:lnSpc>
                        <a:spcBef>
                          <a:spcPts val="250"/>
                        </a:spcBef>
                      </a:pPr>
                      <a:r>
                        <a:rPr sz="1100" dirty="0">
                          <a:latin typeface="Carlito"/>
                          <a:cs typeface="Carlito"/>
                        </a:rPr>
                        <a:t>Plan</a:t>
                      </a:r>
                      <a:r>
                        <a:rPr sz="1100" spc="-30"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navigate</a:t>
                      </a:r>
                      <a:r>
                        <a:rPr sz="1100" spc="-20" dirty="0">
                          <a:latin typeface="Carlito"/>
                          <a:cs typeface="Carlito"/>
                        </a:rPr>
                        <a:t> </a:t>
                      </a:r>
                      <a:r>
                        <a:rPr sz="1100" dirty="0">
                          <a:latin typeface="Carlito"/>
                          <a:cs typeface="Carlito"/>
                        </a:rPr>
                        <a:t>routes</a:t>
                      </a:r>
                      <a:r>
                        <a:rPr sz="1100" spc="-30" dirty="0">
                          <a:latin typeface="Carlito"/>
                          <a:cs typeface="Carlito"/>
                        </a:rPr>
                        <a:t> </a:t>
                      </a:r>
                      <a:r>
                        <a:rPr sz="1100" spc="-25" dirty="0">
                          <a:latin typeface="Carlito"/>
                          <a:cs typeface="Carlito"/>
                        </a:rPr>
                        <a:t>for </a:t>
                      </a:r>
                      <a:r>
                        <a:rPr sz="1100" dirty="0">
                          <a:latin typeface="Carlito"/>
                          <a:cs typeface="Carlito"/>
                        </a:rPr>
                        <a:t>single</a:t>
                      </a:r>
                      <a:r>
                        <a:rPr sz="1100" spc="-20" dirty="0">
                          <a:latin typeface="Carlito"/>
                          <a:cs typeface="Carlito"/>
                        </a:rPr>
                        <a:t> </a:t>
                      </a:r>
                      <a:r>
                        <a:rPr sz="1100" dirty="0">
                          <a:latin typeface="Carlito"/>
                          <a:cs typeface="Carlito"/>
                        </a:rPr>
                        <a:t>or</a:t>
                      </a:r>
                      <a:r>
                        <a:rPr sz="1100" spc="-10" dirty="0">
                          <a:latin typeface="Carlito"/>
                          <a:cs typeface="Carlito"/>
                        </a:rPr>
                        <a:t> </a:t>
                      </a:r>
                      <a:r>
                        <a:rPr sz="1100" dirty="0">
                          <a:latin typeface="Carlito"/>
                          <a:cs typeface="Carlito"/>
                        </a:rPr>
                        <a:t>two</a:t>
                      </a:r>
                      <a:r>
                        <a:rPr sz="1100" spc="-20" dirty="0">
                          <a:latin typeface="Carlito"/>
                          <a:cs typeface="Carlito"/>
                        </a:rPr>
                        <a:t> </a:t>
                      </a:r>
                      <a:r>
                        <a:rPr sz="1100" dirty="0">
                          <a:latin typeface="Carlito"/>
                          <a:cs typeface="Carlito"/>
                        </a:rPr>
                        <a:t>day</a:t>
                      </a:r>
                      <a:r>
                        <a:rPr sz="1100" spc="-15" dirty="0">
                          <a:latin typeface="Carlito"/>
                          <a:cs typeface="Carlito"/>
                        </a:rPr>
                        <a:t> </a:t>
                      </a:r>
                      <a:r>
                        <a:rPr sz="1100" dirty="0">
                          <a:latin typeface="Carlito"/>
                          <a:cs typeface="Carlito"/>
                        </a:rPr>
                        <a:t>hikes</a:t>
                      </a:r>
                      <a:r>
                        <a:rPr sz="1100" spc="-20" dirty="0">
                          <a:latin typeface="Carlito"/>
                          <a:cs typeface="Carlito"/>
                        </a:rPr>
                        <a:t> </a:t>
                      </a:r>
                      <a:r>
                        <a:rPr sz="1100" spc="-25" dirty="0">
                          <a:latin typeface="Carlito"/>
                          <a:cs typeface="Carlito"/>
                        </a:rPr>
                        <a:t>or </a:t>
                      </a:r>
                      <a:r>
                        <a:rPr sz="1100" dirty="0">
                          <a:latin typeface="Carlito"/>
                          <a:cs typeface="Carlito"/>
                        </a:rPr>
                        <a:t>equivalent</a:t>
                      </a:r>
                      <a:r>
                        <a:rPr sz="1100" spc="-30" dirty="0">
                          <a:latin typeface="Carlito"/>
                          <a:cs typeface="Carlito"/>
                        </a:rPr>
                        <a:t> </a:t>
                      </a:r>
                      <a:r>
                        <a:rPr sz="1100" dirty="0">
                          <a:latin typeface="Carlito"/>
                          <a:cs typeface="Carlito"/>
                        </a:rPr>
                        <a:t>in</a:t>
                      </a:r>
                      <a:r>
                        <a:rPr sz="1100" spc="-20" dirty="0">
                          <a:latin typeface="Carlito"/>
                          <a:cs typeface="Carlito"/>
                        </a:rPr>
                        <a:t> </a:t>
                      </a:r>
                      <a:r>
                        <a:rPr sz="1100" dirty="0">
                          <a:latin typeface="Carlito"/>
                          <a:cs typeface="Carlito"/>
                        </a:rPr>
                        <a:t>boats</a:t>
                      </a:r>
                      <a:r>
                        <a:rPr sz="1100" spc="-20" dirty="0">
                          <a:latin typeface="Carlito"/>
                          <a:cs typeface="Carlito"/>
                        </a:rPr>
                        <a:t> </a:t>
                      </a:r>
                      <a:r>
                        <a:rPr sz="1100" dirty="0">
                          <a:latin typeface="Carlito"/>
                          <a:cs typeface="Carlito"/>
                        </a:rPr>
                        <a:t>or</a:t>
                      </a:r>
                      <a:r>
                        <a:rPr sz="1100" spc="-20" dirty="0">
                          <a:latin typeface="Carlito"/>
                          <a:cs typeface="Carlito"/>
                        </a:rPr>
                        <a:t> </a:t>
                      </a:r>
                      <a:r>
                        <a:rPr sz="1100" spc="-10" dirty="0">
                          <a:latin typeface="Carlito"/>
                          <a:cs typeface="Carlito"/>
                        </a:rPr>
                        <a:t>vehicles.</a:t>
                      </a:r>
                      <a:r>
                        <a:rPr sz="1100" spc="500" dirty="0">
                          <a:latin typeface="Carlito"/>
                          <a:cs typeface="Carlito"/>
                        </a:rPr>
                        <a:t> </a:t>
                      </a:r>
                      <a:r>
                        <a:rPr sz="1100" dirty="0">
                          <a:latin typeface="Carlito"/>
                          <a:cs typeface="Carlito"/>
                        </a:rPr>
                        <a:t>In</a:t>
                      </a:r>
                      <a:r>
                        <a:rPr sz="1100" spc="-30" dirty="0">
                          <a:latin typeface="Carlito"/>
                          <a:cs typeface="Carlito"/>
                        </a:rPr>
                        <a:t> </a:t>
                      </a:r>
                      <a:r>
                        <a:rPr sz="1100" dirty="0">
                          <a:latin typeface="Carlito"/>
                          <a:cs typeface="Carlito"/>
                        </a:rPr>
                        <a:t>terrain</a:t>
                      </a:r>
                      <a:r>
                        <a:rPr sz="1100" spc="-25" dirty="0">
                          <a:latin typeface="Carlito"/>
                          <a:cs typeface="Carlito"/>
                        </a:rPr>
                        <a:t> </a:t>
                      </a:r>
                      <a:r>
                        <a:rPr sz="1100" dirty="0">
                          <a:latin typeface="Carlito"/>
                          <a:cs typeface="Carlito"/>
                        </a:rPr>
                        <a:t>with</a:t>
                      </a:r>
                      <a:r>
                        <a:rPr sz="1100" spc="-25" dirty="0">
                          <a:latin typeface="Carlito"/>
                          <a:cs typeface="Carlito"/>
                        </a:rPr>
                        <a:t> </a:t>
                      </a:r>
                      <a:r>
                        <a:rPr sz="1100" dirty="0">
                          <a:latin typeface="Carlito"/>
                          <a:cs typeface="Carlito"/>
                        </a:rPr>
                        <a:t>well</a:t>
                      </a:r>
                      <a:r>
                        <a:rPr sz="1100" spc="-25" dirty="0">
                          <a:latin typeface="Carlito"/>
                          <a:cs typeface="Carlito"/>
                        </a:rPr>
                        <a:t> </a:t>
                      </a:r>
                      <a:r>
                        <a:rPr sz="1100" dirty="0">
                          <a:latin typeface="Carlito"/>
                          <a:cs typeface="Carlito"/>
                        </a:rPr>
                        <a:t>marked</a:t>
                      </a:r>
                      <a:r>
                        <a:rPr sz="1100" spc="-25" dirty="0">
                          <a:latin typeface="Carlito"/>
                          <a:cs typeface="Carlito"/>
                        </a:rPr>
                        <a:t> </a:t>
                      </a:r>
                      <a:r>
                        <a:rPr sz="1100" spc="-10" dirty="0">
                          <a:latin typeface="Carlito"/>
                          <a:cs typeface="Carlito"/>
                        </a:rPr>
                        <a:t>trails </a:t>
                      </a:r>
                      <a:r>
                        <a:rPr sz="1100" dirty="0">
                          <a:latin typeface="Carlito"/>
                          <a:cs typeface="Carlito"/>
                        </a:rPr>
                        <a:t>and</a:t>
                      </a:r>
                      <a:r>
                        <a:rPr sz="1100" spc="-30" dirty="0">
                          <a:latin typeface="Carlito"/>
                          <a:cs typeface="Carlito"/>
                        </a:rPr>
                        <a:t> </a:t>
                      </a:r>
                      <a:r>
                        <a:rPr sz="1100" dirty="0">
                          <a:latin typeface="Carlito"/>
                          <a:cs typeface="Carlito"/>
                        </a:rPr>
                        <a:t>clear</a:t>
                      </a:r>
                      <a:r>
                        <a:rPr sz="1100" spc="-15" dirty="0">
                          <a:latin typeface="Carlito"/>
                          <a:cs typeface="Carlito"/>
                        </a:rPr>
                        <a:t> </a:t>
                      </a:r>
                      <a:r>
                        <a:rPr sz="1100" spc="-10" dirty="0">
                          <a:latin typeface="Carlito"/>
                          <a:cs typeface="Carlito"/>
                        </a:rPr>
                        <a:t>landmarks.</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175895">
                        <a:lnSpc>
                          <a:spcPct val="101200"/>
                        </a:lnSpc>
                        <a:spcBef>
                          <a:spcPts val="240"/>
                        </a:spcBef>
                      </a:pPr>
                      <a:r>
                        <a:rPr sz="1100" dirty="0">
                          <a:latin typeface="Carlito"/>
                          <a:cs typeface="Carlito"/>
                        </a:rPr>
                        <a:t>Plan</a:t>
                      </a:r>
                      <a:r>
                        <a:rPr sz="1100" spc="-25"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navigate</a:t>
                      </a:r>
                      <a:r>
                        <a:rPr sz="1100" spc="-20" dirty="0">
                          <a:latin typeface="Carlito"/>
                          <a:cs typeface="Carlito"/>
                        </a:rPr>
                        <a:t> </a:t>
                      </a:r>
                      <a:r>
                        <a:rPr sz="1100" dirty="0">
                          <a:latin typeface="Carlito"/>
                          <a:cs typeface="Carlito"/>
                        </a:rPr>
                        <a:t>multi</a:t>
                      </a:r>
                      <a:r>
                        <a:rPr sz="1100" spc="-25" dirty="0">
                          <a:latin typeface="Carlito"/>
                          <a:cs typeface="Carlito"/>
                        </a:rPr>
                        <a:t> day </a:t>
                      </a:r>
                      <a:r>
                        <a:rPr sz="1100" dirty="0">
                          <a:latin typeface="Carlito"/>
                          <a:cs typeface="Carlito"/>
                        </a:rPr>
                        <a:t>routes,</a:t>
                      </a:r>
                      <a:r>
                        <a:rPr sz="1100" spc="-40" dirty="0">
                          <a:latin typeface="Carlito"/>
                          <a:cs typeface="Carlito"/>
                        </a:rPr>
                        <a:t> </a:t>
                      </a:r>
                      <a:r>
                        <a:rPr sz="1100" dirty="0">
                          <a:latin typeface="Carlito"/>
                          <a:cs typeface="Carlito"/>
                        </a:rPr>
                        <a:t>including</a:t>
                      </a:r>
                      <a:r>
                        <a:rPr sz="1100" spc="-45" dirty="0">
                          <a:latin typeface="Carlito"/>
                          <a:cs typeface="Carlito"/>
                        </a:rPr>
                        <a:t> </a:t>
                      </a:r>
                      <a:r>
                        <a:rPr sz="1100" spc="-10" dirty="0">
                          <a:latin typeface="Carlito"/>
                          <a:cs typeface="Carlito"/>
                        </a:rPr>
                        <a:t>adventurous </a:t>
                      </a:r>
                      <a:r>
                        <a:rPr sz="1100" dirty="0">
                          <a:latin typeface="Carlito"/>
                          <a:cs typeface="Carlito"/>
                        </a:rPr>
                        <a:t>terrain,</a:t>
                      </a:r>
                      <a:r>
                        <a:rPr sz="1100" spc="-40" dirty="0">
                          <a:latin typeface="Carlito"/>
                          <a:cs typeface="Carlito"/>
                        </a:rPr>
                        <a:t> </a:t>
                      </a:r>
                      <a:r>
                        <a:rPr sz="1100" dirty="0">
                          <a:latin typeface="Carlito"/>
                          <a:cs typeface="Carlito"/>
                        </a:rPr>
                        <a:t>coastal</a:t>
                      </a:r>
                      <a:r>
                        <a:rPr sz="1100" spc="-45" dirty="0">
                          <a:latin typeface="Carlito"/>
                          <a:cs typeface="Carlito"/>
                        </a:rPr>
                        <a:t> </a:t>
                      </a:r>
                      <a:r>
                        <a:rPr sz="1100" dirty="0">
                          <a:latin typeface="Carlito"/>
                          <a:cs typeface="Carlito"/>
                        </a:rPr>
                        <a:t>water,</a:t>
                      </a:r>
                      <a:r>
                        <a:rPr sz="1100" spc="-40" dirty="0">
                          <a:latin typeface="Carlito"/>
                          <a:cs typeface="Carlito"/>
                        </a:rPr>
                        <a:t> </a:t>
                      </a:r>
                      <a:r>
                        <a:rPr sz="1100" spc="-25" dirty="0">
                          <a:latin typeface="Carlito"/>
                          <a:cs typeface="Carlito"/>
                        </a:rPr>
                        <a:t>and </a:t>
                      </a:r>
                      <a:r>
                        <a:rPr sz="1100" spc="-10" dirty="0">
                          <a:latin typeface="Carlito"/>
                          <a:cs typeface="Carlito"/>
                        </a:rPr>
                        <a:t>lakes.</a:t>
                      </a:r>
                      <a:endParaRPr sz="1100">
                        <a:latin typeface="Carlito"/>
                        <a:cs typeface="Carlito"/>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143510">
                        <a:lnSpc>
                          <a:spcPct val="100499"/>
                        </a:lnSpc>
                        <a:spcBef>
                          <a:spcPts val="250"/>
                        </a:spcBef>
                      </a:pPr>
                      <a:r>
                        <a:rPr sz="1100" dirty="0">
                          <a:latin typeface="Carlito"/>
                          <a:cs typeface="Carlito"/>
                        </a:rPr>
                        <a:t>Have</a:t>
                      </a:r>
                      <a:r>
                        <a:rPr sz="1100" spc="-1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level</a:t>
                      </a:r>
                      <a:r>
                        <a:rPr sz="1100" spc="-20" dirty="0">
                          <a:latin typeface="Carlito"/>
                          <a:cs typeface="Carlito"/>
                        </a:rPr>
                        <a:t> </a:t>
                      </a:r>
                      <a:r>
                        <a:rPr sz="1100" dirty="0">
                          <a:latin typeface="Carlito"/>
                          <a:cs typeface="Carlito"/>
                        </a:rPr>
                        <a:t>of</a:t>
                      </a:r>
                      <a:r>
                        <a:rPr sz="1100" spc="-15" dirty="0">
                          <a:latin typeface="Carlito"/>
                          <a:cs typeface="Carlito"/>
                        </a:rPr>
                        <a:t> </a:t>
                      </a:r>
                      <a:r>
                        <a:rPr sz="1100" spc="-10" dirty="0">
                          <a:latin typeface="Carlito"/>
                          <a:cs typeface="Carlito"/>
                        </a:rPr>
                        <a:t>navigation </a:t>
                      </a:r>
                      <a:r>
                        <a:rPr sz="1100" dirty="0">
                          <a:latin typeface="Carlito"/>
                          <a:cs typeface="Carlito"/>
                        </a:rPr>
                        <a:t>that</a:t>
                      </a:r>
                      <a:r>
                        <a:rPr sz="1100" spc="-35" dirty="0">
                          <a:latin typeface="Carlito"/>
                          <a:cs typeface="Carlito"/>
                        </a:rPr>
                        <a:t> </a:t>
                      </a:r>
                      <a:r>
                        <a:rPr sz="1100" dirty="0">
                          <a:latin typeface="Carlito"/>
                          <a:cs typeface="Carlito"/>
                        </a:rPr>
                        <a:t>supports</a:t>
                      </a:r>
                      <a:r>
                        <a:rPr sz="1100" spc="-35" dirty="0">
                          <a:latin typeface="Carlito"/>
                          <a:cs typeface="Carlito"/>
                        </a:rPr>
                        <a:t> </a:t>
                      </a:r>
                      <a:r>
                        <a:rPr sz="1100" dirty="0">
                          <a:latin typeface="Carlito"/>
                          <a:cs typeface="Carlito"/>
                        </a:rPr>
                        <a:t>their</a:t>
                      </a:r>
                      <a:r>
                        <a:rPr sz="1100" spc="-30" dirty="0">
                          <a:latin typeface="Carlito"/>
                          <a:cs typeface="Carlito"/>
                        </a:rPr>
                        <a:t> </a:t>
                      </a:r>
                      <a:r>
                        <a:rPr sz="1100" spc="-25" dirty="0">
                          <a:latin typeface="Carlito"/>
                          <a:cs typeface="Carlito"/>
                        </a:rPr>
                        <a:t>own </a:t>
                      </a:r>
                      <a:r>
                        <a:rPr sz="1100" dirty="0">
                          <a:latin typeface="Carlito"/>
                          <a:cs typeface="Carlito"/>
                        </a:rPr>
                        <a:t>adventures</a:t>
                      </a:r>
                      <a:r>
                        <a:rPr sz="1100" spc="-35" dirty="0">
                          <a:latin typeface="Carlito"/>
                          <a:cs typeface="Carlito"/>
                        </a:rPr>
                        <a:t> </a:t>
                      </a:r>
                      <a:r>
                        <a:rPr sz="1100" dirty="0">
                          <a:latin typeface="Carlito"/>
                          <a:cs typeface="Carlito"/>
                        </a:rPr>
                        <a:t>and</a:t>
                      </a:r>
                      <a:r>
                        <a:rPr sz="1100" spc="-35" dirty="0">
                          <a:latin typeface="Carlito"/>
                          <a:cs typeface="Carlito"/>
                        </a:rPr>
                        <a:t> </a:t>
                      </a:r>
                      <a:r>
                        <a:rPr sz="1100" spc="-10" dirty="0">
                          <a:latin typeface="Carlito"/>
                          <a:cs typeface="Carlito"/>
                        </a:rPr>
                        <a:t>allows </a:t>
                      </a:r>
                      <a:r>
                        <a:rPr sz="1100" dirty="0">
                          <a:latin typeface="Carlito"/>
                          <a:cs typeface="Carlito"/>
                        </a:rPr>
                        <a:t>them</a:t>
                      </a:r>
                      <a:r>
                        <a:rPr sz="1100" spc="-30" dirty="0">
                          <a:latin typeface="Carlito"/>
                          <a:cs typeface="Carlito"/>
                        </a:rPr>
                        <a:t> </a:t>
                      </a:r>
                      <a:r>
                        <a:rPr sz="1100" dirty="0">
                          <a:latin typeface="Carlito"/>
                          <a:cs typeface="Carlito"/>
                        </a:rPr>
                        <a:t>to</a:t>
                      </a:r>
                      <a:r>
                        <a:rPr sz="1100" spc="-30" dirty="0">
                          <a:latin typeface="Carlito"/>
                          <a:cs typeface="Carlito"/>
                        </a:rPr>
                        <a:t> </a:t>
                      </a:r>
                      <a:r>
                        <a:rPr sz="1100" dirty="0">
                          <a:latin typeface="Carlito"/>
                          <a:cs typeface="Carlito"/>
                        </a:rPr>
                        <a:t>supervise</a:t>
                      </a:r>
                      <a:r>
                        <a:rPr sz="1100" spc="-25" dirty="0">
                          <a:latin typeface="Carlito"/>
                          <a:cs typeface="Carlito"/>
                        </a:rPr>
                        <a:t> </a:t>
                      </a:r>
                      <a:r>
                        <a:rPr sz="1100" spc="-20" dirty="0">
                          <a:latin typeface="Carlito"/>
                          <a:cs typeface="Carlito"/>
                        </a:rPr>
                        <a:t>other </a:t>
                      </a:r>
                      <a:r>
                        <a:rPr sz="1100" spc="-10" dirty="0">
                          <a:latin typeface="Carlito"/>
                          <a:cs typeface="Carlito"/>
                        </a:rPr>
                        <a:t>sections.</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val="10003"/>
                  </a:ext>
                </a:extLst>
              </a:tr>
              <a:tr h="1097280">
                <a:tc>
                  <a:txBody>
                    <a:bodyPr/>
                    <a:lstStyle/>
                    <a:p>
                      <a:pPr algn="ctr">
                        <a:lnSpc>
                          <a:spcPct val="100000"/>
                        </a:lnSpc>
                        <a:spcBef>
                          <a:spcPts val="270"/>
                        </a:spcBef>
                      </a:pPr>
                      <a:r>
                        <a:rPr sz="1400" spc="-10" dirty="0">
                          <a:solidFill>
                            <a:srgbClr val="FFFFFF"/>
                          </a:solidFill>
                          <a:latin typeface="Carlito"/>
                          <a:cs typeface="Carlito"/>
                        </a:rPr>
                        <a:t>Pioneering</a:t>
                      </a:r>
                      <a:endParaRPr sz="14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7413DC"/>
                    </a:solidFill>
                  </a:tcPr>
                </a:tc>
                <a:tc>
                  <a:txBody>
                    <a:bodyPr/>
                    <a:lstStyle/>
                    <a:p>
                      <a:pPr marL="90805" marR="377190">
                        <a:lnSpc>
                          <a:spcPct val="100499"/>
                        </a:lnSpc>
                        <a:spcBef>
                          <a:spcPts val="250"/>
                        </a:spcBef>
                      </a:pPr>
                      <a:r>
                        <a:rPr sz="1100" spc="-10" dirty="0">
                          <a:latin typeface="Carlito"/>
                          <a:cs typeface="Carlito"/>
                        </a:rPr>
                        <a:t>Understand</a:t>
                      </a:r>
                      <a:r>
                        <a:rPr sz="1100" spc="35" dirty="0">
                          <a:latin typeface="Carlito"/>
                          <a:cs typeface="Carlito"/>
                        </a:rPr>
                        <a:t> </a:t>
                      </a:r>
                      <a:r>
                        <a:rPr sz="1100" spc="-20" dirty="0">
                          <a:latin typeface="Carlito"/>
                          <a:cs typeface="Carlito"/>
                        </a:rPr>
                        <a:t>what </a:t>
                      </a:r>
                      <a:r>
                        <a:rPr sz="1100" dirty="0">
                          <a:latin typeface="Carlito"/>
                          <a:cs typeface="Carlito"/>
                        </a:rPr>
                        <a:t>make</a:t>
                      </a:r>
                      <a:r>
                        <a:rPr sz="1100" spc="-25" dirty="0">
                          <a:latin typeface="Carlito"/>
                          <a:cs typeface="Carlito"/>
                        </a:rPr>
                        <a:t> </a:t>
                      </a:r>
                      <a:r>
                        <a:rPr sz="1100" spc="-10" dirty="0">
                          <a:latin typeface="Carlito"/>
                          <a:cs typeface="Carlito"/>
                        </a:rPr>
                        <a:t>structures </a:t>
                      </a:r>
                      <a:r>
                        <a:rPr sz="1100" dirty="0">
                          <a:latin typeface="Carlito"/>
                          <a:cs typeface="Carlito"/>
                        </a:rPr>
                        <a:t>strong</a:t>
                      </a:r>
                      <a:r>
                        <a:rPr sz="1100" spc="-30" dirty="0">
                          <a:latin typeface="Carlito"/>
                          <a:cs typeface="Carlito"/>
                        </a:rPr>
                        <a:t> </a:t>
                      </a:r>
                      <a:r>
                        <a:rPr sz="1100" spc="-25" dirty="0">
                          <a:latin typeface="Carlito"/>
                          <a:cs typeface="Carlito"/>
                        </a:rPr>
                        <a:t>and </a:t>
                      </a:r>
                      <a:r>
                        <a:rPr sz="1100" dirty="0">
                          <a:latin typeface="Carlito"/>
                          <a:cs typeface="Carlito"/>
                        </a:rPr>
                        <a:t>experiment</a:t>
                      </a:r>
                      <a:r>
                        <a:rPr sz="1100" spc="-55" dirty="0">
                          <a:latin typeface="Carlito"/>
                          <a:cs typeface="Carlito"/>
                        </a:rPr>
                        <a:t> </a:t>
                      </a:r>
                      <a:r>
                        <a:rPr sz="1100" spc="-20" dirty="0">
                          <a:latin typeface="Carlito"/>
                          <a:cs typeface="Carlito"/>
                        </a:rPr>
                        <a:t>with </a:t>
                      </a:r>
                      <a:r>
                        <a:rPr sz="1100" spc="-10" dirty="0">
                          <a:latin typeface="Carlito"/>
                          <a:cs typeface="Carlito"/>
                        </a:rPr>
                        <a:t>models</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212090">
                        <a:lnSpc>
                          <a:spcPct val="101200"/>
                        </a:lnSpc>
                        <a:spcBef>
                          <a:spcPts val="240"/>
                        </a:spcBef>
                      </a:pPr>
                      <a:r>
                        <a:rPr sz="1100" dirty="0">
                          <a:latin typeface="Carlito"/>
                          <a:cs typeface="Carlito"/>
                        </a:rPr>
                        <a:t>Know</a:t>
                      </a:r>
                      <a:r>
                        <a:rPr sz="1100" spc="-25" dirty="0">
                          <a:latin typeface="Carlito"/>
                          <a:cs typeface="Carlito"/>
                        </a:rPr>
                        <a:t> </a:t>
                      </a:r>
                      <a:r>
                        <a:rPr sz="1100" dirty="0">
                          <a:latin typeface="Carlito"/>
                          <a:cs typeface="Carlito"/>
                        </a:rPr>
                        <a:t>some</a:t>
                      </a:r>
                      <a:r>
                        <a:rPr sz="1100" spc="-25" dirty="0">
                          <a:latin typeface="Carlito"/>
                          <a:cs typeface="Carlito"/>
                        </a:rPr>
                        <a:t> </a:t>
                      </a:r>
                      <a:r>
                        <a:rPr sz="1100" dirty="0">
                          <a:latin typeface="Carlito"/>
                          <a:cs typeface="Carlito"/>
                        </a:rPr>
                        <a:t>knots</a:t>
                      </a:r>
                      <a:r>
                        <a:rPr sz="1100" spc="-30" dirty="0">
                          <a:latin typeface="Carlito"/>
                          <a:cs typeface="Carlito"/>
                        </a:rPr>
                        <a:t> </a:t>
                      </a:r>
                      <a:r>
                        <a:rPr sz="1100" spc="-25" dirty="0">
                          <a:latin typeface="Carlito"/>
                          <a:cs typeface="Carlito"/>
                        </a:rPr>
                        <a:t>and </a:t>
                      </a:r>
                      <a:r>
                        <a:rPr sz="1100" dirty="0">
                          <a:latin typeface="Carlito"/>
                          <a:cs typeface="Carlito"/>
                        </a:rPr>
                        <a:t>have</a:t>
                      </a:r>
                      <a:r>
                        <a:rPr sz="1100" spc="-30" dirty="0">
                          <a:latin typeface="Carlito"/>
                          <a:cs typeface="Carlito"/>
                        </a:rPr>
                        <a:t> </a:t>
                      </a:r>
                      <a:r>
                        <a:rPr sz="1100" dirty="0">
                          <a:latin typeface="Carlito"/>
                          <a:cs typeface="Carlito"/>
                        </a:rPr>
                        <a:t>an</a:t>
                      </a:r>
                      <a:r>
                        <a:rPr sz="1100" spc="-35" dirty="0">
                          <a:latin typeface="Carlito"/>
                          <a:cs typeface="Carlito"/>
                        </a:rPr>
                        <a:t> </a:t>
                      </a:r>
                      <a:r>
                        <a:rPr sz="1100" dirty="0">
                          <a:latin typeface="Carlito"/>
                          <a:cs typeface="Carlito"/>
                        </a:rPr>
                        <a:t>appreciation</a:t>
                      </a:r>
                      <a:r>
                        <a:rPr sz="1100" spc="-30" dirty="0">
                          <a:latin typeface="Carlito"/>
                          <a:cs typeface="Carlito"/>
                        </a:rPr>
                        <a:t> </a:t>
                      </a:r>
                      <a:r>
                        <a:rPr sz="1100" spc="-25" dirty="0">
                          <a:latin typeface="Carlito"/>
                          <a:cs typeface="Carlito"/>
                        </a:rPr>
                        <a:t>of </a:t>
                      </a:r>
                      <a:r>
                        <a:rPr sz="1100" dirty="0">
                          <a:latin typeface="Carlito"/>
                          <a:cs typeface="Carlito"/>
                        </a:rPr>
                        <a:t>how</a:t>
                      </a:r>
                      <a:r>
                        <a:rPr sz="1100" spc="-15"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make</a:t>
                      </a:r>
                      <a:r>
                        <a:rPr sz="1100" spc="-15" dirty="0">
                          <a:latin typeface="Carlito"/>
                          <a:cs typeface="Carlito"/>
                        </a:rPr>
                        <a:t> </a:t>
                      </a:r>
                      <a:r>
                        <a:rPr sz="1100" spc="-10" dirty="0">
                          <a:latin typeface="Carlito"/>
                          <a:cs typeface="Carlito"/>
                        </a:rPr>
                        <a:t>structures. </a:t>
                      </a:r>
                      <a:r>
                        <a:rPr sz="1100" dirty="0">
                          <a:latin typeface="Carlito"/>
                          <a:cs typeface="Carlito"/>
                        </a:rPr>
                        <a:t>Possibly</a:t>
                      </a:r>
                      <a:r>
                        <a:rPr sz="1100" spc="-30" dirty="0">
                          <a:latin typeface="Carlito"/>
                          <a:cs typeface="Carlito"/>
                        </a:rPr>
                        <a:t> </a:t>
                      </a:r>
                      <a:r>
                        <a:rPr sz="1100" dirty="0">
                          <a:latin typeface="Carlito"/>
                          <a:cs typeface="Carlito"/>
                        </a:rPr>
                        <a:t>as</a:t>
                      </a:r>
                      <a:r>
                        <a:rPr sz="1100" spc="-30" dirty="0">
                          <a:latin typeface="Carlito"/>
                          <a:cs typeface="Carlito"/>
                        </a:rPr>
                        <a:t> </a:t>
                      </a:r>
                      <a:r>
                        <a:rPr sz="1100" spc="-10" dirty="0">
                          <a:latin typeface="Carlito"/>
                          <a:cs typeface="Carlito"/>
                        </a:rPr>
                        <a:t>models.</a:t>
                      </a:r>
                      <a:endParaRPr sz="1100">
                        <a:latin typeface="Carlito"/>
                        <a:cs typeface="Carlito"/>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165100">
                        <a:lnSpc>
                          <a:spcPct val="101200"/>
                        </a:lnSpc>
                        <a:spcBef>
                          <a:spcPts val="240"/>
                        </a:spcBef>
                      </a:pPr>
                      <a:r>
                        <a:rPr sz="1100" dirty="0">
                          <a:latin typeface="Carlito"/>
                          <a:cs typeface="Carlito"/>
                        </a:rPr>
                        <a:t>Be</a:t>
                      </a:r>
                      <a:r>
                        <a:rPr sz="1100" spc="-15" dirty="0">
                          <a:latin typeface="Carlito"/>
                          <a:cs typeface="Carlito"/>
                        </a:rPr>
                        <a:t> </a:t>
                      </a:r>
                      <a:r>
                        <a:rPr sz="1100" dirty="0">
                          <a:latin typeface="Carlito"/>
                          <a:cs typeface="Carlito"/>
                        </a:rPr>
                        <a:t>able</a:t>
                      </a:r>
                      <a:r>
                        <a:rPr sz="1100" spc="-15" dirty="0">
                          <a:latin typeface="Carlito"/>
                          <a:cs typeface="Carlito"/>
                        </a:rPr>
                        <a:t> </a:t>
                      </a:r>
                      <a:r>
                        <a:rPr sz="1100" dirty="0">
                          <a:latin typeface="Carlito"/>
                          <a:cs typeface="Carlito"/>
                        </a:rPr>
                        <a:t>to</a:t>
                      </a:r>
                      <a:r>
                        <a:rPr sz="1100" spc="-15" dirty="0">
                          <a:latin typeface="Carlito"/>
                          <a:cs typeface="Carlito"/>
                        </a:rPr>
                        <a:t> </a:t>
                      </a:r>
                      <a:r>
                        <a:rPr sz="1100" dirty="0">
                          <a:latin typeface="Carlito"/>
                          <a:cs typeface="Carlito"/>
                        </a:rPr>
                        <a:t>tie</a:t>
                      </a:r>
                      <a:r>
                        <a:rPr sz="1100" spc="-1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few</a:t>
                      </a:r>
                      <a:r>
                        <a:rPr sz="1100" spc="-10" dirty="0">
                          <a:latin typeface="Carlito"/>
                          <a:cs typeface="Carlito"/>
                        </a:rPr>
                        <a:t> </a:t>
                      </a:r>
                      <a:r>
                        <a:rPr sz="1100" dirty="0">
                          <a:latin typeface="Carlito"/>
                          <a:cs typeface="Carlito"/>
                        </a:rPr>
                        <a:t>knots</a:t>
                      </a:r>
                      <a:r>
                        <a:rPr sz="1100" spc="-20" dirty="0">
                          <a:latin typeface="Carlito"/>
                          <a:cs typeface="Carlito"/>
                        </a:rPr>
                        <a:t> </a:t>
                      </a:r>
                      <a:r>
                        <a:rPr sz="1100" dirty="0">
                          <a:latin typeface="Carlito"/>
                          <a:cs typeface="Carlito"/>
                        </a:rPr>
                        <a:t>and</a:t>
                      </a:r>
                      <a:r>
                        <a:rPr sz="1100" spc="-15" dirty="0">
                          <a:latin typeface="Carlito"/>
                          <a:cs typeface="Carlito"/>
                        </a:rPr>
                        <a:t> </a:t>
                      </a:r>
                      <a:r>
                        <a:rPr sz="1100" spc="-50" dirty="0">
                          <a:latin typeface="Carlito"/>
                          <a:cs typeface="Carlito"/>
                        </a:rPr>
                        <a:t>a</a:t>
                      </a:r>
                      <a:r>
                        <a:rPr sz="1100" dirty="0">
                          <a:latin typeface="Carlito"/>
                          <a:cs typeface="Carlito"/>
                        </a:rPr>
                        <a:t> square</a:t>
                      </a:r>
                      <a:r>
                        <a:rPr sz="1100" spc="-20" dirty="0">
                          <a:latin typeface="Carlito"/>
                          <a:cs typeface="Carlito"/>
                        </a:rPr>
                        <a:t> </a:t>
                      </a:r>
                      <a:r>
                        <a:rPr sz="1100" dirty="0">
                          <a:latin typeface="Carlito"/>
                          <a:cs typeface="Carlito"/>
                        </a:rPr>
                        <a:t>lashing.</a:t>
                      </a:r>
                      <a:r>
                        <a:rPr sz="1100" spc="210" dirty="0">
                          <a:latin typeface="Carlito"/>
                          <a:cs typeface="Carlito"/>
                        </a:rPr>
                        <a:t> </a:t>
                      </a:r>
                      <a:r>
                        <a:rPr sz="1100" dirty="0">
                          <a:latin typeface="Carlito"/>
                          <a:cs typeface="Carlito"/>
                        </a:rPr>
                        <a:t>Be</a:t>
                      </a:r>
                      <a:r>
                        <a:rPr sz="1100" spc="-20" dirty="0">
                          <a:latin typeface="Carlito"/>
                          <a:cs typeface="Carlito"/>
                        </a:rPr>
                        <a:t> </a:t>
                      </a:r>
                      <a:r>
                        <a:rPr sz="1100" dirty="0">
                          <a:latin typeface="Carlito"/>
                          <a:cs typeface="Carlito"/>
                        </a:rPr>
                        <a:t>able</a:t>
                      </a:r>
                      <a:r>
                        <a:rPr sz="1100" spc="-20" dirty="0">
                          <a:latin typeface="Carlito"/>
                          <a:cs typeface="Carlito"/>
                        </a:rPr>
                        <a:t> </a:t>
                      </a:r>
                      <a:r>
                        <a:rPr sz="1100" dirty="0">
                          <a:latin typeface="Carlito"/>
                          <a:cs typeface="Carlito"/>
                        </a:rPr>
                        <a:t>to</a:t>
                      </a:r>
                      <a:r>
                        <a:rPr sz="1100" spc="-25" dirty="0">
                          <a:latin typeface="Carlito"/>
                          <a:cs typeface="Carlito"/>
                        </a:rPr>
                        <a:t> use </a:t>
                      </a:r>
                      <a:r>
                        <a:rPr sz="1100" dirty="0">
                          <a:latin typeface="Carlito"/>
                          <a:cs typeface="Carlito"/>
                        </a:rPr>
                        <a:t>these</a:t>
                      </a:r>
                      <a:r>
                        <a:rPr sz="1100" spc="-20"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build</a:t>
                      </a:r>
                      <a:r>
                        <a:rPr sz="1100" spc="-2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simple</a:t>
                      </a:r>
                      <a:r>
                        <a:rPr sz="1100" spc="-15" dirty="0">
                          <a:latin typeface="Carlito"/>
                          <a:cs typeface="Carlito"/>
                        </a:rPr>
                        <a:t> </a:t>
                      </a:r>
                      <a:r>
                        <a:rPr sz="1100" spc="-10" dirty="0">
                          <a:latin typeface="Carlito"/>
                          <a:cs typeface="Carlito"/>
                        </a:rPr>
                        <a:t>structure </a:t>
                      </a:r>
                      <a:r>
                        <a:rPr sz="1100" dirty="0">
                          <a:latin typeface="Carlito"/>
                          <a:cs typeface="Carlito"/>
                        </a:rPr>
                        <a:t>as</a:t>
                      </a:r>
                      <a:r>
                        <a:rPr sz="1100" spc="-15" dirty="0">
                          <a:latin typeface="Carlito"/>
                          <a:cs typeface="Carlito"/>
                        </a:rPr>
                        <a:t> </a:t>
                      </a:r>
                      <a:r>
                        <a:rPr sz="1100" dirty="0">
                          <a:latin typeface="Carlito"/>
                          <a:cs typeface="Carlito"/>
                        </a:rPr>
                        <a:t>part</a:t>
                      </a:r>
                      <a:r>
                        <a:rPr sz="1100" spc="-15" dirty="0">
                          <a:latin typeface="Carlito"/>
                          <a:cs typeface="Carlito"/>
                        </a:rPr>
                        <a:t> </a:t>
                      </a:r>
                      <a:r>
                        <a:rPr sz="1100" dirty="0">
                          <a:latin typeface="Carlito"/>
                          <a:cs typeface="Carlito"/>
                        </a:rPr>
                        <a:t>of</a:t>
                      </a:r>
                      <a:r>
                        <a:rPr sz="1100" spc="-10" dirty="0">
                          <a:latin typeface="Carlito"/>
                          <a:cs typeface="Carlito"/>
                        </a:rPr>
                        <a:t> </a:t>
                      </a:r>
                      <a:r>
                        <a:rPr sz="1100" dirty="0">
                          <a:latin typeface="Carlito"/>
                          <a:cs typeface="Carlito"/>
                        </a:rPr>
                        <a:t>a</a:t>
                      </a:r>
                      <a:r>
                        <a:rPr sz="1100" spc="-10" dirty="0">
                          <a:latin typeface="Carlito"/>
                          <a:cs typeface="Carlito"/>
                        </a:rPr>
                        <a:t> </a:t>
                      </a:r>
                      <a:r>
                        <a:rPr sz="1100" spc="-20" dirty="0">
                          <a:latin typeface="Carlito"/>
                          <a:cs typeface="Carlito"/>
                        </a:rPr>
                        <a:t>team</a:t>
                      </a:r>
                      <a:endParaRPr sz="1100">
                        <a:latin typeface="Carlito"/>
                        <a:cs typeface="Carlito"/>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259079">
                        <a:lnSpc>
                          <a:spcPct val="100000"/>
                        </a:lnSpc>
                        <a:spcBef>
                          <a:spcPts val="254"/>
                        </a:spcBef>
                      </a:pPr>
                      <a:r>
                        <a:rPr sz="1100" dirty="0">
                          <a:latin typeface="Carlito"/>
                          <a:cs typeface="Carlito"/>
                        </a:rPr>
                        <a:t>Independently</a:t>
                      </a:r>
                      <a:r>
                        <a:rPr sz="1100" spc="-20" dirty="0">
                          <a:latin typeface="Carlito"/>
                          <a:cs typeface="Carlito"/>
                        </a:rPr>
                        <a:t> </a:t>
                      </a:r>
                      <a:r>
                        <a:rPr sz="1100" dirty="0">
                          <a:latin typeface="Carlito"/>
                          <a:cs typeface="Carlito"/>
                        </a:rPr>
                        <a:t>be</a:t>
                      </a:r>
                      <a:r>
                        <a:rPr sz="1100" spc="-20" dirty="0">
                          <a:latin typeface="Carlito"/>
                          <a:cs typeface="Carlito"/>
                        </a:rPr>
                        <a:t> </a:t>
                      </a:r>
                      <a:r>
                        <a:rPr sz="1100" dirty="0">
                          <a:latin typeface="Carlito"/>
                          <a:cs typeface="Carlito"/>
                        </a:rPr>
                        <a:t>able</a:t>
                      </a:r>
                      <a:r>
                        <a:rPr sz="1100" spc="-20" dirty="0">
                          <a:latin typeface="Carlito"/>
                          <a:cs typeface="Carlito"/>
                        </a:rPr>
                        <a:t> </a:t>
                      </a:r>
                      <a:r>
                        <a:rPr sz="1100" dirty="0">
                          <a:latin typeface="Carlito"/>
                          <a:cs typeface="Carlito"/>
                        </a:rPr>
                        <a:t>to</a:t>
                      </a:r>
                      <a:r>
                        <a:rPr sz="1100" spc="-25" dirty="0">
                          <a:latin typeface="Carlito"/>
                          <a:cs typeface="Carlito"/>
                        </a:rPr>
                        <a:t> </a:t>
                      </a:r>
                      <a:r>
                        <a:rPr sz="1100" spc="-10" dirty="0">
                          <a:latin typeface="Carlito"/>
                          <a:cs typeface="Carlito"/>
                        </a:rPr>
                        <a:t>build </a:t>
                      </a:r>
                      <a:r>
                        <a:rPr sz="1100" dirty="0">
                          <a:latin typeface="Carlito"/>
                          <a:cs typeface="Carlito"/>
                        </a:rPr>
                        <a:t>useful</a:t>
                      </a:r>
                      <a:r>
                        <a:rPr sz="1100" spc="-35" dirty="0">
                          <a:latin typeface="Carlito"/>
                          <a:cs typeface="Carlito"/>
                        </a:rPr>
                        <a:t> </a:t>
                      </a:r>
                      <a:r>
                        <a:rPr sz="1100" dirty="0">
                          <a:latin typeface="Carlito"/>
                          <a:cs typeface="Carlito"/>
                        </a:rPr>
                        <a:t>structures</a:t>
                      </a:r>
                      <a:r>
                        <a:rPr sz="1100" spc="-35" dirty="0">
                          <a:latin typeface="Carlito"/>
                          <a:cs typeface="Carlito"/>
                        </a:rPr>
                        <a:t> </a:t>
                      </a:r>
                      <a:r>
                        <a:rPr sz="1100" dirty="0">
                          <a:latin typeface="Carlito"/>
                          <a:cs typeface="Carlito"/>
                        </a:rPr>
                        <a:t>like</a:t>
                      </a:r>
                      <a:r>
                        <a:rPr sz="1100" spc="-25" dirty="0">
                          <a:latin typeface="Carlito"/>
                          <a:cs typeface="Carlito"/>
                        </a:rPr>
                        <a:t> </a:t>
                      </a:r>
                      <a:r>
                        <a:rPr sz="1100" spc="-10" dirty="0">
                          <a:latin typeface="Carlito"/>
                          <a:cs typeface="Carlito"/>
                        </a:rPr>
                        <a:t>a-frames, </a:t>
                      </a:r>
                      <a:r>
                        <a:rPr sz="1100" dirty="0">
                          <a:latin typeface="Carlito"/>
                          <a:cs typeface="Carlito"/>
                        </a:rPr>
                        <a:t>tripods</a:t>
                      </a:r>
                      <a:r>
                        <a:rPr sz="1100" spc="-30"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bridges.</a:t>
                      </a:r>
                      <a:r>
                        <a:rPr sz="1100" spc="210" dirty="0">
                          <a:latin typeface="Carlito"/>
                          <a:cs typeface="Carlito"/>
                        </a:rPr>
                        <a:t> </a:t>
                      </a:r>
                      <a:r>
                        <a:rPr sz="1100" dirty="0">
                          <a:latin typeface="Carlito"/>
                          <a:cs typeface="Carlito"/>
                        </a:rPr>
                        <a:t>Have</a:t>
                      </a:r>
                      <a:r>
                        <a:rPr sz="1100" spc="-20" dirty="0">
                          <a:latin typeface="Carlito"/>
                          <a:cs typeface="Carlito"/>
                        </a:rPr>
                        <a:t> </a:t>
                      </a:r>
                      <a:r>
                        <a:rPr sz="1100" spc="-25" dirty="0">
                          <a:latin typeface="Carlito"/>
                          <a:cs typeface="Carlito"/>
                        </a:rPr>
                        <a:t>an </a:t>
                      </a:r>
                      <a:r>
                        <a:rPr sz="1100" spc="-10" dirty="0">
                          <a:latin typeface="Carlito"/>
                          <a:cs typeface="Carlito"/>
                        </a:rPr>
                        <a:t>appreciation</a:t>
                      </a:r>
                      <a:r>
                        <a:rPr sz="1100" spc="10" dirty="0">
                          <a:latin typeface="Carlito"/>
                          <a:cs typeface="Carlito"/>
                        </a:rPr>
                        <a:t> </a:t>
                      </a:r>
                      <a:r>
                        <a:rPr sz="1100" dirty="0">
                          <a:latin typeface="Carlito"/>
                          <a:cs typeface="Carlito"/>
                        </a:rPr>
                        <a:t>of</a:t>
                      </a:r>
                      <a:r>
                        <a:rPr sz="1100" spc="20" dirty="0">
                          <a:latin typeface="Carlito"/>
                          <a:cs typeface="Carlito"/>
                        </a:rPr>
                        <a:t> </a:t>
                      </a:r>
                      <a:r>
                        <a:rPr sz="1100" spc="-10" dirty="0">
                          <a:latin typeface="Carlito"/>
                          <a:cs typeface="Carlito"/>
                        </a:rPr>
                        <a:t>mechanical </a:t>
                      </a:r>
                      <a:r>
                        <a:rPr sz="1100" dirty="0">
                          <a:latin typeface="Carlito"/>
                          <a:cs typeface="Carlito"/>
                        </a:rPr>
                        <a:t>advantage,</a:t>
                      </a:r>
                      <a:r>
                        <a:rPr sz="1100" spc="-20"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be</a:t>
                      </a:r>
                      <a:r>
                        <a:rPr sz="1100" spc="-20" dirty="0">
                          <a:latin typeface="Carlito"/>
                          <a:cs typeface="Carlito"/>
                        </a:rPr>
                        <a:t> </a:t>
                      </a:r>
                      <a:r>
                        <a:rPr sz="1100" dirty="0">
                          <a:latin typeface="Carlito"/>
                          <a:cs typeface="Carlito"/>
                        </a:rPr>
                        <a:t>able</a:t>
                      </a:r>
                      <a:r>
                        <a:rPr sz="1100" spc="-20" dirty="0">
                          <a:latin typeface="Carlito"/>
                          <a:cs typeface="Carlito"/>
                        </a:rPr>
                        <a:t> </a:t>
                      </a:r>
                      <a:r>
                        <a:rPr sz="1100" dirty="0">
                          <a:latin typeface="Carlito"/>
                          <a:cs typeface="Carlito"/>
                        </a:rPr>
                        <a:t>to</a:t>
                      </a:r>
                      <a:r>
                        <a:rPr sz="1100" spc="-25" dirty="0">
                          <a:latin typeface="Carlito"/>
                          <a:cs typeface="Carlito"/>
                        </a:rPr>
                        <a:t> </a:t>
                      </a:r>
                      <a:r>
                        <a:rPr sz="1100" spc="-20" dirty="0">
                          <a:latin typeface="Carlito"/>
                          <a:cs typeface="Carlito"/>
                        </a:rPr>
                        <a:t>care </a:t>
                      </a:r>
                      <a:r>
                        <a:rPr sz="1100" dirty="0">
                          <a:latin typeface="Carlito"/>
                          <a:cs typeface="Carlito"/>
                        </a:rPr>
                        <a:t>for</a:t>
                      </a:r>
                      <a:r>
                        <a:rPr sz="1100" spc="-30" dirty="0">
                          <a:latin typeface="Carlito"/>
                          <a:cs typeface="Carlito"/>
                        </a:rPr>
                        <a:t> </a:t>
                      </a:r>
                      <a:r>
                        <a:rPr sz="1100" dirty="0">
                          <a:latin typeface="Carlito"/>
                          <a:cs typeface="Carlito"/>
                        </a:rPr>
                        <a:t>pioneering</a:t>
                      </a:r>
                      <a:r>
                        <a:rPr sz="1100" spc="-30" dirty="0">
                          <a:latin typeface="Carlito"/>
                          <a:cs typeface="Carlito"/>
                        </a:rPr>
                        <a:t> </a:t>
                      </a:r>
                      <a:r>
                        <a:rPr sz="1100" spc="-10" dirty="0">
                          <a:latin typeface="Carlito"/>
                          <a:cs typeface="Carlito"/>
                        </a:rPr>
                        <a:t>equipment</a:t>
                      </a:r>
                      <a:endParaRPr sz="11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222885">
                        <a:lnSpc>
                          <a:spcPct val="100000"/>
                        </a:lnSpc>
                        <a:spcBef>
                          <a:spcPts val="254"/>
                        </a:spcBef>
                      </a:pPr>
                      <a:r>
                        <a:rPr sz="1100" dirty="0">
                          <a:latin typeface="Carlito"/>
                          <a:cs typeface="Carlito"/>
                        </a:rPr>
                        <a:t>Design</a:t>
                      </a:r>
                      <a:r>
                        <a:rPr sz="1100" spc="-30"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build</a:t>
                      </a:r>
                      <a:r>
                        <a:rPr sz="1100" spc="-25" dirty="0">
                          <a:latin typeface="Carlito"/>
                          <a:cs typeface="Carlito"/>
                        </a:rPr>
                        <a:t> </a:t>
                      </a:r>
                      <a:r>
                        <a:rPr sz="1100" dirty="0">
                          <a:latin typeface="Carlito"/>
                          <a:cs typeface="Carlito"/>
                        </a:rPr>
                        <a:t>larger</a:t>
                      </a:r>
                      <a:r>
                        <a:rPr sz="1100" spc="-15" dirty="0">
                          <a:latin typeface="Carlito"/>
                          <a:cs typeface="Carlito"/>
                        </a:rPr>
                        <a:t> </a:t>
                      </a:r>
                      <a:r>
                        <a:rPr sz="1100" spc="-20" dirty="0">
                          <a:latin typeface="Carlito"/>
                          <a:cs typeface="Carlito"/>
                        </a:rPr>
                        <a:t>scale </a:t>
                      </a:r>
                      <a:r>
                        <a:rPr sz="1100" dirty="0">
                          <a:latin typeface="Carlito"/>
                          <a:cs typeface="Carlito"/>
                        </a:rPr>
                        <a:t>pioneering</a:t>
                      </a:r>
                      <a:r>
                        <a:rPr sz="1100" spc="-50" dirty="0">
                          <a:latin typeface="Carlito"/>
                          <a:cs typeface="Carlito"/>
                        </a:rPr>
                        <a:t> </a:t>
                      </a:r>
                      <a:r>
                        <a:rPr sz="1100" dirty="0">
                          <a:latin typeface="Carlito"/>
                          <a:cs typeface="Carlito"/>
                        </a:rPr>
                        <a:t>projects</a:t>
                      </a:r>
                      <a:r>
                        <a:rPr sz="1100" spc="-50" dirty="0">
                          <a:latin typeface="Carlito"/>
                          <a:cs typeface="Carlito"/>
                        </a:rPr>
                        <a:t> </a:t>
                      </a:r>
                      <a:r>
                        <a:rPr sz="1100" spc="-10" dirty="0">
                          <a:latin typeface="Carlito"/>
                          <a:cs typeface="Carlito"/>
                        </a:rPr>
                        <a:t>including </a:t>
                      </a:r>
                      <a:r>
                        <a:rPr sz="1100" dirty="0">
                          <a:latin typeface="Carlito"/>
                          <a:cs typeface="Carlito"/>
                        </a:rPr>
                        <a:t>anchors</a:t>
                      </a:r>
                      <a:r>
                        <a:rPr sz="1100" spc="-30" dirty="0">
                          <a:latin typeface="Carlito"/>
                          <a:cs typeface="Carlito"/>
                        </a:rPr>
                        <a:t> </a:t>
                      </a:r>
                      <a:r>
                        <a:rPr sz="1100" dirty="0">
                          <a:latin typeface="Carlito"/>
                          <a:cs typeface="Carlito"/>
                        </a:rPr>
                        <a:t>and</a:t>
                      </a:r>
                      <a:r>
                        <a:rPr sz="1100" spc="-25" dirty="0">
                          <a:latin typeface="Carlito"/>
                          <a:cs typeface="Carlito"/>
                        </a:rPr>
                        <a:t> </a:t>
                      </a:r>
                      <a:r>
                        <a:rPr sz="1100" spc="-10" dirty="0">
                          <a:latin typeface="Carlito"/>
                          <a:cs typeface="Carlito"/>
                        </a:rPr>
                        <a:t>pulleys demonstrating</a:t>
                      </a:r>
                      <a:r>
                        <a:rPr sz="1100" spc="5" dirty="0">
                          <a:latin typeface="Carlito"/>
                          <a:cs typeface="Carlito"/>
                        </a:rPr>
                        <a:t> </a:t>
                      </a:r>
                      <a:r>
                        <a:rPr sz="1100" dirty="0">
                          <a:latin typeface="Carlito"/>
                          <a:cs typeface="Carlito"/>
                        </a:rPr>
                        <a:t>a</a:t>
                      </a:r>
                      <a:r>
                        <a:rPr sz="1100" spc="10" dirty="0">
                          <a:latin typeface="Carlito"/>
                          <a:cs typeface="Carlito"/>
                        </a:rPr>
                        <a:t> </a:t>
                      </a:r>
                      <a:r>
                        <a:rPr sz="1100" dirty="0">
                          <a:latin typeface="Carlito"/>
                          <a:cs typeface="Carlito"/>
                        </a:rPr>
                        <a:t>range</a:t>
                      </a:r>
                      <a:r>
                        <a:rPr sz="1100" spc="10" dirty="0">
                          <a:latin typeface="Carlito"/>
                          <a:cs typeface="Carlito"/>
                        </a:rPr>
                        <a:t> </a:t>
                      </a:r>
                      <a:r>
                        <a:rPr sz="1100" spc="-25" dirty="0">
                          <a:latin typeface="Carlito"/>
                          <a:cs typeface="Carlito"/>
                        </a:rPr>
                        <a:t>of </a:t>
                      </a:r>
                      <a:r>
                        <a:rPr sz="1100" dirty="0">
                          <a:latin typeface="Carlito"/>
                          <a:cs typeface="Carlito"/>
                        </a:rPr>
                        <a:t>knotting,</a:t>
                      </a:r>
                      <a:r>
                        <a:rPr sz="1100" spc="-30" dirty="0">
                          <a:latin typeface="Carlito"/>
                          <a:cs typeface="Carlito"/>
                        </a:rPr>
                        <a:t> </a:t>
                      </a:r>
                      <a:r>
                        <a:rPr sz="1100" dirty="0">
                          <a:latin typeface="Carlito"/>
                          <a:cs typeface="Carlito"/>
                        </a:rPr>
                        <a:t>lashing</a:t>
                      </a:r>
                      <a:r>
                        <a:rPr sz="1100" spc="-35" dirty="0">
                          <a:latin typeface="Carlito"/>
                          <a:cs typeface="Carlito"/>
                        </a:rPr>
                        <a:t> </a:t>
                      </a:r>
                      <a:r>
                        <a:rPr sz="1100" dirty="0">
                          <a:latin typeface="Carlito"/>
                          <a:cs typeface="Carlito"/>
                        </a:rPr>
                        <a:t>and</a:t>
                      </a:r>
                      <a:r>
                        <a:rPr sz="1100" spc="-35" dirty="0">
                          <a:latin typeface="Carlito"/>
                          <a:cs typeface="Carlito"/>
                        </a:rPr>
                        <a:t> </a:t>
                      </a:r>
                      <a:r>
                        <a:rPr sz="1100" spc="-10" dirty="0">
                          <a:latin typeface="Carlito"/>
                          <a:cs typeface="Carlito"/>
                        </a:rPr>
                        <a:t>splicing techniques.</a:t>
                      </a:r>
                      <a:endParaRPr sz="11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226695">
                        <a:lnSpc>
                          <a:spcPct val="101200"/>
                        </a:lnSpc>
                        <a:spcBef>
                          <a:spcPts val="240"/>
                        </a:spcBef>
                      </a:pPr>
                      <a:r>
                        <a:rPr sz="1100" dirty="0">
                          <a:latin typeface="Carlito"/>
                          <a:cs typeface="Carlito"/>
                        </a:rPr>
                        <a:t>Lead</a:t>
                      </a:r>
                      <a:r>
                        <a:rPr sz="1100" spc="-25" dirty="0">
                          <a:latin typeface="Carlito"/>
                          <a:cs typeface="Carlito"/>
                        </a:rPr>
                        <a:t> </a:t>
                      </a:r>
                      <a:r>
                        <a:rPr sz="1100" dirty="0">
                          <a:latin typeface="Carlito"/>
                          <a:cs typeface="Carlito"/>
                        </a:rPr>
                        <a:t>the</a:t>
                      </a:r>
                      <a:r>
                        <a:rPr sz="1100" spc="-20" dirty="0">
                          <a:latin typeface="Carlito"/>
                          <a:cs typeface="Carlito"/>
                        </a:rPr>
                        <a:t> </a:t>
                      </a:r>
                      <a:r>
                        <a:rPr sz="1100" dirty="0">
                          <a:latin typeface="Carlito"/>
                          <a:cs typeface="Carlito"/>
                        </a:rPr>
                        <a:t>design</a:t>
                      </a:r>
                      <a:r>
                        <a:rPr sz="1100" spc="-25" dirty="0">
                          <a:latin typeface="Carlito"/>
                          <a:cs typeface="Carlito"/>
                        </a:rPr>
                        <a:t> and </a:t>
                      </a:r>
                      <a:r>
                        <a:rPr sz="1100" spc="-10" dirty="0">
                          <a:latin typeface="Carlito"/>
                          <a:cs typeface="Carlito"/>
                        </a:rPr>
                        <a:t>implementation</a:t>
                      </a:r>
                      <a:r>
                        <a:rPr sz="1100" spc="15" dirty="0">
                          <a:latin typeface="Carlito"/>
                          <a:cs typeface="Carlito"/>
                        </a:rPr>
                        <a:t> </a:t>
                      </a:r>
                      <a:r>
                        <a:rPr sz="1100" dirty="0">
                          <a:latin typeface="Carlito"/>
                          <a:cs typeface="Carlito"/>
                        </a:rPr>
                        <a:t>of</a:t>
                      </a:r>
                      <a:r>
                        <a:rPr sz="1100" spc="25" dirty="0">
                          <a:latin typeface="Carlito"/>
                          <a:cs typeface="Carlito"/>
                        </a:rPr>
                        <a:t> </a:t>
                      </a:r>
                      <a:r>
                        <a:rPr sz="1100" spc="-20" dirty="0">
                          <a:latin typeface="Carlito"/>
                          <a:cs typeface="Carlito"/>
                        </a:rPr>
                        <a:t>large </a:t>
                      </a:r>
                      <a:r>
                        <a:rPr sz="1100" dirty="0">
                          <a:latin typeface="Carlito"/>
                          <a:cs typeface="Carlito"/>
                        </a:rPr>
                        <a:t>scale</a:t>
                      </a:r>
                      <a:r>
                        <a:rPr sz="1100" spc="-40" dirty="0">
                          <a:latin typeface="Carlito"/>
                          <a:cs typeface="Carlito"/>
                        </a:rPr>
                        <a:t> </a:t>
                      </a:r>
                      <a:r>
                        <a:rPr sz="1100" dirty="0">
                          <a:latin typeface="Carlito"/>
                          <a:cs typeface="Carlito"/>
                        </a:rPr>
                        <a:t>projects,</a:t>
                      </a:r>
                      <a:r>
                        <a:rPr sz="1100" spc="-40" dirty="0">
                          <a:latin typeface="Carlito"/>
                          <a:cs typeface="Carlito"/>
                        </a:rPr>
                        <a:t> </a:t>
                      </a:r>
                      <a:r>
                        <a:rPr sz="1100" spc="-10" dirty="0">
                          <a:latin typeface="Carlito"/>
                          <a:cs typeface="Carlito"/>
                        </a:rPr>
                        <a:t>keeping </a:t>
                      </a:r>
                      <a:r>
                        <a:rPr sz="1100" dirty="0">
                          <a:latin typeface="Carlito"/>
                          <a:cs typeface="Carlito"/>
                        </a:rPr>
                        <a:t>everyone</a:t>
                      </a:r>
                      <a:r>
                        <a:rPr sz="1100" spc="-45" dirty="0">
                          <a:latin typeface="Carlito"/>
                          <a:cs typeface="Carlito"/>
                        </a:rPr>
                        <a:t> </a:t>
                      </a:r>
                      <a:r>
                        <a:rPr sz="1100" spc="-10" dirty="0">
                          <a:latin typeface="Carlito"/>
                          <a:cs typeface="Carlito"/>
                        </a:rPr>
                        <a:t>safe.</a:t>
                      </a:r>
                      <a:endParaRPr sz="1100">
                        <a:latin typeface="Carlito"/>
                        <a:cs typeface="Carlito"/>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4"/>
                  </a:ext>
                </a:extLst>
              </a:tr>
              <a:tr h="1264920">
                <a:tc>
                  <a:txBody>
                    <a:bodyPr/>
                    <a:lstStyle/>
                    <a:p>
                      <a:pPr algn="ctr">
                        <a:lnSpc>
                          <a:spcPct val="100000"/>
                        </a:lnSpc>
                        <a:spcBef>
                          <a:spcPts val="270"/>
                        </a:spcBef>
                      </a:pPr>
                      <a:r>
                        <a:rPr sz="1400" spc="-10" dirty="0">
                          <a:solidFill>
                            <a:srgbClr val="FFFFFF"/>
                          </a:solidFill>
                          <a:latin typeface="Carlito"/>
                          <a:cs typeface="Carlito"/>
                        </a:rPr>
                        <a:t>Leadership</a:t>
                      </a:r>
                      <a:endParaRPr sz="14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7413DC"/>
                    </a:solidFill>
                  </a:tcPr>
                </a:tc>
                <a:tc>
                  <a:txBody>
                    <a:bodyPr/>
                    <a:lstStyle/>
                    <a:p>
                      <a:pPr marL="90805" marR="151765">
                        <a:lnSpc>
                          <a:spcPct val="99700"/>
                        </a:lnSpc>
                        <a:spcBef>
                          <a:spcPts val="260"/>
                        </a:spcBef>
                      </a:pPr>
                      <a:r>
                        <a:rPr sz="1100" spc="-10" dirty="0">
                          <a:latin typeface="Carlito"/>
                          <a:cs typeface="Carlito"/>
                        </a:rPr>
                        <a:t>Understand</a:t>
                      </a:r>
                      <a:r>
                        <a:rPr sz="1100" dirty="0">
                          <a:latin typeface="Carlito"/>
                          <a:cs typeface="Carlito"/>
                        </a:rPr>
                        <a:t> why</a:t>
                      </a:r>
                      <a:r>
                        <a:rPr sz="1100" spc="5" dirty="0">
                          <a:latin typeface="Carlito"/>
                          <a:cs typeface="Carlito"/>
                        </a:rPr>
                        <a:t> </a:t>
                      </a:r>
                      <a:r>
                        <a:rPr sz="1100" dirty="0">
                          <a:latin typeface="Carlito"/>
                          <a:cs typeface="Carlito"/>
                        </a:rPr>
                        <a:t>it</a:t>
                      </a:r>
                      <a:r>
                        <a:rPr sz="1100" spc="5" dirty="0">
                          <a:latin typeface="Carlito"/>
                          <a:cs typeface="Carlito"/>
                        </a:rPr>
                        <a:t> </a:t>
                      </a:r>
                      <a:r>
                        <a:rPr sz="1100" spc="-25" dirty="0">
                          <a:latin typeface="Carlito"/>
                          <a:cs typeface="Carlito"/>
                        </a:rPr>
                        <a:t>is </a:t>
                      </a:r>
                      <a:r>
                        <a:rPr sz="1100" dirty="0">
                          <a:latin typeface="Carlito"/>
                          <a:cs typeface="Carlito"/>
                        </a:rPr>
                        <a:t>important</a:t>
                      </a:r>
                      <a:r>
                        <a:rPr sz="1100" spc="-30" dirty="0">
                          <a:latin typeface="Carlito"/>
                          <a:cs typeface="Carlito"/>
                        </a:rPr>
                        <a:t> </a:t>
                      </a:r>
                      <a:r>
                        <a:rPr sz="1100" dirty="0">
                          <a:latin typeface="Carlito"/>
                          <a:cs typeface="Carlito"/>
                        </a:rPr>
                        <a:t>to</a:t>
                      </a:r>
                      <a:r>
                        <a:rPr sz="1100" spc="-30" dirty="0">
                          <a:latin typeface="Carlito"/>
                          <a:cs typeface="Carlito"/>
                        </a:rPr>
                        <a:t> </a:t>
                      </a:r>
                      <a:r>
                        <a:rPr sz="1100" dirty="0">
                          <a:latin typeface="Carlito"/>
                          <a:cs typeface="Carlito"/>
                        </a:rPr>
                        <a:t>listen</a:t>
                      </a:r>
                      <a:r>
                        <a:rPr sz="1100" spc="-30" dirty="0">
                          <a:latin typeface="Carlito"/>
                          <a:cs typeface="Carlito"/>
                        </a:rPr>
                        <a:t> </a:t>
                      </a:r>
                      <a:r>
                        <a:rPr sz="1100" spc="-25" dirty="0">
                          <a:latin typeface="Carlito"/>
                          <a:cs typeface="Carlito"/>
                        </a:rPr>
                        <a:t>to </a:t>
                      </a:r>
                      <a:r>
                        <a:rPr sz="1100" dirty="0">
                          <a:latin typeface="Carlito"/>
                          <a:cs typeface="Carlito"/>
                        </a:rPr>
                        <a:t>other</a:t>
                      </a:r>
                      <a:r>
                        <a:rPr sz="1100" spc="-35" dirty="0">
                          <a:latin typeface="Carlito"/>
                          <a:cs typeface="Carlito"/>
                        </a:rPr>
                        <a:t> </a:t>
                      </a:r>
                      <a:r>
                        <a:rPr sz="1100" dirty="0">
                          <a:latin typeface="Carlito"/>
                          <a:cs typeface="Carlito"/>
                        </a:rPr>
                        <a:t>squirrels</a:t>
                      </a:r>
                      <a:r>
                        <a:rPr sz="1100" spc="-40" dirty="0">
                          <a:latin typeface="Carlito"/>
                          <a:cs typeface="Carlito"/>
                        </a:rPr>
                        <a:t> </a:t>
                      </a:r>
                      <a:r>
                        <a:rPr sz="1100" spc="-20" dirty="0">
                          <a:latin typeface="Carlito"/>
                          <a:cs typeface="Carlito"/>
                        </a:rPr>
                        <a:t>when </a:t>
                      </a:r>
                      <a:r>
                        <a:rPr sz="1100" dirty="0">
                          <a:latin typeface="Carlito"/>
                          <a:cs typeface="Carlito"/>
                        </a:rPr>
                        <a:t>completing</a:t>
                      </a:r>
                      <a:r>
                        <a:rPr sz="1100" spc="-55" dirty="0">
                          <a:latin typeface="Carlito"/>
                          <a:cs typeface="Carlito"/>
                        </a:rPr>
                        <a:t> </a:t>
                      </a:r>
                      <a:r>
                        <a:rPr sz="1100" spc="-10" dirty="0">
                          <a:latin typeface="Carlito"/>
                          <a:cs typeface="Carlito"/>
                        </a:rPr>
                        <a:t>tasks, </a:t>
                      </a:r>
                      <a:r>
                        <a:rPr sz="1100" dirty="0">
                          <a:latin typeface="Carlito"/>
                          <a:cs typeface="Carlito"/>
                        </a:rPr>
                        <a:t>demonstrate</a:t>
                      </a:r>
                      <a:r>
                        <a:rPr sz="1100" spc="-65" dirty="0">
                          <a:latin typeface="Carlito"/>
                          <a:cs typeface="Carlito"/>
                        </a:rPr>
                        <a:t> </a:t>
                      </a:r>
                      <a:r>
                        <a:rPr sz="1100" spc="-10" dirty="0">
                          <a:latin typeface="Carlito"/>
                          <a:cs typeface="Carlito"/>
                        </a:rPr>
                        <a:t>taking </a:t>
                      </a:r>
                      <a:r>
                        <a:rPr sz="1100" dirty="0">
                          <a:latin typeface="Carlito"/>
                          <a:cs typeface="Carlito"/>
                        </a:rPr>
                        <a:t>turns,</a:t>
                      </a:r>
                      <a:r>
                        <a:rPr sz="1100" spc="-40" dirty="0">
                          <a:latin typeface="Carlito"/>
                          <a:cs typeface="Carlito"/>
                        </a:rPr>
                        <a:t> </a:t>
                      </a:r>
                      <a:r>
                        <a:rPr sz="1100" dirty="0">
                          <a:latin typeface="Carlito"/>
                          <a:cs typeface="Carlito"/>
                        </a:rPr>
                        <a:t>sharing,</a:t>
                      </a:r>
                      <a:r>
                        <a:rPr sz="1100" spc="-35" dirty="0">
                          <a:latin typeface="Carlito"/>
                          <a:cs typeface="Carlito"/>
                        </a:rPr>
                        <a:t> </a:t>
                      </a:r>
                      <a:r>
                        <a:rPr sz="1100" spc="-25" dirty="0">
                          <a:latin typeface="Carlito"/>
                          <a:cs typeface="Carlito"/>
                        </a:rPr>
                        <a:t>and </a:t>
                      </a:r>
                      <a:r>
                        <a:rPr sz="1100" dirty="0">
                          <a:latin typeface="Carlito"/>
                          <a:cs typeface="Carlito"/>
                        </a:rPr>
                        <a:t>helping</a:t>
                      </a:r>
                      <a:r>
                        <a:rPr sz="1100" spc="-40" dirty="0">
                          <a:latin typeface="Carlito"/>
                          <a:cs typeface="Carlito"/>
                        </a:rPr>
                        <a:t> </a:t>
                      </a:r>
                      <a:r>
                        <a:rPr sz="1100" spc="-10" dirty="0">
                          <a:latin typeface="Carlito"/>
                          <a:cs typeface="Carlito"/>
                        </a:rPr>
                        <a:t>peers.</a:t>
                      </a:r>
                      <a:endParaRPr sz="11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137795">
                        <a:lnSpc>
                          <a:spcPct val="100499"/>
                        </a:lnSpc>
                        <a:spcBef>
                          <a:spcPts val="250"/>
                        </a:spcBef>
                      </a:pPr>
                      <a:r>
                        <a:rPr sz="1100" dirty="0">
                          <a:latin typeface="Carlito"/>
                          <a:cs typeface="Carlito"/>
                        </a:rPr>
                        <a:t>Be</a:t>
                      </a:r>
                      <a:r>
                        <a:rPr sz="1100" spc="-20" dirty="0">
                          <a:latin typeface="Carlito"/>
                          <a:cs typeface="Carlito"/>
                        </a:rPr>
                        <a:t> </a:t>
                      </a:r>
                      <a:r>
                        <a:rPr sz="1100" dirty="0">
                          <a:latin typeface="Carlito"/>
                          <a:cs typeface="Carlito"/>
                        </a:rPr>
                        <a:t>able</a:t>
                      </a:r>
                      <a:r>
                        <a:rPr sz="1100" spc="-15"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work</a:t>
                      </a:r>
                      <a:r>
                        <a:rPr sz="1100" spc="-20" dirty="0">
                          <a:latin typeface="Carlito"/>
                          <a:cs typeface="Carlito"/>
                        </a:rPr>
                        <a:t> </a:t>
                      </a:r>
                      <a:r>
                        <a:rPr sz="1100" dirty="0">
                          <a:latin typeface="Carlito"/>
                          <a:cs typeface="Carlito"/>
                        </a:rPr>
                        <a:t>well</a:t>
                      </a:r>
                      <a:r>
                        <a:rPr sz="1100" spc="-20" dirty="0">
                          <a:latin typeface="Carlito"/>
                          <a:cs typeface="Carlito"/>
                        </a:rPr>
                        <a:t> </a:t>
                      </a:r>
                      <a:r>
                        <a:rPr sz="1100" spc="-25" dirty="0">
                          <a:latin typeface="Carlito"/>
                          <a:cs typeface="Carlito"/>
                        </a:rPr>
                        <a:t>in </a:t>
                      </a:r>
                      <a:r>
                        <a:rPr sz="1100" dirty="0">
                          <a:latin typeface="Carlito"/>
                          <a:cs typeface="Carlito"/>
                        </a:rPr>
                        <a:t>small</a:t>
                      </a:r>
                      <a:r>
                        <a:rPr sz="1100" spc="-20" dirty="0">
                          <a:latin typeface="Carlito"/>
                          <a:cs typeface="Carlito"/>
                        </a:rPr>
                        <a:t> </a:t>
                      </a:r>
                      <a:r>
                        <a:rPr sz="1100" dirty="0">
                          <a:latin typeface="Carlito"/>
                          <a:cs typeface="Carlito"/>
                        </a:rPr>
                        <a:t>teams</a:t>
                      </a:r>
                      <a:r>
                        <a:rPr sz="1100" spc="-20" dirty="0">
                          <a:latin typeface="Carlito"/>
                          <a:cs typeface="Carlito"/>
                        </a:rPr>
                        <a:t> </a:t>
                      </a:r>
                      <a:r>
                        <a:rPr sz="1100" dirty="0">
                          <a:latin typeface="Carlito"/>
                          <a:cs typeface="Carlito"/>
                        </a:rPr>
                        <a:t>to</a:t>
                      </a:r>
                      <a:r>
                        <a:rPr sz="1100" spc="-20" dirty="0">
                          <a:latin typeface="Carlito"/>
                          <a:cs typeface="Carlito"/>
                        </a:rPr>
                        <a:t> </a:t>
                      </a:r>
                      <a:r>
                        <a:rPr sz="1100" spc="-10" dirty="0">
                          <a:latin typeface="Carlito"/>
                          <a:cs typeface="Carlito"/>
                        </a:rPr>
                        <a:t>complete </a:t>
                      </a:r>
                      <a:r>
                        <a:rPr sz="1100" dirty="0">
                          <a:latin typeface="Carlito"/>
                          <a:cs typeface="Carlito"/>
                        </a:rPr>
                        <a:t>tasks</a:t>
                      </a:r>
                      <a:r>
                        <a:rPr sz="1100" spc="-30"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solve</a:t>
                      </a:r>
                      <a:r>
                        <a:rPr sz="1100" spc="-20" dirty="0">
                          <a:latin typeface="Carlito"/>
                          <a:cs typeface="Carlito"/>
                        </a:rPr>
                        <a:t> </a:t>
                      </a:r>
                      <a:r>
                        <a:rPr sz="1100" spc="-10" dirty="0">
                          <a:latin typeface="Carlito"/>
                          <a:cs typeface="Carlito"/>
                        </a:rPr>
                        <a:t>problems. </a:t>
                      </a:r>
                      <a:r>
                        <a:rPr sz="1100" dirty="0">
                          <a:latin typeface="Carlito"/>
                          <a:cs typeface="Carlito"/>
                        </a:rPr>
                        <a:t>Be</a:t>
                      </a:r>
                      <a:r>
                        <a:rPr sz="1100" spc="-25" dirty="0">
                          <a:latin typeface="Carlito"/>
                          <a:cs typeface="Carlito"/>
                        </a:rPr>
                        <a:t> </a:t>
                      </a:r>
                      <a:r>
                        <a:rPr sz="1100" dirty="0">
                          <a:latin typeface="Carlito"/>
                          <a:cs typeface="Carlito"/>
                        </a:rPr>
                        <a:t>respectful</a:t>
                      </a:r>
                      <a:r>
                        <a:rPr sz="1100" spc="-30" dirty="0">
                          <a:latin typeface="Carlito"/>
                          <a:cs typeface="Carlito"/>
                        </a:rPr>
                        <a:t> </a:t>
                      </a:r>
                      <a:r>
                        <a:rPr sz="1100" dirty="0">
                          <a:latin typeface="Carlito"/>
                          <a:cs typeface="Carlito"/>
                        </a:rPr>
                        <a:t>of</a:t>
                      </a:r>
                      <a:r>
                        <a:rPr sz="1100" spc="-25" dirty="0">
                          <a:latin typeface="Carlito"/>
                          <a:cs typeface="Carlito"/>
                        </a:rPr>
                        <a:t> </a:t>
                      </a:r>
                      <a:r>
                        <a:rPr sz="1100" spc="-10" dirty="0">
                          <a:latin typeface="Carlito"/>
                          <a:cs typeface="Carlito"/>
                        </a:rPr>
                        <a:t>others’ </a:t>
                      </a:r>
                      <a:r>
                        <a:rPr sz="1100" dirty="0">
                          <a:latin typeface="Carlito"/>
                          <a:cs typeface="Carlito"/>
                        </a:rPr>
                        <a:t>opinions</a:t>
                      </a:r>
                      <a:r>
                        <a:rPr sz="1100" spc="-35" dirty="0">
                          <a:latin typeface="Carlito"/>
                          <a:cs typeface="Carlito"/>
                        </a:rPr>
                        <a:t> </a:t>
                      </a:r>
                      <a:r>
                        <a:rPr sz="1100" dirty="0">
                          <a:latin typeface="Carlito"/>
                          <a:cs typeface="Carlito"/>
                        </a:rPr>
                        <a:t>and</a:t>
                      </a:r>
                      <a:r>
                        <a:rPr sz="1100" spc="-30" dirty="0">
                          <a:latin typeface="Carlito"/>
                          <a:cs typeface="Carlito"/>
                        </a:rPr>
                        <a:t> </a:t>
                      </a:r>
                      <a:r>
                        <a:rPr sz="1100" spc="-10" dirty="0">
                          <a:latin typeface="Carlito"/>
                          <a:cs typeface="Carlito"/>
                        </a:rPr>
                        <a:t>ideas.</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162560">
                        <a:lnSpc>
                          <a:spcPct val="100000"/>
                        </a:lnSpc>
                        <a:spcBef>
                          <a:spcPts val="254"/>
                        </a:spcBef>
                      </a:pPr>
                      <a:r>
                        <a:rPr sz="1100" dirty="0">
                          <a:latin typeface="Carlito"/>
                          <a:cs typeface="Carlito"/>
                        </a:rPr>
                        <a:t>Lead</a:t>
                      </a:r>
                      <a:r>
                        <a:rPr sz="1100" spc="-25" dirty="0">
                          <a:latin typeface="Carlito"/>
                          <a:cs typeface="Carlito"/>
                        </a:rPr>
                        <a:t> </a:t>
                      </a:r>
                      <a:r>
                        <a:rPr sz="1100" dirty="0">
                          <a:latin typeface="Carlito"/>
                          <a:cs typeface="Carlito"/>
                        </a:rPr>
                        <a:t>other</a:t>
                      </a:r>
                      <a:r>
                        <a:rPr sz="1100" spc="-20" dirty="0">
                          <a:latin typeface="Carlito"/>
                          <a:cs typeface="Carlito"/>
                        </a:rPr>
                        <a:t> </a:t>
                      </a:r>
                      <a:r>
                        <a:rPr sz="1100" dirty="0">
                          <a:latin typeface="Carlito"/>
                          <a:cs typeface="Carlito"/>
                        </a:rPr>
                        <a:t>cubs</a:t>
                      </a:r>
                      <a:r>
                        <a:rPr sz="1100" spc="-25" dirty="0">
                          <a:latin typeface="Carlito"/>
                          <a:cs typeface="Carlito"/>
                        </a:rPr>
                        <a:t> </a:t>
                      </a:r>
                      <a:r>
                        <a:rPr sz="1100" dirty="0">
                          <a:latin typeface="Carlito"/>
                          <a:cs typeface="Carlito"/>
                        </a:rPr>
                        <a:t>for</a:t>
                      </a:r>
                      <a:r>
                        <a:rPr sz="1100" spc="-15" dirty="0">
                          <a:latin typeface="Carlito"/>
                          <a:cs typeface="Carlito"/>
                        </a:rPr>
                        <a:t> </a:t>
                      </a:r>
                      <a:r>
                        <a:rPr sz="1100" spc="-10" dirty="0">
                          <a:latin typeface="Carlito"/>
                          <a:cs typeface="Carlito"/>
                        </a:rPr>
                        <a:t>individual </a:t>
                      </a:r>
                      <a:r>
                        <a:rPr sz="1100" dirty="0">
                          <a:latin typeface="Carlito"/>
                          <a:cs typeface="Carlito"/>
                        </a:rPr>
                        <a:t>tasks</a:t>
                      </a:r>
                      <a:r>
                        <a:rPr sz="1100" spc="-20" dirty="0">
                          <a:latin typeface="Carlito"/>
                          <a:cs typeface="Carlito"/>
                        </a:rPr>
                        <a:t> </a:t>
                      </a:r>
                      <a:r>
                        <a:rPr sz="1100" dirty="0">
                          <a:latin typeface="Carlito"/>
                          <a:cs typeface="Carlito"/>
                        </a:rPr>
                        <a:t>of</a:t>
                      </a:r>
                      <a:r>
                        <a:rPr sz="1100" spc="-10" dirty="0">
                          <a:latin typeface="Carlito"/>
                          <a:cs typeface="Carlito"/>
                        </a:rPr>
                        <a:t> </a:t>
                      </a:r>
                      <a:r>
                        <a:rPr sz="1100" dirty="0">
                          <a:latin typeface="Carlito"/>
                          <a:cs typeface="Carlito"/>
                        </a:rPr>
                        <a:t>up</a:t>
                      </a:r>
                      <a:r>
                        <a:rPr sz="1100" spc="-15" dirty="0">
                          <a:latin typeface="Carlito"/>
                          <a:cs typeface="Carlito"/>
                        </a:rPr>
                        <a:t> </a:t>
                      </a:r>
                      <a:r>
                        <a:rPr sz="1100" dirty="0">
                          <a:latin typeface="Carlito"/>
                          <a:cs typeface="Carlito"/>
                        </a:rPr>
                        <a:t>to</a:t>
                      </a:r>
                      <a:r>
                        <a:rPr sz="1100" spc="-15" dirty="0">
                          <a:latin typeface="Carlito"/>
                          <a:cs typeface="Carlito"/>
                        </a:rPr>
                        <a:t> </a:t>
                      </a:r>
                      <a:r>
                        <a:rPr sz="1100" dirty="0">
                          <a:latin typeface="Carlito"/>
                          <a:cs typeface="Carlito"/>
                        </a:rPr>
                        <a:t>two</a:t>
                      </a:r>
                      <a:r>
                        <a:rPr sz="1100" spc="-15" dirty="0">
                          <a:latin typeface="Carlito"/>
                          <a:cs typeface="Carlito"/>
                        </a:rPr>
                        <a:t> </a:t>
                      </a:r>
                      <a:r>
                        <a:rPr sz="1100" spc="-20" dirty="0">
                          <a:latin typeface="Carlito"/>
                          <a:cs typeface="Carlito"/>
                        </a:rPr>
                        <a:t>hours </a:t>
                      </a:r>
                      <a:r>
                        <a:rPr sz="1100" dirty="0">
                          <a:latin typeface="Carlito"/>
                          <a:cs typeface="Carlito"/>
                        </a:rPr>
                        <a:t>duration,</a:t>
                      </a:r>
                      <a:r>
                        <a:rPr sz="1100" spc="-5" dirty="0">
                          <a:latin typeface="Carlito"/>
                          <a:cs typeface="Carlito"/>
                        </a:rPr>
                        <a:t> </a:t>
                      </a:r>
                      <a:r>
                        <a:rPr sz="1100" spc="-10" dirty="0">
                          <a:latin typeface="Carlito"/>
                          <a:cs typeface="Carlito"/>
                        </a:rPr>
                        <a:t>understanding</a:t>
                      </a:r>
                      <a:r>
                        <a:rPr sz="1100" spc="-5" dirty="0">
                          <a:latin typeface="Carlito"/>
                          <a:cs typeface="Carlito"/>
                        </a:rPr>
                        <a:t> </a:t>
                      </a:r>
                      <a:r>
                        <a:rPr sz="1100" dirty="0">
                          <a:latin typeface="Carlito"/>
                          <a:cs typeface="Carlito"/>
                        </a:rPr>
                        <a:t>how </a:t>
                      </a:r>
                      <a:r>
                        <a:rPr sz="1100" spc="-25" dirty="0">
                          <a:latin typeface="Carlito"/>
                          <a:cs typeface="Carlito"/>
                        </a:rPr>
                        <a:t>to </a:t>
                      </a:r>
                      <a:r>
                        <a:rPr sz="1100" dirty="0">
                          <a:latin typeface="Carlito"/>
                          <a:cs typeface="Carlito"/>
                        </a:rPr>
                        <a:t>split</a:t>
                      </a:r>
                      <a:r>
                        <a:rPr sz="1100" spc="-25" dirty="0">
                          <a:latin typeface="Carlito"/>
                          <a:cs typeface="Carlito"/>
                        </a:rPr>
                        <a:t> </a:t>
                      </a:r>
                      <a:r>
                        <a:rPr sz="1100" dirty="0">
                          <a:latin typeface="Carlito"/>
                          <a:cs typeface="Carlito"/>
                        </a:rPr>
                        <a:t>the</a:t>
                      </a:r>
                      <a:r>
                        <a:rPr sz="1100" spc="-20" dirty="0">
                          <a:latin typeface="Carlito"/>
                          <a:cs typeface="Carlito"/>
                        </a:rPr>
                        <a:t> </a:t>
                      </a:r>
                      <a:r>
                        <a:rPr sz="1100" dirty="0">
                          <a:latin typeface="Carlito"/>
                          <a:cs typeface="Carlito"/>
                        </a:rPr>
                        <a:t>task</a:t>
                      </a:r>
                      <a:r>
                        <a:rPr sz="1100" spc="-20" dirty="0">
                          <a:latin typeface="Carlito"/>
                          <a:cs typeface="Carlito"/>
                        </a:rPr>
                        <a:t> </a:t>
                      </a:r>
                      <a:r>
                        <a:rPr sz="1100" dirty="0">
                          <a:latin typeface="Carlito"/>
                          <a:cs typeface="Carlito"/>
                        </a:rPr>
                        <a:t>up</a:t>
                      </a:r>
                      <a:r>
                        <a:rPr sz="1100" spc="-25" dirty="0">
                          <a:latin typeface="Carlito"/>
                          <a:cs typeface="Carlito"/>
                        </a:rPr>
                        <a:t> </a:t>
                      </a:r>
                      <a:r>
                        <a:rPr sz="1100" dirty="0">
                          <a:latin typeface="Carlito"/>
                          <a:cs typeface="Carlito"/>
                        </a:rPr>
                        <a:t>between</a:t>
                      </a:r>
                      <a:r>
                        <a:rPr sz="1100" spc="-25" dirty="0">
                          <a:latin typeface="Carlito"/>
                          <a:cs typeface="Carlito"/>
                        </a:rPr>
                        <a:t> </a:t>
                      </a:r>
                      <a:r>
                        <a:rPr sz="1100" spc="-20" dirty="0">
                          <a:latin typeface="Carlito"/>
                          <a:cs typeface="Carlito"/>
                        </a:rPr>
                        <a:t>team </a:t>
                      </a:r>
                      <a:r>
                        <a:rPr sz="1100" dirty="0">
                          <a:latin typeface="Carlito"/>
                          <a:cs typeface="Carlito"/>
                        </a:rPr>
                        <a:t>members</a:t>
                      </a:r>
                      <a:r>
                        <a:rPr sz="1100" spc="-30"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keep</a:t>
                      </a:r>
                      <a:r>
                        <a:rPr sz="1100" spc="-30" dirty="0">
                          <a:latin typeface="Carlito"/>
                          <a:cs typeface="Carlito"/>
                        </a:rPr>
                        <a:t> </a:t>
                      </a:r>
                      <a:r>
                        <a:rPr sz="1100" dirty="0">
                          <a:latin typeface="Carlito"/>
                          <a:cs typeface="Carlito"/>
                        </a:rPr>
                        <a:t>everyone</a:t>
                      </a:r>
                      <a:r>
                        <a:rPr sz="1100" spc="-25" dirty="0">
                          <a:latin typeface="Carlito"/>
                          <a:cs typeface="Carlito"/>
                        </a:rPr>
                        <a:t> on </a:t>
                      </a:r>
                      <a:r>
                        <a:rPr sz="1100" spc="-10" dirty="0">
                          <a:latin typeface="Carlito"/>
                          <a:cs typeface="Carlito"/>
                        </a:rPr>
                        <a:t>track.</a:t>
                      </a:r>
                      <a:endParaRPr sz="11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86360">
                        <a:lnSpc>
                          <a:spcPct val="100000"/>
                        </a:lnSpc>
                        <a:spcBef>
                          <a:spcPts val="254"/>
                        </a:spcBef>
                      </a:pPr>
                      <a:r>
                        <a:rPr sz="1100" dirty="0">
                          <a:latin typeface="Carlito"/>
                          <a:cs typeface="Carlito"/>
                        </a:rPr>
                        <a:t>Lead</a:t>
                      </a:r>
                      <a:r>
                        <a:rPr sz="1100" spc="-30" dirty="0">
                          <a:latin typeface="Carlito"/>
                          <a:cs typeface="Carlito"/>
                        </a:rPr>
                        <a:t> </a:t>
                      </a:r>
                      <a:r>
                        <a:rPr sz="1100" dirty="0">
                          <a:latin typeface="Carlito"/>
                          <a:cs typeface="Carlito"/>
                        </a:rPr>
                        <a:t>other</a:t>
                      </a:r>
                      <a:r>
                        <a:rPr sz="1100" spc="-20" dirty="0">
                          <a:latin typeface="Carlito"/>
                          <a:cs typeface="Carlito"/>
                        </a:rPr>
                        <a:t> </a:t>
                      </a:r>
                      <a:r>
                        <a:rPr sz="1100" dirty="0">
                          <a:latin typeface="Carlito"/>
                          <a:cs typeface="Carlito"/>
                        </a:rPr>
                        <a:t>scouts</a:t>
                      </a:r>
                      <a:r>
                        <a:rPr sz="1100" spc="-30" dirty="0">
                          <a:latin typeface="Carlito"/>
                          <a:cs typeface="Carlito"/>
                        </a:rPr>
                        <a:t> </a:t>
                      </a:r>
                      <a:r>
                        <a:rPr sz="1100" dirty="0">
                          <a:latin typeface="Carlito"/>
                          <a:cs typeface="Carlito"/>
                        </a:rPr>
                        <a:t>for</a:t>
                      </a:r>
                      <a:r>
                        <a:rPr sz="1100" spc="-20" dirty="0">
                          <a:latin typeface="Carlito"/>
                          <a:cs typeface="Carlito"/>
                        </a:rPr>
                        <a:t> </a:t>
                      </a:r>
                      <a:r>
                        <a:rPr sz="1100" spc="-10" dirty="0">
                          <a:latin typeface="Carlito"/>
                          <a:cs typeface="Carlito"/>
                        </a:rPr>
                        <a:t>multiple </a:t>
                      </a:r>
                      <a:r>
                        <a:rPr sz="1100" dirty="0">
                          <a:latin typeface="Carlito"/>
                          <a:cs typeface="Carlito"/>
                        </a:rPr>
                        <a:t>days</a:t>
                      </a:r>
                      <a:r>
                        <a:rPr sz="1100" spc="-20" dirty="0">
                          <a:latin typeface="Carlito"/>
                          <a:cs typeface="Carlito"/>
                        </a:rPr>
                        <a:t> </a:t>
                      </a:r>
                      <a:r>
                        <a:rPr sz="1100" dirty="0">
                          <a:latin typeface="Carlito"/>
                          <a:cs typeface="Carlito"/>
                        </a:rPr>
                        <a:t>(e.g.</a:t>
                      </a:r>
                      <a:r>
                        <a:rPr sz="1100" spc="-20" dirty="0">
                          <a:latin typeface="Carlito"/>
                          <a:cs typeface="Carlito"/>
                        </a:rPr>
                        <a:t> </a:t>
                      </a:r>
                      <a:r>
                        <a:rPr sz="1100" dirty="0">
                          <a:latin typeface="Carlito"/>
                          <a:cs typeface="Carlito"/>
                        </a:rPr>
                        <a:t>on</a:t>
                      </a:r>
                      <a:r>
                        <a:rPr sz="1100" spc="-20" dirty="0">
                          <a:latin typeface="Carlito"/>
                          <a:cs typeface="Carlito"/>
                        </a:rPr>
                        <a:t> </a:t>
                      </a:r>
                      <a:r>
                        <a:rPr sz="1100" dirty="0">
                          <a:latin typeface="Carlito"/>
                          <a:cs typeface="Carlito"/>
                        </a:rPr>
                        <a:t>camp</a:t>
                      </a:r>
                      <a:r>
                        <a:rPr sz="1100" spc="-20" dirty="0">
                          <a:latin typeface="Carlito"/>
                          <a:cs typeface="Carlito"/>
                        </a:rPr>
                        <a:t> </a:t>
                      </a:r>
                      <a:r>
                        <a:rPr sz="1100" dirty="0">
                          <a:latin typeface="Carlito"/>
                          <a:cs typeface="Carlito"/>
                        </a:rPr>
                        <a:t>or</a:t>
                      </a:r>
                      <a:r>
                        <a:rPr sz="1100" spc="-15" dirty="0">
                          <a:latin typeface="Carlito"/>
                          <a:cs typeface="Carlito"/>
                        </a:rPr>
                        <a:t> </a:t>
                      </a:r>
                      <a:r>
                        <a:rPr sz="1100" spc="-10" dirty="0">
                          <a:latin typeface="Carlito"/>
                          <a:cs typeface="Carlito"/>
                        </a:rPr>
                        <a:t>expedition), </a:t>
                      </a:r>
                      <a:r>
                        <a:rPr sz="1100" dirty="0">
                          <a:latin typeface="Carlito"/>
                          <a:cs typeface="Carlito"/>
                        </a:rPr>
                        <a:t>showing</a:t>
                      </a:r>
                      <a:r>
                        <a:rPr sz="1100" spc="-35" dirty="0">
                          <a:latin typeface="Carlito"/>
                          <a:cs typeface="Carlito"/>
                        </a:rPr>
                        <a:t> </a:t>
                      </a:r>
                      <a:r>
                        <a:rPr sz="1100" dirty="0">
                          <a:latin typeface="Carlito"/>
                          <a:cs typeface="Carlito"/>
                        </a:rPr>
                        <a:t>fair</a:t>
                      </a:r>
                      <a:r>
                        <a:rPr sz="1100" spc="-30" dirty="0">
                          <a:latin typeface="Carlito"/>
                          <a:cs typeface="Carlito"/>
                        </a:rPr>
                        <a:t> </a:t>
                      </a:r>
                      <a:r>
                        <a:rPr sz="1100" dirty="0">
                          <a:latin typeface="Carlito"/>
                          <a:cs typeface="Carlito"/>
                        </a:rPr>
                        <a:t>delegation</a:t>
                      </a:r>
                      <a:r>
                        <a:rPr sz="1100" spc="-30" dirty="0">
                          <a:latin typeface="Carlito"/>
                          <a:cs typeface="Carlito"/>
                        </a:rPr>
                        <a:t> </a:t>
                      </a:r>
                      <a:r>
                        <a:rPr sz="1100" dirty="0">
                          <a:latin typeface="Carlito"/>
                          <a:cs typeface="Carlito"/>
                        </a:rPr>
                        <a:t>of</a:t>
                      </a:r>
                      <a:r>
                        <a:rPr sz="1100" spc="-35" dirty="0">
                          <a:latin typeface="Carlito"/>
                          <a:cs typeface="Carlito"/>
                        </a:rPr>
                        <a:t> </a:t>
                      </a:r>
                      <a:r>
                        <a:rPr sz="1100" spc="-10" dirty="0">
                          <a:latin typeface="Carlito"/>
                          <a:cs typeface="Carlito"/>
                        </a:rPr>
                        <a:t>tasks, </a:t>
                      </a:r>
                      <a:r>
                        <a:rPr sz="1100" dirty="0">
                          <a:latin typeface="Carlito"/>
                          <a:cs typeface="Carlito"/>
                        </a:rPr>
                        <a:t>support</a:t>
                      </a:r>
                      <a:r>
                        <a:rPr sz="1100" spc="-35" dirty="0">
                          <a:latin typeface="Carlito"/>
                          <a:cs typeface="Carlito"/>
                        </a:rPr>
                        <a:t> </a:t>
                      </a:r>
                      <a:r>
                        <a:rPr sz="1100" dirty="0">
                          <a:latin typeface="Carlito"/>
                          <a:cs typeface="Carlito"/>
                        </a:rPr>
                        <a:t>for</a:t>
                      </a:r>
                      <a:r>
                        <a:rPr sz="1100" spc="-25" dirty="0">
                          <a:latin typeface="Carlito"/>
                          <a:cs typeface="Carlito"/>
                        </a:rPr>
                        <a:t> </a:t>
                      </a:r>
                      <a:r>
                        <a:rPr sz="1100" spc="-10" dirty="0">
                          <a:latin typeface="Carlito"/>
                          <a:cs typeface="Carlito"/>
                        </a:rPr>
                        <a:t>individuals,</a:t>
                      </a:r>
                      <a:r>
                        <a:rPr sz="1100" spc="500" dirty="0">
                          <a:latin typeface="Carlito"/>
                          <a:cs typeface="Carlito"/>
                        </a:rPr>
                        <a:t> </a:t>
                      </a:r>
                      <a:r>
                        <a:rPr sz="1100" dirty="0">
                          <a:latin typeface="Carlito"/>
                          <a:cs typeface="Carlito"/>
                        </a:rPr>
                        <a:t>motivating</a:t>
                      </a:r>
                      <a:r>
                        <a:rPr sz="1100" spc="-35" dirty="0">
                          <a:latin typeface="Carlito"/>
                          <a:cs typeface="Carlito"/>
                        </a:rPr>
                        <a:t> </a:t>
                      </a:r>
                      <a:r>
                        <a:rPr sz="1100" dirty="0">
                          <a:latin typeface="Carlito"/>
                          <a:cs typeface="Carlito"/>
                        </a:rPr>
                        <a:t>the</a:t>
                      </a:r>
                      <a:r>
                        <a:rPr sz="1100" spc="-25" dirty="0">
                          <a:latin typeface="Carlito"/>
                          <a:cs typeface="Carlito"/>
                        </a:rPr>
                        <a:t> </a:t>
                      </a:r>
                      <a:r>
                        <a:rPr sz="1100" dirty="0">
                          <a:latin typeface="Carlito"/>
                          <a:cs typeface="Carlito"/>
                        </a:rPr>
                        <a:t>team</a:t>
                      </a:r>
                      <a:r>
                        <a:rPr sz="1100" spc="-35" dirty="0">
                          <a:latin typeface="Carlito"/>
                          <a:cs typeface="Carlito"/>
                        </a:rPr>
                        <a:t> </a:t>
                      </a:r>
                      <a:r>
                        <a:rPr sz="1100" spc="-25" dirty="0">
                          <a:latin typeface="Carlito"/>
                          <a:cs typeface="Carlito"/>
                        </a:rPr>
                        <a:t>and </a:t>
                      </a:r>
                      <a:r>
                        <a:rPr sz="1100" spc="-10" dirty="0">
                          <a:latin typeface="Carlito"/>
                          <a:cs typeface="Carlito"/>
                        </a:rPr>
                        <a:t>communicating</a:t>
                      </a:r>
                      <a:r>
                        <a:rPr sz="1100" spc="55" dirty="0">
                          <a:latin typeface="Carlito"/>
                          <a:cs typeface="Carlito"/>
                        </a:rPr>
                        <a:t> </a:t>
                      </a:r>
                      <a:r>
                        <a:rPr sz="1100" spc="-10" dirty="0">
                          <a:latin typeface="Carlito"/>
                          <a:cs typeface="Carlito"/>
                        </a:rPr>
                        <a:t>clearly.</a:t>
                      </a:r>
                      <a:endParaRPr sz="11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90805">
                        <a:lnSpc>
                          <a:spcPct val="99700"/>
                        </a:lnSpc>
                        <a:spcBef>
                          <a:spcPts val="260"/>
                        </a:spcBef>
                      </a:pPr>
                      <a:r>
                        <a:rPr sz="1100" dirty="0">
                          <a:latin typeface="Carlito"/>
                          <a:cs typeface="Carlito"/>
                        </a:rPr>
                        <a:t>Be</a:t>
                      </a:r>
                      <a:r>
                        <a:rPr sz="1100" spc="-25" dirty="0">
                          <a:latin typeface="Carlito"/>
                          <a:cs typeface="Carlito"/>
                        </a:rPr>
                        <a:t> </a:t>
                      </a:r>
                      <a:r>
                        <a:rPr sz="1100" dirty="0">
                          <a:latin typeface="Carlito"/>
                          <a:cs typeface="Carlito"/>
                        </a:rPr>
                        <a:t>capable</a:t>
                      </a:r>
                      <a:r>
                        <a:rPr sz="1100" spc="-25" dirty="0">
                          <a:latin typeface="Carlito"/>
                          <a:cs typeface="Carlito"/>
                        </a:rPr>
                        <a:t> </a:t>
                      </a:r>
                      <a:r>
                        <a:rPr sz="1100" dirty="0">
                          <a:latin typeface="Carlito"/>
                          <a:cs typeface="Carlito"/>
                        </a:rPr>
                        <a:t>of</a:t>
                      </a:r>
                      <a:r>
                        <a:rPr sz="1100" spc="-20" dirty="0">
                          <a:latin typeface="Carlito"/>
                          <a:cs typeface="Carlito"/>
                        </a:rPr>
                        <a:t> </a:t>
                      </a:r>
                      <a:r>
                        <a:rPr sz="1100" dirty="0">
                          <a:latin typeface="Carlito"/>
                          <a:cs typeface="Carlito"/>
                        </a:rPr>
                        <a:t>leading</a:t>
                      </a:r>
                      <a:r>
                        <a:rPr sz="1100" spc="-30" dirty="0">
                          <a:latin typeface="Carlito"/>
                          <a:cs typeface="Carlito"/>
                        </a:rPr>
                        <a:t> </a:t>
                      </a:r>
                      <a:r>
                        <a:rPr sz="1100" dirty="0">
                          <a:latin typeface="Carlito"/>
                          <a:cs typeface="Carlito"/>
                        </a:rPr>
                        <a:t>groups</a:t>
                      </a:r>
                      <a:r>
                        <a:rPr sz="1100" spc="-25" dirty="0">
                          <a:latin typeface="Carlito"/>
                          <a:cs typeface="Carlito"/>
                        </a:rPr>
                        <a:t> of </a:t>
                      </a:r>
                      <a:r>
                        <a:rPr sz="1100" dirty="0">
                          <a:latin typeface="Carlito"/>
                          <a:cs typeface="Carlito"/>
                        </a:rPr>
                        <a:t>peers</a:t>
                      </a:r>
                      <a:r>
                        <a:rPr sz="1100" spc="-35" dirty="0">
                          <a:latin typeface="Carlito"/>
                          <a:cs typeface="Carlito"/>
                        </a:rPr>
                        <a:t> </a:t>
                      </a:r>
                      <a:r>
                        <a:rPr sz="1100" dirty="0">
                          <a:latin typeface="Carlito"/>
                          <a:cs typeface="Carlito"/>
                        </a:rPr>
                        <a:t>for</a:t>
                      </a:r>
                      <a:r>
                        <a:rPr sz="1100" spc="-20" dirty="0">
                          <a:latin typeface="Carlito"/>
                          <a:cs typeface="Carlito"/>
                        </a:rPr>
                        <a:t> </a:t>
                      </a:r>
                      <a:r>
                        <a:rPr sz="1100" dirty="0">
                          <a:latin typeface="Carlito"/>
                          <a:cs typeface="Carlito"/>
                        </a:rPr>
                        <a:t>extended</a:t>
                      </a:r>
                      <a:r>
                        <a:rPr sz="1100" spc="-30" dirty="0">
                          <a:latin typeface="Carlito"/>
                          <a:cs typeface="Carlito"/>
                        </a:rPr>
                        <a:t> </a:t>
                      </a:r>
                      <a:r>
                        <a:rPr sz="1100" spc="-10" dirty="0">
                          <a:latin typeface="Carlito"/>
                          <a:cs typeface="Carlito"/>
                        </a:rPr>
                        <a:t>durations, </a:t>
                      </a:r>
                      <a:r>
                        <a:rPr sz="1100" dirty="0">
                          <a:latin typeface="Carlito"/>
                          <a:cs typeface="Carlito"/>
                        </a:rPr>
                        <a:t>and</a:t>
                      </a:r>
                      <a:r>
                        <a:rPr sz="1100" spc="-25" dirty="0">
                          <a:latin typeface="Carlito"/>
                          <a:cs typeface="Carlito"/>
                        </a:rPr>
                        <a:t> </a:t>
                      </a:r>
                      <a:r>
                        <a:rPr sz="1100" dirty="0">
                          <a:latin typeface="Carlito"/>
                          <a:cs typeface="Carlito"/>
                        </a:rPr>
                        <a:t>also</a:t>
                      </a:r>
                      <a:r>
                        <a:rPr sz="1100" spc="-20" dirty="0">
                          <a:latin typeface="Carlito"/>
                          <a:cs typeface="Carlito"/>
                        </a:rPr>
                        <a:t> </a:t>
                      </a:r>
                      <a:r>
                        <a:rPr sz="1100" dirty="0">
                          <a:latin typeface="Carlito"/>
                          <a:cs typeface="Carlito"/>
                        </a:rPr>
                        <a:t>able</a:t>
                      </a:r>
                      <a:r>
                        <a:rPr sz="1100" spc="-20"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work</a:t>
                      </a:r>
                      <a:r>
                        <a:rPr sz="1100" spc="-15" dirty="0">
                          <a:latin typeface="Carlito"/>
                          <a:cs typeface="Carlito"/>
                        </a:rPr>
                        <a:t> </a:t>
                      </a:r>
                      <a:r>
                        <a:rPr sz="1100" spc="-20" dirty="0">
                          <a:latin typeface="Carlito"/>
                          <a:cs typeface="Carlito"/>
                        </a:rPr>
                        <a:t>with </a:t>
                      </a:r>
                      <a:r>
                        <a:rPr sz="1100" dirty="0">
                          <a:latin typeface="Carlito"/>
                          <a:cs typeface="Carlito"/>
                        </a:rPr>
                        <a:t>other</a:t>
                      </a:r>
                      <a:r>
                        <a:rPr sz="1100" spc="-15" dirty="0">
                          <a:latin typeface="Carlito"/>
                          <a:cs typeface="Carlito"/>
                        </a:rPr>
                        <a:t> </a:t>
                      </a:r>
                      <a:r>
                        <a:rPr sz="1100" dirty="0">
                          <a:latin typeface="Carlito"/>
                          <a:cs typeface="Carlito"/>
                        </a:rPr>
                        <a:t>age</a:t>
                      </a:r>
                      <a:r>
                        <a:rPr sz="1100" spc="-20" dirty="0">
                          <a:latin typeface="Carlito"/>
                          <a:cs typeface="Carlito"/>
                        </a:rPr>
                        <a:t> </a:t>
                      </a:r>
                      <a:r>
                        <a:rPr sz="1100" dirty="0">
                          <a:latin typeface="Carlito"/>
                          <a:cs typeface="Carlito"/>
                        </a:rPr>
                        <a:t>groups.</a:t>
                      </a:r>
                      <a:r>
                        <a:rPr sz="1100" spc="215" dirty="0">
                          <a:latin typeface="Carlito"/>
                          <a:cs typeface="Carlito"/>
                        </a:rPr>
                        <a:t> </a:t>
                      </a:r>
                      <a:r>
                        <a:rPr sz="1100" dirty="0">
                          <a:latin typeface="Carlito"/>
                          <a:cs typeface="Carlito"/>
                        </a:rPr>
                        <a:t>Be</a:t>
                      </a:r>
                      <a:r>
                        <a:rPr sz="1100" spc="-15" dirty="0">
                          <a:latin typeface="Carlito"/>
                          <a:cs typeface="Carlito"/>
                        </a:rPr>
                        <a:t> </a:t>
                      </a:r>
                      <a:r>
                        <a:rPr sz="1100" dirty="0">
                          <a:latin typeface="Carlito"/>
                          <a:cs typeface="Carlito"/>
                        </a:rPr>
                        <a:t>able</a:t>
                      </a:r>
                      <a:r>
                        <a:rPr sz="1100" spc="-20" dirty="0">
                          <a:latin typeface="Carlito"/>
                          <a:cs typeface="Carlito"/>
                        </a:rPr>
                        <a:t> </a:t>
                      </a:r>
                      <a:r>
                        <a:rPr sz="1100" spc="-25" dirty="0">
                          <a:latin typeface="Carlito"/>
                          <a:cs typeface="Carlito"/>
                        </a:rPr>
                        <a:t>to </a:t>
                      </a:r>
                      <a:r>
                        <a:rPr sz="1100" dirty="0">
                          <a:latin typeface="Carlito"/>
                          <a:cs typeface="Carlito"/>
                        </a:rPr>
                        <a:t>vary</a:t>
                      </a:r>
                      <a:r>
                        <a:rPr sz="1100" spc="-30" dirty="0">
                          <a:latin typeface="Carlito"/>
                          <a:cs typeface="Carlito"/>
                        </a:rPr>
                        <a:t> </a:t>
                      </a:r>
                      <a:r>
                        <a:rPr sz="1100" dirty="0">
                          <a:latin typeface="Carlito"/>
                          <a:cs typeface="Carlito"/>
                        </a:rPr>
                        <a:t>leadership</a:t>
                      </a:r>
                      <a:r>
                        <a:rPr sz="1100" spc="-35" dirty="0">
                          <a:latin typeface="Carlito"/>
                          <a:cs typeface="Carlito"/>
                        </a:rPr>
                        <a:t> </a:t>
                      </a:r>
                      <a:r>
                        <a:rPr sz="1100" dirty="0">
                          <a:latin typeface="Carlito"/>
                          <a:cs typeface="Carlito"/>
                        </a:rPr>
                        <a:t>style</a:t>
                      </a:r>
                      <a:r>
                        <a:rPr sz="1100" spc="-25" dirty="0">
                          <a:latin typeface="Carlito"/>
                          <a:cs typeface="Carlito"/>
                        </a:rPr>
                        <a:t> </a:t>
                      </a:r>
                      <a:r>
                        <a:rPr sz="1100" dirty="0">
                          <a:latin typeface="Carlito"/>
                          <a:cs typeface="Carlito"/>
                        </a:rPr>
                        <a:t>to</a:t>
                      </a:r>
                      <a:r>
                        <a:rPr sz="1100" spc="-35" dirty="0">
                          <a:latin typeface="Carlito"/>
                          <a:cs typeface="Carlito"/>
                        </a:rPr>
                        <a:t> </a:t>
                      </a:r>
                      <a:r>
                        <a:rPr sz="1100" spc="-20" dirty="0">
                          <a:latin typeface="Carlito"/>
                          <a:cs typeface="Carlito"/>
                        </a:rPr>
                        <a:t>best </a:t>
                      </a:r>
                      <a:r>
                        <a:rPr sz="1100" dirty="0">
                          <a:latin typeface="Carlito"/>
                          <a:cs typeface="Carlito"/>
                        </a:rPr>
                        <a:t>match the</a:t>
                      </a:r>
                      <a:r>
                        <a:rPr sz="1100" spc="10" dirty="0">
                          <a:latin typeface="Carlito"/>
                          <a:cs typeface="Carlito"/>
                        </a:rPr>
                        <a:t> </a:t>
                      </a:r>
                      <a:r>
                        <a:rPr sz="1100" spc="-10" dirty="0">
                          <a:latin typeface="Carlito"/>
                          <a:cs typeface="Carlito"/>
                        </a:rPr>
                        <a:t>circumstances</a:t>
                      </a:r>
                      <a:r>
                        <a:rPr sz="1100" spc="5" dirty="0">
                          <a:latin typeface="Carlito"/>
                          <a:cs typeface="Carlito"/>
                        </a:rPr>
                        <a:t> </a:t>
                      </a:r>
                      <a:r>
                        <a:rPr sz="1100" spc="-25" dirty="0">
                          <a:latin typeface="Carlito"/>
                          <a:cs typeface="Carlito"/>
                        </a:rPr>
                        <a:t>and </a:t>
                      </a:r>
                      <a:r>
                        <a:rPr sz="1100" dirty="0">
                          <a:latin typeface="Carlito"/>
                          <a:cs typeface="Carlito"/>
                        </a:rPr>
                        <a:t>the</a:t>
                      </a:r>
                      <a:r>
                        <a:rPr sz="1100" spc="-25" dirty="0">
                          <a:latin typeface="Carlito"/>
                          <a:cs typeface="Carlito"/>
                        </a:rPr>
                        <a:t> </a:t>
                      </a:r>
                      <a:r>
                        <a:rPr sz="1100" spc="-10" dirty="0">
                          <a:latin typeface="Carlito"/>
                          <a:cs typeface="Carlito"/>
                        </a:rPr>
                        <a:t>individuals.</a:t>
                      </a:r>
                      <a:endParaRPr sz="11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210185">
                        <a:lnSpc>
                          <a:spcPct val="100499"/>
                        </a:lnSpc>
                        <a:spcBef>
                          <a:spcPts val="250"/>
                        </a:spcBef>
                      </a:pPr>
                      <a:r>
                        <a:rPr sz="1100" spc="-10" dirty="0">
                          <a:latin typeface="Carlito"/>
                          <a:cs typeface="Carlito"/>
                        </a:rPr>
                        <a:t>Demonstrate</a:t>
                      </a:r>
                      <a:r>
                        <a:rPr sz="1100" spc="35" dirty="0">
                          <a:latin typeface="Carlito"/>
                          <a:cs typeface="Carlito"/>
                        </a:rPr>
                        <a:t> </a:t>
                      </a:r>
                      <a:r>
                        <a:rPr sz="1100" spc="-50" dirty="0">
                          <a:latin typeface="Carlito"/>
                          <a:cs typeface="Carlito"/>
                        </a:rPr>
                        <a:t>a</a:t>
                      </a:r>
                      <a:r>
                        <a:rPr sz="1100" spc="-10" dirty="0">
                          <a:latin typeface="Carlito"/>
                          <a:cs typeface="Carlito"/>
                        </a:rPr>
                        <a:t> sophisticated</a:t>
                      </a:r>
                      <a:r>
                        <a:rPr sz="1100" spc="20" dirty="0">
                          <a:latin typeface="Carlito"/>
                          <a:cs typeface="Carlito"/>
                        </a:rPr>
                        <a:t> </a:t>
                      </a:r>
                      <a:r>
                        <a:rPr sz="1100" dirty="0">
                          <a:latin typeface="Carlito"/>
                          <a:cs typeface="Carlito"/>
                        </a:rPr>
                        <a:t>set</a:t>
                      </a:r>
                      <a:r>
                        <a:rPr sz="1100" spc="25" dirty="0">
                          <a:latin typeface="Carlito"/>
                          <a:cs typeface="Carlito"/>
                        </a:rPr>
                        <a:t> </a:t>
                      </a:r>
                      <a:r>
                        <a:rPr sz="1100" spc="-25" dirty="0">
                          <a:latin typeface="Carlito"/>
                          <a:cs typeface="Carlito"/>
                        </a:rPr>
                        <a:t>of </a:t>
                      </a:r>
                      <a:r>
                        <a:rPr sz="1100" dirty="0">
                          <a:latin typeface="Carlito"/>
                          <a:cs typeface="Carlito"/>
                        </a:rPr>
                        <a:t>leadership</a:t>
                      </a:r>
                      <a:r>
                        <a:rPr sz="1100" spc="-45" dirty="0">
                          <a:latin typeface="Carlito"/>
                          <a:cs typeface="Carlito"/>
                        </a:rPr>
                        <a:t> </a:t>
                      </a:r>
                      <a:r>
                        <a:rPr sz="1100" dirty="0">
                          <a:latin typeface="Carlito"/>
                          <a:cs typeface="Carlito"/>
                        </a:rPr>
                        <a:t>skills.</a:t>
                      </a:r>
                      <a:r>
                        <a:rPr sz="1100" spc="-45" dirty="0">
                          <a:latin typeface="Carlito"/>
                          <a:cs typeface="Carlito"/>
                        </a:rPr>
                        <a:t> </a:t>
                      </a:r>
                      <a:r>
                        <a:rPr sz="1100" spc="-10" dirty="0">
                          <a:latin typeface="Carlito"/>
                          <a:cs typeface="Carlito"/>
                        </a:rPr>
                        <a:t>Varying </a:t>
                      </a:r>
                      <a:r>
                        <a:rPr sz="1100" dirty="0">
                          <a:latin typeface="Carlito"/>
                          <a:cs typeface="Carlito"/>
                        </a:rPr>
                        <a:t>approach</a:t>
                      </a:r>
                      <a:r>
                        <a:rPr sz="1100" spc="-30" dirty="0">
                          <a:latin typeface="Carlito"/>
                          <a:cs typeface="Carlito"/>
                        </a:rPr>
                        <a:t> </a:t>
                      </a:r>
                      <a:r>
                        <a:rPr sz="1100" dirty="0">
                          <a:latin typeface="Carlito"/>
                          <a:cs typeface="Carlito"/>
                        </a:rPr>
                        <a:t>to</a:t>
                      </a:r>
                      <a:r>
                        <a:rPr sz="1100" spc="-30" dirty="0">
                          <a:latin typeface="Carlito"/>
                          <a:cs typeface="Carlito"/>
                        </a:rPr>
                        <a:t> </a:t>
                      </a:r>
                      <a:r>
                        <a:rPr sz="1100" dirty="0">
                          <a:latin typeface="Carlito"/>
                          <a:cs typeface="Carlito"/>
                        </a:rPr>
                        <a:t>match</a:t>
                      </a:r>
                      <a:r>
                        <a:rPr sz="1100" spc="-30" dirty="0">
                          <a:latin typeface="Carlito"/>
                          <a:cs typeface="Carlito"/>
                        </a:rPr>
                        <a:t> </a:t>
                      </a:r>
                      <a:r>
                        <a:rPr sz="1100" spc="-25" dirty="0">
                          <a:latin typeface="Carlito"/>
                          <a:cs typeface="Carlito"/>
                        </a:rPr>
                        <a:t>the </a:t>
                      </a:r>
                      <a:r>
                        <a:rPr sz="1100" dirty="0">
                          <a:latin typeface="Carlito"/>
                          <a:cs typeface="Carlito"/>
                        </a:rPr>
                        <a:t>group</a:t>
                      </a:r>
                      <a:r>
                        <a:rPr sz="1100" spc="-20" dirty="0">
                          <a:latin typeface="Carlito"/>
                          <a:cs typeface="Carlito"/>
                        </a:rPr>
                        <a:t> </a:t>
                      </a:r>
                      <a:r>
                        <a:rPr sz="1100" dirty="0">
                          <a:latin typeface="Carlito"/>
                          <a:cs typeface="Carlito"/>
                        </a:rPr>
                        <a:t>and</a:t>
                      </a:r>
                      <a:r>
                        <a:rPr sz="1100" spc="-20" dirty="0">
                          <a:latin typeface="Carlito"/>
                          <a:cs typeface="Carlito"/>
                        </a:rPr>
                        <a:t> </a:t>
                      </a:r>
                      <a:r>
                        <a:rPr sz="1100" spc="-10" dirty="0">
                          <a:latin typeface="Carlito"/>
                          <a:cs typeface="Carlito"/>
                        </a:rPr>
                        <a:t>situation.</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146353" y="296468"/>
          <a:ext cx="11885293" cy="6443980"/>
        </p:xfrm>
        <a:graphic>
          <a:graphicData uri="http://schemas.openxmlformats.org/drawingml/2006/table">
            <a:tbl>
              <a:tblPr firstRow="1" bandRow="1">
                <a:tableStyleId>{2D5ABB26-0587-4C30-8999-92F81FD0307C}</a:tableStyleId>
              </a:tblPr>
              <a:tblGrid>
                <a:gridCol w="1050925">
                  <a:extLst>
                    <a:ext uri="{9D8B030D-6E8A-4147-A177-3AD203B41FA5}">
                      <a16:colId xmlns:a16="http://schemas.microsoft.com/office/drawing/2014/main" val="20000"/>
                    </a:ext>
                  </a:extLst>
                </a:gridCol>
                <a:gridCol w="1527810">
                  <a:extLst>
                    <a:ext uri="{9D8B030D-6E8A-4147-A177-3AD203B41FA5}">
                      <a16:colId xmlns:a16="http://schemas.microsoft.com/office/drawing/2014/main" val="20001"/>
                    </a:ext>
                  </a:extLst>
                </a:gridCol>
                <a:gridCol w="1689735">
                  <a:extLst>
                    <a:ext uri="{9D8B030D-6E8A-4147-A177-3AD203B41FA5}">
                      <a16:colId xmlns:a16="http://schemas.microsoft.com/office/drawing/2014/main" val="20002"/>
                    </a:ext>
                  </a:extLst>
                </a:gridCol>
                <a:gridCol w="1736089">
                  <a:extLst>
                    <a:ext uri="{9D8B030D-6E8A-4147-A177-3AD203B41FA5}">
                      <a16:colId xmlns:a16="http://schemas.microsoft.com/office/drawing/2014/main" val="20003"/>
                    </a:ext>
                  </a:extLst>
                </a:gridCol>
                <a:gridCol w="2048510">
                  <a:extLst>
                    <a:ext uri="{9D8B030D-6E8A-4147-A177-3AD203B41FA5}">
                      <a16:colId xmlns:a16="http://schemas.microsoft.com/office/drawing/2014/main" val="20004"/>
                    </a:ext>
                  </a:extLst>
                </a:gridCol>
                <a:gridCol w="2164079">
                  <a:extLst>
                    <a:ext uri="{9D8B030D-6E8A-4147-A177-3AD203B41FA5}">
                      <a16:colId xmlns:a16="http://schemas.microsoft.com/office/drawing/2014/main" val="20005"/>
                    </a:ext>
                  </a:extLst>
                </a:gridCol>
                <a:gridCol w="1668145">
                  <a:extLst>
                    <a:ext uri="{9D8B030D-6E8A-4147-A177-3AD203B41FA5}">
                      <a16:colId xmlns:a16="http://schemas.microsoft.com/office/drawing/2014/main" val="20006"/>
                    </a:ext>
                  </a:extLst>
                </a:gridCol>
              </a:tblGrid>
              <a:tr h="731520">
                <a:tc>
                  <a:txBody>
                    <a:bodyPr/>
                    <a:lstStyle/>
                    <a:p>
                      <a:pPr>
                        <a:lnSpc>
                          <a:spcPct val="100000"/>
                        </a:lnSpc>
                      </a:pPr>
                      <a:endParaRPr sz="11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318770" marR="310515" indent="166370">
                        <a:lnSpc>
                          <a:spcPct val="105000"/>
                        </a:lnSpc>
                        <a:spcBef>
                          <a:spcPts val="180"/>
                        </a:spcBef>
                      </a:pPr>
                      <a:r>
                        <a:rPr sz="1200" b="1" spc="-10" dirty="0">
                          <a:solidFill>
                            <a:srgbClr val="FFFFFF"/>
                          </a:solidFill>
                          <a:latin typeface="Carlito"/>
                          <a:cs typeface="Carlito"/>
                        </a:rPr>
                        <a:t>Squirrels </a:t>
                      </a: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6</a:t>
                      </a:r>
                      <a:r>
                        <a:rPr sz="1200" b="1" spc="-10" dirty="0">
                          <a:solidFill>
                            <a:srgbClr val="FFFFFF"/>
                          </a:solidFill>
                          <a:latin typeface="Carlito"/>
                          <a:cs typeface="Carlito"/>
                        </a:rPr>
                        <a:t> </a:t>
                      </a:r>
                      <a:r>
                        <a:rPr sz="1200" b="1" spc="-20" dirty="0">
                          <a:solidFill>
                            <a:srgbClr val="FFFFFF"/>
                          </a:solidFill>
                          <a:latin typeface="Carlito"/>
                          <a:cs typeface="Carlito"/>
                        </a:rPr>
                        <a:t>they</a:t>
                      </a:r>
                      <a:endParaRPr sz="1200">
                        <a:latin typeface="Carlito"/>
                        <a:cs typeface="Carlito"/>
                      </a:endParaRPr>
                    </a:p>
                    <a:p>
                      <a:pPr marL="525780">
                        <a:lnSpc>
                          <a:spcPts val="1390"/>
                        </a:lnSpc>
                      </a:pPr>
                      <a:r>
                        <a:rPr sz="1200" b="1" spc="-10" dirty="0">
                          <a:solidFill>
                            <a:srgbClr val="FFFFFF"/>
                          </a:solidFill>
                          <a:latin typeface="Carlito"/>
                          <a:cs typeface="Carlito"/>
                        </a:rPr>
                        <a:t>should)</a:t>
                      </a:r>
                      <a:endParaRPr sz="1200">
                        <a:latin typeface="Carlito"/>
                        <a:cs typeface="Carlito"/>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54"/>
                        </a:spcBef>
                      </a:pPr>
                      <a:r>
                        <a:rPr sz="1800" b="1" spc="-10" dirty="0">
                          <a:solidFill>
                            <a:srgbClr val="FFFFFF"/>
                          </a:solidFill>
                          <a:latin typeface="Carlito"/>
                          <a:cs typeface="Carlito"/>
                        </a:rPr>
                        <a:t>Beavers</a:t>
                      </a:r>
                      <a:endParaRPr sz="1800">
                        <a:latin typeface="Carlito"/>
                        <a:cs typeface="Carlito"/>
                      </a:endParaRPr>
                    </a:p>
                    <a:p>
                      <a:pPr algn="ctr">
                        <a:lnSpc>
                          <a:spcPct val="100000"/>
                        </a:lnSpc>
                        <a:spcBef>
                          <a:spcPts val="4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8</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54"/>
                        </a:spcBef>
                      </a:pPr>
                      <a:r>
                        <a:rPr sz="1800" b="1" spc="-20" dirty="0">
                          <a:solidFill>
                            <a:srgbClr val="FFFFFF"/>
                          </a:solidFill>
                          <a:latin typeface="Carlito"/>
                          <a:cs typeface="Carlito"/>
                        </a:rPr>
                        <a:t>Cubs</a:t>
                      </a:r>
                      <a:endParaRPr sz="1800">
                        <a:latin typeface="Carlito"/>
                        <a:cs typeface="Carlito"/>
                      </a:endParaRPr>
                    </a:p>
                    <a:p>
                      <a:pPr marL="325755" marR="317500" algn="ctr">
                        <a:lnSpc>
                          <a:spcPts val="1390"/>
                        </a:lnSpc>
                        <a:spcBef>
                          <a:spcPts val="135"/>
                        </a:spcBef>
                      </a:pPr>
                      <a:r>
                        <a:rPr sz="1200" b="1" dirty="0">
                          <a:solidFill>
                            <a:srgbClr val="FFFFFF"/>
                          </a:solidFill>
                          <a:latin typeface="Carlito"/>
                          <a:cs typeface="Carlito"/>
                        </a:rPr>
                        <a:t>(by</a:t>
                      </a:r>
                      <a:r>
                        <a:rPr sz="1200" b="1" spc="-30" dirty="0">
                          <a:solidFill>
                            <a:srgbClr val="FFFFFF"/>
                          </a:solidFill>
                          <a:latin typeface="Carlito"/>
                          <a:cs typeface="Carlito"/>
                        </a:rPr>
                        <a:t> </a:t>
                      </a:r>
                      <a:r>
                        <a:rPr sz="1200" b="1" dirty="0">
                          <a:solidFill>
                            <a:srgbClr val="FFFFFF"/>
                          </a:solidFill>
                          <a:latin typeface="Carlito"/>
                          <a:cs typeface="Carlito"/>
                        </a:rPr>
                        <a:t>age</a:t>
                      </a:r>
                      <a:r>
                        <a:rPr sz="1200" b="1" spc="-25" dirty="0">
                          <a:solidFill>
                            <a:srgbClr val="FFFFFF"/>
                          </a:solidFill>
                          <a:latin typeface="Carlito"/>
                          <a:cs typeface="Carlito"/>
                        </a:rPr>
                        <a:t> </a:t>
                      </a:r>
                      <a:r>
                        <a:rPr sz="1200" b="1" dirty="0">
                          <a:solidFill>
                            <a:srgbClr val="FFFFFF"/>
                          </a:solidFill>
                          <a:latin typeface="Carlito"/>
                          <a:cs typeface="Carlito"/>
                        </a:rPr>
                        <a:t>10.5</a:t>
                      </a:r>
                      <a:r>
                        <a:rPr sz="1200" b="1" spc="-15" dirty="0">
                          <a:solidFill>
                            <a:srgbClr val="FFFFFF"/>
                          </a:solidFill>
                          <a:latin typeface="Carlito"/>
                          <a:cs typeface="Carlito"/>
                        </a:rPr>
                        <a:t> </a:t>
                      </a:r>
                      <a:r>
                        <a:rPr sz="1200" b="1" spc="-20" dirty="0">
                          <a:solidFill>
                            <a:srgbClr val="FFFFFF"/>
                          </a:solidFill>
                          <a:latin typeface="Carlito"/>
                          <a:cs typeface="Carlito"/>
                        </a:rPr>
                        <a:t>they </a:t>
                      </a:r>
                      <a:r>
                        <a:rPr sz="1200" b="1" spc="-10" dirty="0">
                          <a:solidFill>
                            <a:srgbClr val="FFFFFF"/>
                          </a:solidFill>
                          <a:latin typeface="Carlito"/>
                          <a:cs typeface="Carlito"/>
                        </a:rPr>
                        <a:t>should)</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54"/>
                        </a:spcBef>
                      </a:pPr>
                      <a:r>
                        <a:rPr sz="1800" b="1" spc="-10" dirty="0">
                          <a:solidFill>
                            <a:srgbClr val="FFFFFF"/>
                          </a:solidFill>
                          <a:latin typeface="Carlito"/>
                          <a:cs typeface="Carlito"/>
                        </a:rPr>
                        <a:t>Scouts</a:t>
                      </a:r>
                      <a:endParaRPr sz="1800">
                        <a:latin typeface="Carlito"/>
                        <a:cs typeface="Carlito"/>
                      </a:endParaRPr>
                    </a:p>
                    <a:p>
                      <a:pPr algn="ctr">
                        <a:lnSpc>
                          <a:spcPct val="100000"/>
                        </a:lnSpc>
                        <a:spcBef>
                          <a:spcPts val="4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14</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54"/>
                        </a:spcBef>
                      </a:pPr>
                      <a:r>
                        <a:rPr sz="1800" b="1" spc="-10" dirty="0">
                          <a:solidFill>
                            <a:srgbClr val="FFFFFF"/>
                          </a:solidFill>
                          <a:latin typeface="Carlito"/>
                          <a:cs typeface="Carlito"/>
                        </a:rPr>
                        <a:t>Explorers</a:t>
                      </a:r>
                      <a:endParaRPr sz="1800">
                        <a:latin typeface="Carlito"/>
                        <a:cs typeface="Carlito"/>
                      </a:endParaRPr>
                    </a:p>
                    <a:p>
                      <a:pPr algn="ctr">
                        <a:lnSpc>
                          <a:spcPct val="100000"/>
                        </a:lnSpc>
                        <a:spcBef>
                          <a:spcPts val="4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18</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54"/>
                        </a:spcBef>
                      </a:pPr>
                      <a:r>
                        <a:rPr sz="1200" b="1" spc="-10" dirty="0">
                          <a:solidFill>
                            <a:srgbClr val="FFFFFF"/>
                          </a:solidFill>
                          <a:latin typeface="Carlito"/>
                          <a:cs typeface="Carlito"/>
                        </a:rPr>
                        <a:t>Network</a:t>
                      </a:r>
                      <a:endParaRPr sz="1200">
                        <a:latin typeface="Carlito"/>
                        <a:cs typeface="Carlito"/>
                      </a:endParaRPr>
                    </a:p>
                    <a:p>
                      <a:pPr algn="ctr">
                        <a:lnSpc>
                          <a:spcPct val="100000"/>
                        </a:lnSpc>
                        <a:spcBef>
                          <a:spcPts val="7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25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extLst>
                  <a:ext uri="{0D108BD9-81ED-4DB2-BD59-A6C34878D82A}">
                    <a16:rowId xmlns:a16="http://schemas.microsoft.com/office/drawing/2014/main" val="10000"/>
                  </a:ext>
                </a:extLst>
              </a:tr>
              <a:tr h="1155700">
                <a:tc>
                  <a:txBody>
                    <a:bodyPr/>
                    <a:lstStyle/>
                    <a:p>
                      <a:pPr algn="ctr">
                        <a:lnSpc>
                          <a:spcPct val="100000"/>
                        </a:lnSpc>
                        <a:spcBef>
                          <a:spcPts val="270"/>
                        </a:spcBef>
                      </a:pPr>
                      <a:r>
                        <a:rPr sz="1400" dirty="0">
                          <a:solidFill>
                            <a:srgbClr val="FFFFFF"/>
                          </a:solidFill>
                          <a:latin typeface="Carlito"/>
                          <a:cs typeface="Carlito"/>
                        </a:rPr>
                        <a:t>First</a:t>
                      </a:r>
                      <a:r>
                        <a:rPr sz="1400" spc="-65" dirty="0">
                          <a:solidFill>
                            <a:srgbClr val="FFFFFF"/>
                          </a:solidFill>
                          <a:latin typeface="Carlito"/>
                          <a:cs typeface="Carlito"/>
                        </a:rPr>
                        <a:t> </a:t>
                      </a:r>
                      <a:r>
                        <a:rPr sz="1400" spc="-25" dirty="0">
                          <a:solidFill>
                            <a:srgbClr val="FFFFFF"/>
                          </a:solidFill>
                          <a:latin typeface="Carlito"/>
                          <a:cs typeface="Carlito"/>
                        </a:rPr>
                        <a:t>aid</a:t>
                      </a:r>
                      <a:endParaRPr sz="1400">
                        <a:latin typeface="Carlito"/>
                        <a:cs typeface="Carlito"/>
                      </a:endParaRPr>
                    </a:p>
                  </a:txBody>
                  <a:tcPr marL="0" marR="0" marT="34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7413DC"/>
                    </a:solidFill>
                  </a:tcPr>
                </a:tc>
                <a:tc>
                  <a:txBody>
                    <a:bodyPr/>
                    <a:lstStyle/>
                    <a:p>
                      <a:pPr marL="91440" marR="88265">
                        <a:lnSpc>
                          <a:spcPct val="102699"/>
                        </a:lnSpc>
                        <a:spcBef>
                          <a:spcPts val="220"/>
                        </a:spcBef>
                      </a:pPr>
                      <a:r>
                        <a:rPr sz="1100" dirty="0">
                          <a:latin typeface="Carlito"/>
                          <a:cs typeface="Carlito"/>
                        </a:rPr>
                        <a:t>Know</a:t>
                      </a:r>
                      <a:r>
                        <a:rPr sz="1100" spc="-25" dirty="0">
                          <a:latin typeface="Carlito"/>
                          <a:cs typeface="Carlito"/>
                        </a:rPr>
                        <a:t> </a:t>
                      </a:r>
                      <a:r>
                        <a:rPr sz="1100" dirty="0">
                          <a:latin typeface="Carlito"/>
                          <a:cs typeface="Carlito"/>
                        </a:rPr>
                        <a:t>when</a:t>
                      </a:r>
                      <a:r>
                        <a:rPr sz="1100" spc="-25"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how</a:t>
                      </a:r>
                      <a:r>
                        <a:rPr sz="1100" spc="-25" dirty="0">
                          <a:latin typeface="Carlito"/>
                          <a:cs typeface="Carlito"/>
                        </a:rPr>
                        <a:t> to </a:t>
                      </a:r>
                      <a:r>
                        <a:rPr sz="1100" dirty="0">
                          <a:latin typeface="Carlito"/>
                          <a:cs typeface="Carlito"/>
                        </a:rPr>
                        <a:t>alert</a:t>
                      </a:r>
                      <a:r>
                        <a:rPr sz="1100" spc="-20" dirty="0">
                          <a:latin typeface="Carlito"/>
                          <a:cs typeface="Carlito"/>
                        </a:rPr>
                        <a:t> </a:t>
                      </a:r>
                      <a:r>
                        <a:rPr sz="1100" dirty="0">
                          <a:latin typeface="Carlito"/>
                          <a:cs typeface="Carlito"/>
                        </a:rPr>
                        <a:t>an</a:t>
                      </a:r>
                      <a:r>
                        <a:rPr sz="1100" spc="-15" dirty="0">
                          <a:latin typeface="Carlito"/>
                          <a:cs typeface="Carlito"/>
                        </a:rPr>
                        <a:t> </a:t>
                      </a:r>
                      <a:r>
                        <a:rPr sz="1100" dirty="0">
                          <a:latin typeface="Carlito"/>
                          <a:cs typeface="Carlito"/>
                        </a:rPr>
                        <a:t>adult</a:t>
                      </a:r>
                      <a:r>
                        <a:rPr sz="1100" spc="-15" dirty="0">
                          <a:latin typeface="Carlito"/>
                          <a:cs typeface="Carlito"/>
                        </a:rPr>
                        <a:t> </a:t>
                      </a:r>
                      <a:r>
                        <a:rPr sz="1100" spc="-20" dirty="0">
                          <a:latin typeface="Carlito"/>
                          <a:cs typeface="Carlito"/>
                        </a:rPr>
                        <a:t>when </a:t>
                      </a:r>
                      <a:r>
                        <a:rPr sz="1100" dirty="0">
                          <a:latin typeface="Carlito"/>
                          <a:cs typeface="Carlito"/>
                        </a:rPr>
                        <a:t>someone</a:t>
                      </a:r>
                      <a:r>
                        <a:rPr sz="1100" spc="-25" dirty="0">
                          <a:latin typeface="Carlito"/>
                          <a:cs typeface="Carlito"/>
                        </a:rPr>
                        <a:t> </a:t>
                      </a:r>
                      <a:r>
                        <a:rPr sz="1100" dirty="0">
                          <a:latin typeface="Carlito"/>
                          <a:cs typeface="Carlito"/>
                        </a:rPr>
                        <a:t>is</a:t>
                      </a:r>
                      <a:r>
                        <a:rPr sz="1100" spc="-25" dirty="0">
                          <a:latin typeface="Carlito"/>
                          <a:cs typeface="Carlito"/>
                        </a:rPr>
                        <a:t> </a:t>
                      </a:r>
                      <a:r>
                        <a:rPr sz="1100" spc="-10" dirty="0">
                          <a:latin typeface="Carlito"/>
                          <a:cs typeface="Carlito"/>
                        </a:rPr>
                        <a:t>hurt.</a:t>
                      </a:r>
                      <a:endParaRPr sz="1100">
                        <a:latin typeface="Carlito"/>
                        <a:cs typeface="Carlito"/>
                      </a:endParaRPr>
                    </a:p>
                  </a:txBody>
                  <a:tcPr marL="0" marR="0" marT="2794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1440" marR="116205">
                        <a:lnSpc>
                          <a:spcPts val="1300"/>
                        </a:lnSpc>
                        <a:spcBef>
                          <a:spcPts val="320"/>
                        </a:spcBef>
                      </a:pPr>
                      <a:r>
                        <a:rPr sz="1100" dirty="0">
                          <a:latin typeface="Carlito"/>
                          <a:cs typeface="Carlito"/>
                        </a:rPr>
                        <a:t>Recognise</a:t>
                      </a:r>
                      <a:r>
                        <a:rPr sz="1100" spc="-35" dirty="0">
                          <a:latin typeface="Carlito"/>
                          <a:cs typeface="Carlito"/>
                        </a:rPr>
                        <a:t> </a:t>
                      </a:r>
                      <a:r>
                        <a:rPr sz="1100" dirty="0">
                          <a:latin typeface="Carlito"/>
                          <a:cs typeface="Carlito"/>
                        </a:rPr>
                        <a:t>when</a:t>
                      </a:r>
                      <a:r>
                        <a:rPr sz="1100" spc="-35" dirty="0">
                          <a:latin typeface="Carlito"/>
                          <a:cs typeface="Carlito"/>
                        </a:rPr>
                        <a:t> </a:t>
                      </a:r>
                      <a:r>
                        <a:rPr sz="1100" spc="-10" dirty="0">
                          <a:latin typeface="Carlito"/>
                          <a:cs typeface="Carlito"/>
                        </a:rPr>
                        <a:t>someone </a:t>
                      </a:r>
                      <a:r>
                        <a:rPr sz="1100" dirty="0">
                          <a:latin typeface="Carlito"/>
                          <a:cs typeface="Carlito"/>
                        </a:rPr>
                        <a:t>is</a:t>
                      </a:r>
                      <a:r>
                        <a:rPr sz="1100" spc="-15" dirty="0">
                          <a:latin typeface="Carlito"/>
                          <a:cs typeface="Carlito"/>
                        </a:rPr>
                        <a:t> </a:t>
                      </a:r>
                      <a:r>
                        <a:rPr sz="1100" dirty="0">
                          <a:latin typeface="Carlito"/>
                          <a:cs typeface="Carlito"/>
                        </a:rPr>
                        <a:t>hurt</a:t>
                      </a:r>
                      <a:r>
                        <a:rPr sz="1100" spc="-15" dirty="0">
                          <a:latin typeface="Carlito"/>
                          <a:cs typeface="Carlito"/>
                        </a:rPr>
                        <a:t> </a:t>
                      </a:r>
                      <a:r>
                        <a:rPr sz="1100" dirty="0">
                          <a:latin typeface="Carlito"/>
                          <a:cs typeface="Carlito"/>
                        </a:rPr>
                        <a:t>and</a:t>
                      </a:r>
                      <a:r>
                        <a:rPr sz="1100" spc="-15" dirty="0">
                          <a:latin typeface="Carlito"/>
                          <a:cs typeface="Carlito"/>
                        </a:rPr>
                        <a:t> </a:t>
                      </a:r>
                      <a:r>
                        <a:rPr sz="1100" dirty="0">
                          <a:latin typeface="Carlito"/>
                          <a:cs typeface="Carlito"/>
                        </a:rPr>
                        <a:t>needs</a:t>
                      </a:r>
                      <a:r>
                        <a:rPr sz="1100" spc="-15" dirty="0">
                          <a:latin typeface="Carlito"/>
                          <a:cs typeface="Carlito"/>
                        </a:rPr>
                        <a:t> </a:t>
                      </a:r>
                      <a:r>
                        <a:rPr sz="1100" spc="-20" dirty="0">
                          <a:latin typeface="Carlito"/>
                          <a:cs typeface="Carlito"/>
                        </a:rPr>
                        <a:t>help.</a:t>
                      </a:r>
                      <a:endParaRPr sz="1100">
                        <a:latin typeface="Carlito"/>
                        <a:cs typeface="Carlito"/>
                      </a:endParaRPr>
                    </a:p>
                    <a:p>
                      <a:pPr marL="91440" marR="165735">
                        <a:lnSpc>
                          <a:spcPts val="1300"/>
                        </a:lnSpc>
                        <a:spcBef>
                          <a:spcPts val="110"/>
                        </a:spcBef>
                      </a:pPr>
                      <a:r>
                        <a:rPr sz="1100" dirty="0">
                          <a:latin typeface="Carlito"/>
                          <a:cs typeface="Carlito"/>
                        </a:rPr>
                        <a:t>Know</a:t>
                      </a:r>
                      <a:r>
                        <a:rPr sz="1100" spc="-20" dirty="0">
                          <a:latin typeface="Carlito"/>
                          <a:cs typeface="Carlito"/>
                        </a:rPr>
                        <a:t> </a:t>
                      </a:r>
                      <a:r>
                        <a:rPr sz="1100" dirty="0">
                          <a:latin typeface="Carlito"/>
                          <a:cs typeface="Carlito"/>
                        </a:rPr>
                        <a:t>how</a:t>
                      </a:r>
                      <a:r>
                        <a:rPr sz="1100" spc="-20"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get</a:t>
                      </a:r>
                      <a:r>
                        <a:rPr sz="1100" spc="-25" dirty="0">
                          <a:latin typeface="Carlito"/>
                          <a:cs typeface="Carlito"/>
                        </a:rPr>
                        <a:t> </a:t>
                      </a:r>
                      <a:r>
                        <a:rPr sz="1100" spc="-20" dirty="0">
                          <a:latin typeface="Carlito"/>
                          <a:cs typeface="Carlito"/>
                        </a:rPr>
                        <a:t>help </a:t>
                      </a:r>
                      <a:r>
                        <a:rPr sz="1100" dirty="0">
                          <a:latin typeface="Carlito"/>
                          <a:cs typeface="Carlito"/>
                        </a:rPr>
                        <a:t>from</a:t>
                      </a:r>
                      <a:r>
                        <a:rPr sz="1100" spc="-20" dirty="0">
                          <a:latin typeface="Carlito"/>
                          <a:cs typeface="Carlito"/>
                        </a:rPr>
                        <a:t> </a:t>
                      </a:r>
                      <a:r>
                        <a:rPr sz="1100" dirty="0">
                          <a:latin typeface="Carlito"/>
                          <a:cs typeface="Carlito"/>
                        </a:rPr>
                        <a:t>adults</a:t>
                      </a:r>
                      <a:r>
                        <a:rPr sz="1100" spc="-20" dirty="0">
                          <a:latin typeface="Carlito"/>
                          <a:cs typeface="Carlito"/>
                        </a:rPr>
                        <a:t> </a:t>
                      </a:r>
                      <a:r>
                        <a:rPr sz="1100" dirty="0">
                          <a:latin typeface="Carlito"/>
                          <a:cs typeface="Carlito"/>
                        </a:rPr>
                        <a:t>and</a:t>
                      </a:r>
                      <a:r>
                        <a:rPr sz="1100" spc="-20" dirty="0">
                          <a:latin typeface="Carlito"/>
                          <a:cs typeface="Carlito"/>
                        </a:rPr>
                        <a:t> </a:t>
                      </a:r>
                      <a:r>
                        <a:rPr sz="1100" dirty="0">
                          <a:latin typeface="Carlito"/>
                          <a:cs typeface="Carlito"/>
                        </a:rPr>
                        <a:t>from</a:t>
                      </a:r>
                      <a:r>
                        <a:rPr sz="1100" spc="-20" dirty="0">
                          <a:latin typeface="Carlito"/>
                          <a:cs typeface="Carlito"/>
                        </a:rPr>
                        <a:t> </a:t>
                      </a:r>
                      <a:r>
                        <a:rPr sz="1100" spc="-25" dirty="0">
                          <a:latin typeface="Carlito"/>
                          <a:cs typeface="Carlito"/>
                        </a:rPr>
                        <a:t>the </a:t>
                      </a:r>
                      <a:r>
                        <a:rPr sz="1100" dirty="0">
                          <a:latin typeface="Carlito"/>
                          <a:cs typeface="Carlito"/>
                        </a:rPr>
                        <a:t>emergency</a:t>
                      </a:r>
                      <a:r>
                        <a:rPr sz="1100" spc="-35" dirty="0">
                          <a:latin typeface="Carlito"/>
                          <a:cs typeface="Carlito"/>
                        </a:rPr>
                        <a:t> </a:t>
                      </a:r>
                      <a:r>
                        <a:rPr sz="1100" spc="-10" dirty="0">
                          <a:latin typeface="Carlito"/>
                          <a:cs typeface="Carlito"/>
                        </a:rPr>
                        <a:t>services</a:t>
                      </a:r>
                      <a:endParaRPr sz="1100">
                        <a:latin typeface="Carlito"/>
                        <a:cs typeface="Carlito"/>
                      </a:endParaRPr>
                    </a:p>
                  </a:txBody>
                  <a:tcPr marL="0" marR="0" marT="4064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56210">
                        <a:lnSpc>
                          <a:spcPct val="100499"/>
                        </a:lnSpc>
                        <a:spcBef>
                          <a:spcPts val="250"/>
                        </a:spcBef>
                      </a:pPr>
                      <a:r>
                        <a:rPr sz="1100" dirty="0">
                          <a:latin typeface="Carlito"/>
                          <a:cs typeface="Carlito"/>
                        </a:rPr>
                        <a:t>Deal</a:t>
                      </a:r>
                      <a:r>
                        <a:rPr sz="1100" spc="-25" dirty="0">
                          <a:latin typeface="Carlito"/>
                          <a:cs typeface="Carlito"/>
                        </a:rPr>
                        <a:t> </a:t>
                      </a:r>
                      <a:r>
                        <a:rPr sz="1100" dirty="0">
                          <a:latin typeface="Carlito"/>
                          <a:cs typeface="Carlito"/>
                        </a:rPr>
                        <a:t>with</a:t>
                      </a:r>
                      <a:r>
                        <a:rPr sz="1100" spc="-25" dirty="0">
                          <a:latin typeface="Carlito"/>
                          <a:cs typeface="Carlito"/>
                        </a:rPr>
                        <a:t> </a:t>
                      </a:r>
                      <a:r>
                        <a:rPr sz="1100" dirty="0">
                          <a:latin typeface="Carlito"/>
                          <a:cs typeface="Carlito"/>
                        </a:rPr>
                        <a:t>some</a:t>
                      </a:r>
                      <a:r>
                        <a:rPr sz="1100" spc="-25" dirty="0">
                          <a:latin typeface="Carlito"/>
                          <a:cs typeface="Carlito"/>
                        </a:rPr>
                        <a:t> </a:t>
                      </a:r>
                      <a:r>
                        <a:rPr sz="1100" spc="-10" dirty="0">
                          <a:latin typeface="Carlito"/>
                          <a:cs typeface="Carlito"/>
                        </a:rPr>
                        <a:t>simple </a:t>
                      </a:r>
                      <a:r>
                        <a:rPr sz="1100" dirty="0">
                          <a:latin typeface="Carlito"/>
                          <a:cs typeface="Carlito"/>
                        </a:rPr>
                        <a:t>medical</a:t>
                      </a:r>
                      <a:r>
                        <a:rPr sz="1100" spc="-35" dirty="0">
                          <a:latin typeface="Carlito"/>
                          <a:cs typeface="Carlito"/>
                        </a:rPr>
                        <a:t> </a:t>
                      </a:r>
                      <a:r>
                        <a:rPr sz="1100" dirty="0">
                          <a:latin typeface="Carlito"/>
                          <a:cs typeface="Carlito"/>
                        </a:rPr>
                        <a:t>conditions</a:t>
                      </a:r>
                      <a:r>
                        <a:rPr sz="1100" spc="-35" dirty="0">
                          <a:latin typeface="Carlito"/>
                          <a:cs typeface="Carlito"/>
                        </a:rPr>
                        <a:t> </a:t>
                      </a:r>
                      <a:r>
                        <a:rPr sz="1100" dirty="0">
                          <a:latin typeface="Carlito"/>
                          <a:cs typeface="Carlito"/>
                        </a:rPr>
                        <a:t>and</a:t>
                      </a:r>
                      <a:r>
                        <a:rPr sz="1100" spc="-35" dirty="0">
                          <a:latin typeface="Carlito"/>
                          <a:cs typeface="Carlito"/>
                        </a:rPr>
                        <a:t> </a:t>
                      </a:r>
                      <a:r>
                        <a:rPr sz="1100" spc="-25" dirty="0">
                          <a:latin typeface="Carlito"/>
                          <a:cs typeface="Carlito"/>
                        </a:rPr>
                        <a:t>be </a:t>
                      </a:r>
                      <a:r>
                        <a:rPr sz="1100" dirty="0">
                          <a:latin typeface="Carlito"/>
                          <a:cs typeface="Carlito"/>
                        </a:rPr>
                        <a:t>able</a:t>
                      </a:r>
                      <a:r>
                        <a:rPr sz="1100" spc="10" dirty="0">
                          <a:latin typeface="Carlito"/>
                          <a:cs typeface="Carlito"/>
                        </a:rPr>
                        <a:t> </a:t>
                      </a:r>
                      <a:r>
                        <a:rPr sz="1100" dirty="0">
                          <a:latin typeface="Carlito"/>
                          <a:cs typeface="Carlito"/>
                        </a:rPr>
                        <a:t>to</a:t>
                      </a:r>
                      <a:r>
                        <a:rPr sz="1100" spc="10" dirty="0">
                          <a:latin typeface="Carlito"/>
                          <a:cs typeface="Carlito"/>
                        </a:rPr>
                        <a:t> </a:t>
                      </a:r>
                      <a:r>
                        <a:rPr sz="1100" spc="-10" dirty="0">
                          <a:latin typeface="Carlito"/>
                          <a:cs typeface="Carlito"/>
                        </a:rPr>
                        <a:t>independently</a:t>
                      </a:r>
                      <a:r>
                        <a:rPr sz="1100" spc="10" dirty="0">
                          <a:latin typeface="Carlito"/>
                          <a:cs typeface="Carlito"/>
                        </a:rPr>
                        <a:t> </a:t>
                      </a:r>
                      <a:r>
                        <a:rPr sz="1100" spc="-25" dirty="0">
                          <a:latin typeface="Carlito"/>
                          <a:cs typeface="Carlito"/>
                        </a:rPr>
                        <a:t>get </a:t>
                      </a:r>
                      <a:r>
                        <a:rPr sz="1100" dirty="0">
                          <a:latin typeface="Carlito"/>
                          <a:cs typeface="Carlito"/>
                        </a:rPr>
                        <a:t>help</a:t>
                      </a:r>
                      <a:r>
                        <a:rPr sz="1100" spc="-25" dirty="0">
                          <a:latin typeface="Carlito"/>
                          <a:cs typeface="Carlito"/>
                        </a:rPr>
                        <a:t> </a:t>
                      </a:r>
                      <a:r>
                        <a:rPr sz="1100" dirty="0">
                          <a:latin typeface="Carlito"/>
                          <a:cs typeface="Carlito"/>
                        </a:rPr>
                        <a:t>if</a:t>
                      </a:r>
                      <a:r>
                        <a:rPr sz="1100" spc="-15" dirty="0">
                          <a:latin typeface="Carlito"/>
                          <a:cs typeface="Carlito"/>
                        </a:rPr>
                        <a:t> </a:t>
                      </a:r>
                      <a:r>
                        <a:rPr sz="1100" dirty="0">
                          <a:latin typeface="Carlito"/>
                          <a:cs typeface="Carlito"/>
                        </a:rPr>
                        <a:t>alone</a:t>
                      </a:r>
                      <a:r>
                        <a:rPr sz="1100" spc="-15" dirty="0">
                          <a:latin typeface="Carlito"/>
                          <a:cs typeface="Carlito"/>
                        </a:rPr>
                        <a:t> </a:t>
                      </a:r>
                      <a:r>
                        <a:rPr sz="1100" dirty="0">
                          <a:latin typeface="Carlito"/>
                          <a:cs typeface="Carlito"/>
                        </a:rPr>
                        <a:t>with</a:t>
                      </a:r>
                      <a:r>
                        <a:rPr sz="1100" spc="-20" dirty="0">
                          <a:latin typeface="Carlito"/>
                          <a:cs typeface="Carlito"/>
                        </a:rPr>
                        <a:t> </a:t>
                      </a:r>
                      <a:r>
                        <a:rPr sz="1100" spc="-50" dirty="0">
                          <a:latin typeface="Carlito"/>
                          <a:cs typeface="Carlito"/>
                        </a:rPr>
                        <a:t>a</a:t>
                      </a:r>
                      <a:r>
                        <a:rPr sz="1100" spc="-10" dirty="0">
                          <a:latin typeface="Carlito"/>
                          <a:cs typeface="Carlito"/>
                        </a:rPr>
                        <a:t> casualty.</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95250">
                        <a:lnSpc>
                          <a:spcPct val="100499"/>
                        </a:lnSpc>
                        <a:spcBef>
                          <a:spcPts val="250"/>
                        </a:spcBef>
                      </a:pPr>
                      <a:r>
                        <a:rPr sz="1100" dirty="0">
                          <a:latin typeface="Carlito"/>
                          <a:cs typeface="Carlito"/>
                        </a:rPr>
                        <a:t>Deliver</a:t>
                      </a:r>
                      <a:r>
                        <a:rPr sz="1100" spc="-20" dirty="0">
                          <a:latin typeface="Carlito"/>
                          <a:cs typeface="Carlito"/>
                        </a:rPr>
                        <a:t> </a:t>
                      </a:r>
                      <a:r>
                        <a:rPr sz="1100" dirty="0">
                          <a:latin typeface="Carlito"/>
                          <a:cs typeface="Carlito"/>
                        </a:rPr>
                        <a:t>a</a:t>
                      </a:r>
                      <a:r>
                        <a:rPr sz="1100" spc="-20" dirty="0">
                          <a:latin typeface="Carlito"/>
                          <a:cs typeface="Carlito"/>
                        </a:rPr>
                        <a:t> </a:t>
                      </a:r>
                      <a:r>
                        <a:rPr sz="1100" spc="-10" dirty="0">
                          <a:latin typeface="Carlito"/>
                          <a:cs typeface="Carlito"/>
                        </a:rPr>
                        <a:t>life-</a:t>
                      </a:r>
                      <a:r>
                        <a:rPr sz="1100" dirty="0">
                          <a:latin typeface="Carlito"/>
                          <a:cs typeface="Carlito"/>
                        </a:rPr>
                        <a:t>saving</a:t>
                      </a:r>
                      <a:r>
                        <a:rPr sz="1100" spc="-30" dirty="0">
                          <a:latin typeface="Carlito"/>
                          <a:cs typeface="Carlito"/>
                        </a:rPr>
                        <a:t> </a:t>
                      </a:r>
                      <a:r>
                        <a:rPr sz="1100" dirty="0">
                          <a:latin typeface="Carlito"/>
                          <a:cs typeface="Carlito"/>
                        </a:rPr>
                        <a:t>response</a:t>
                      </a:r>
                      <a:r>
                        <a:rPr sz="1100" spc="-20" dirty="0">
                          <a:latin typeface="Carlito"/>
                          <a:cs typeface="Carlito"/>
                        </a:rPr>
                        <a:t> </a:t>
                      </a:r>
                      <a:r>
                        <a:rPr sz="1100" spc="-25" dirty="0">
                          <a:latin typeface="Carlito"/>
                          <a:cs typeface="Carlito"/>
                        </a:rPr>
                        <a:t>to </a:t>
                      </a:r>
                      <a:r>
                        <a:rPr sz="1100" dirty="0">
                          <a:latin typeface="Carlito"/>
                          <a:cs typeface="Carlito"/>
                        </a:rPr>
                        <a:t>serious</a:t>
                      </a:r>
                      <a:r>
                        <a:rPr sz="1100" spc="-35" dirty="0">
                          <a:latin typeface="Carlito"/>
                          <a:cs typeface="Carlito"/>
                        </a:rPr>
                        <a:t> </a:t>
                      </a:r>
                      <a:r>
                        <a:rPr sz="1100" dirty="0">
                          <a:latin typeface="Carlito"/>
                          <a:cs typeface="Carlito"/>
                        </a:rPr>
                        <a:t>conditions</a:t>
                      </a:r>
                      <a:r>
                        <a:rPr sz="1100" spc="-30"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be</a:t>
                      </a:r>
                      <a:r>
                        <a:rPr sz="1100" spc="-25" dirty="0">
                          <a:latin typeface="Carlito"/>
                          <a:cs typeface="Carlito"/>
                        </a:rPr>
                        <a:t> </a:t>
                      </a:r>
                      <a:r>
                        <a:rPr sz="1100" spc="-20" dirty="0">
                          <a:latin typeface="Carlito"/>
                          <a:cs typeface="Carlito"/>
                        </a:rPr>
                        <a:t>able</a:t>
                      </a:r>
                      <a:r>
                        <a:rPr sz="1100" spc="500" dirty="0">
                          <a:latin typeface="Carlito"/>
                          <a:cs typeface="Carlito"/>
                        </a:rPr>
                        <a:t> </a:t>
                      </a:r>
                      <a:r>
                        <a:rPr sz="1100" dirty="0">
                          <a:latin typeface="Carlito"/>
                          <a:cs typeface="Carlito"/>
                        </a:rPr>
                        <a:t>to</a:t>
                      </a:r>
                      <a:r>
                        <a:rPr sz="1100" spc="25" dirty="0">
                          <a:latin typeface="Carlito"/>
                          <a:cs typeface="Carlito"/>
                        </a:rPr>
                        <a:t> </a:t>
                      </a:r>
                      <a:r>
                        <a:rPr sz="1100" spc="-10" dirty="0">
                          <a:latin typeface="Carlito"/>
                          <a:cs typeface="Carlito"/>
                        </a:rPr>
                        <a:t>independently</a:t>
                      </a:r>
                      <a:r>
                        <a:rPr sz="1100" spc="30" dirty="0">
                          <a:latin typeface="Carlito"/>
                          <a:cs typeface="Carlito"/>
                        </a:rPr>
                        <a:t> </a:t>
                      </a:r>
                      <a:r>
                        <a:rPr sz="1100" spc="-10" dirty="0">
                          <a:latin typeface="Carlito"/>
                          <a:cs typeface="Carlito"/>
                        </a:rPr>
                        <a:t>manage </a:t>
                      </a:r>
                      <a:r>
                        <a:rPr sz="1100" dirty="0">
                          <a:latin typeface="Carlito"/>
                          <a:cs typeface="Carlito"/>
                        </a:rPr>
                        <a:t>routine</a:t>
                      </a:r>
                      <a:r>
                        <a:rPr sz="1100" spc="-35" dirty="0">
                          <a:latin typeface="Carlito"/>
                          <a:cs typeface="Carlito"/>
                        </a:rPr>
                        <a:t> </a:t>
                      </a:r>
                      <a:r>
                        <a:rPr sz="1100" dirty="0">
                          <a:latin typeface="Carlito"/>
                          <a:cs typeface="Carlito"/>
                        </a:rPr>
                        <a:t>medical</a:t>
                      </a:r>
                      <a:r>
                        <a:rPr sz="1100" spc="-40" dirty="0">
                          <a:latin typeface="Carlito"/>
                          <a:cs typeface="Carlito"/>
                        </a:rPr>
                        <a:t> </a:t>
                      </a:r>
                      <a:r>
                        <a:rPr sz="1100" dirty="0">
                          <a:latin typeface="Carlito"/>
                          <a:cs typeface="Carlito"/>
                        </a:rPr>
                        <a:t>problems</a:t>
                      </a:r>
                      <a:r>
                        <a:rPr sz="1100" spc="-35" dirty="0">
                          <a:latin typeface="Carlito"/>
                          <a:cs typeface="Carlito"/>
                        </a:rPr>
                        <a:t> </a:t>
                      </a:r>
                      <a:r>
                        <a:rPr sz="1100" spc="-10" dirty="0">
                          <a:latin typeface="Carlito"/>
                          <a:cs typeface="Carlito"/>
                        </a:rPr>
                        <a:t>during </a:t>
                      </a:r>
                      <a:r>
                        <a:rPr sz="1100" dirty="0">
                          <a:latin typeface="Carlito"/>
                          <a:cs typeface="Carlito"/>
                        </a:rPr>
                        <a:t>outdoor</a:t>
                      </a:r>
                      <a:r>
                        <a:rPr sz="1100" spc="-35" dirty="0">
                          <a:latin typeface="Carlito"/>
                          <a:cs typeface="Carlito"/>
                        </a:rPr>
                        <a:t> </a:t>
                      </a:r>
                      <a:r>
                        <a:rPr sz="1100" spc="-10" dirty="0">
                          <a:latin typeface="Carlito"/>
                          <a:cs typeface="Carlito"/>
                        </a:rPr>
                        <a:t>activities</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87630">
                        <a:lnSpc>
                          <a:spcPct val="100000"/>
                        </a:lnSpc>
                        <a:spcBef>
                          <a:spcPts val="259"/>
                        </a:spcBef>
                      </a:pPr>
                      <a:r>
                        <a:rPr sz="1100" dirty="0">
                          <a:latin typeface="Carlito"/>
                          <a:cs typeface="Carlito"/>
                        </a:rPr>
                        <a:t>Be</a:t>
                      </a:r>
                      <a:r>
                        <a:rPr sz="1100" spc="-20" dirty="0">
                          <a:latin typeface="Carlito"/>
                          <a:cs typeface="Carlito"/>
                        </a:rPr>
                        <a:t> </a:t>
                      </a:r>
                      <a:r>
                        <a:rPr sz="1100" dirty="0">
                          <a:latin typeface="Carlito"/>
                          <a:cs typeface="Carlito"/>
                        </a:rPr>
                        <a:t>capable</a:t>
                      </a:r>
                      <a:r>
                        <a:rPr sz="1100" spc="-15" dirty="0">
                          <a:latin typeface="Carlito"/>
                          <a:cs typeface="Carlito"/>
                        </a:rPr>
                        <a:t> </a:t>
                      </a:r>
                      <a:r>
                        <a:rPr sz="1100" dirty="0">
                          <a:latin typeface="Carlito"/>
                          <a:cs typeface="Carlito"/>
                        </a:rPr>
                        <a:t>of</a:t>
                      </a:r>
                      <a:r>
                        <a:rPr sz="1100" spc="-15" dirty="0">
                          <a:latin typeface="Carlito"/>
                          <a:cs typeface="Carlito"/>
                        </a:rPr>
                        <a:t> </a:t>
                      </a:r>
                      <a:r>
                        <a:rPr sz="1100" dirty="0">
                          <a:latin typeface="Carlito"/>
                          <a:cs typeface="Carlito"/>
                        </a:rPr>
                        <a:t>acting</a:t>
                      </a:r>
                      <a:r>
                        <a:rPr sz="1100" spc="-25" dirty="0">
                          <a:latin typeface="Carlito"/>
                          <a:cs typeface="Carlito"/>
                        </a:rPr>
                        <a:t> </a:t>
                      </a:r>
                      <a:r>
                        <a:rPr sz="1100" dirty="0">
                          <a:latin typeface="Carlito"/>
                          <a:cs typeface="Carlito"/>
                        </a:rPr>
                        <a:t>as</a:t>
                      </a:r>
                      <a:r>
                        <a:rPr sz="1100" spc="-20" dirty="0">
                          <a:latin typeface="Carlito"/>
                          <a:cs typeface="Carlito"/>
                        </a:rPr>
                        <a:t> </a:t>
                      </a:r>
                      <a:r>
                        <a:rPr sz="1100" spc="-25" dirty="0">
                          <a:latin typeface="Carlito"/>
                          <a:cs typeface="Carlito"/>
                        </a:rPr>
                        <a:t>the </a:t>
                      </a:r>
                      <a:r>
                        <a:rPr sz="1100" dirty="0">
                          <a:latin typeface="Carlito"/>
                          <a:cs typeface="Carlito"/>
                        </a:rPr>
                        <a:t>nominated</a:t>
                      </a:r>
                      <a:r>
                        <a:rPr sz="1100" spc="-20" dirty="0">
                          <a:latin typeface="Carlito"/>
                          <a:cs typeface="Carlito"/>
                        </a:rPr>
                        <a:t> </a:t>
                      </a:r>
                      <a:r>
                        <a:rPr sz="1100" spc="-10" dirty="0">
                          <a:latin typeface="Carlito"/>
                          <a:cs typeface="Carlito"/>
                        </a:rPr>
                        <a:t>first-</a:t>
                      </a:r>
                      <a:r>
                        <a:rPr sz="1100" dirty="0">
                          <a:latin typeface="Carlito"/>
                          <a:cs typeface="Carlito"/>
                        </a:rPr>
                        <a:t>aider</a:t>
                      </a:r>
                      <a:r>
                        <a:rPr sz="1100" spc="-10" dirty="0">
                          <a:latin typeface="Carlito"/>
                          <a:cs typeface="Carlito"/>
                        </a:rPr>
                        <a:t> </a:t>
                      </a:r>
                      <a:r>
                        <a:rPr sz="1100" dirty="0">
                          <a:latin typeface="Carlito"/>
                          <a:cs typeface="Carlito"/>
                        </a:rPr>
                        <a:t>on</a:t>
                      </a:r>
                      <a:r>
                        <a:rPr sz="1100" spc="-20"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camp</a:t>
                      </a:r>
                      <a:r>
                        <a:rPr sz="1100" spc="-20" dirty="0">
                          <a:latin typeface="Carlito"/>
                          <a:cs typeface="Carlito"/>
                        </a:rPr>
                        <a:t> </a:t>
                      </a:r>
                      <a:r>
                        <a:rPr sz="1100" spc="-25" dirty="0">
                          <a:latin typeface="Carlito"/>
                          <a:cs typeface="Carlito"/>
                        </a:rPr>
                        <a:t>or </a:t>
                      </a:r>
                      <a:r>
                        <a:rPr sz="1100" dirty="0">
                          <a:latin typeface="Carlito"/>
                          <a:cs typeface="Carlito"/>
                        </a:rPr>
                        <a:t>event</a:t>
                      </a:r>
                      <a:r>
                        <a:rPr sz="1100" spc="-15" dirty="0">
                          <a:latin typeface="Carlito"/>
                          <a:cs typeface="Carlito"/>
                        </a:rPr>
                        <a:t> </a:t>
                      </a:r>
                      <a:r>
                        <a:rPr sz="1100" dirty="0">
                          <a:latin typeface="Carlito"/>
                          <a:cs typeface="Carlito"/>
                        </a:rPr>
                        <a:t>with</a:t>
                      </a:r>
                      <a:r>
                        <a:rPr sz="1100" spc="-5" dirty="0">
                          <a:latin typeface="Carlito"/>
                          <a:cs typeface="Carlito"/>
                        </a:rPr>
                        <a:t> </a:t>
                      </a:r>
                      <a:r>
                        <a:rPr sz="1100" dirty="0">
                          <a:latin typeface="Carlito"/>
                          <a:cs typeface="Carlito"/>
                        </a:rPr>
                        <a:t>a</a:t>
                      </a:r>
                      <a:r>
                        <a:rPr sz="1100" spc="-5" dirty="0">
                          <a:latin typeface="Carlito"/>
                          <a:cs typeface="Carlito"/>
                        </a:rPr>
                        <a:t> </a:t>
                      </a:r>
                      <a:r>
                        <a:rPr sz="1100" spc="-10" dirty="0">
                          <a:latin typeface="Carlito"/>
                          <a:cs typeface="Carlito"/>
                        </a:rPr>
                        <a:t>wide-ranging </a:t>
                      </a:r>
                      <a:r>
                        <a:rPr sz="1100" dirty="0">
                          <a:latin typeface="Carlito"/>
                          <a:cs typeface="Carlito"/>
                        </a:rPr>
                        <a:t>knowledge</a:t>
                      </a:r>
                      <a:r>
                        <a:rPr sz="1100" spc="-40" dirty="0">
                          <a:latin typeface="Carlito"/>
                          <a:cs typeface="Carlito"/>
                        </a:rPr>
                        <a:t> </a:t>
                      </a:r>
                      <a:r>
                        <a:rPr sz="1100" dirty="0">
                          <a:latin typeface="Carlito"/>
                          <a:cs typeface="Carlito"/>
                        </a:rPr>
                        <a:t>of</a:t>
                      </a:r>
                      <a:r>
                        <a:rPr sz="1100" spc="-40" dirty="0">
                          <a:latin typeface="Carlito"/>
                          <a:cs typeface="Carlito"/>
                        </a:rPr>
                        <a:t> </a:t>
                      </a:r>
                      <a:r>
                        <a:rPr sz="1100" dirty="0">
                          <a:latin typeface="Carlito"/>
                          <a:cs typeface="Carlito"/>
                        </a:rPr>
                        <a:t>emergency</a:t>
                      </a:r>
                      <a:r>
                        <a:rPr sz="1100" spc="-40" dirty="0">
                          <a:latin typeface="Carlito"/>
                          <a:cs typeface="Carlito"/>
                        </a:rPr>
                        <a:t> </a:t>
                      </a:r>
                      <a:r>
                        <a:rPr sz="1100" spc="-25" dirty="0">
                          <a:latin typeface="Carlito"/>
                          <a:cs typeface="Carlito"/>
                        </a:rPr>
                        <a:t>and </a:t>
                      </a:r>
                      <a:r>
                        <a:rPr sz="1100" dirty="0">
                          <a:latin typeface="Carlito"/>
                          <a:cs typeface="Carlito"/>
                        </a:rPr>
                        <a:t>routine</a:t>
                      </a:r>
                      <a:r>
                        <a:rPr sz="1100" spc="-45" dirty="0">
                          <a:latin typeface="Carlito"/>
                          <a:cs typeface="Carlito"/>
                        </a:rPr>
                        <a:t> </a:t>
                      </a:r>
                      <a:r>
                        <a:rPr sz="1100" dirty="0">
                          <a:latin typeface="Carlito"/>
                          <a:cs typeface="Carlito"/>
                        </a:rPr>
                        <a:t>medical</a:t>
                      </a:r>
                      <a:r>
                        <a:rPr sz="1100" spc="-40" dirty="0">
                          <a:latin typeface="Carlito"/>
                          <a:cs typeface="Carlito"/>
                        </a:rPr>
                        <a:t> </a:t>
                      </a:r>
                      <a:r>
                        <a:rPr sz="1100" dirty="0">
                          <a:latin typeface="Carlito"/>
                          <a:cs typeface="Carlito"/>
                        </a:rPr>
                        <a:t>conditions</a:t>
                      </a:r>
                      <a:r>
                        <a:rPr sz="1100" spc="-45" dirty="0">
                          <a:latin typeface="Carlito"/>
                          <a:cs typeface="Carlito"/>
                        </a:rPr>
                        <a:t> </a:t>
                      </a:r>
                      <a:r>
                        <a:rPr sz="1100" spc="-25" dirty="0">
                          <a:latin typeface="Carlito"/>
                          <a:cs typeface="Carlito"/>
                        </a:rPr>
                        <a:t>and </a:t>
                      </a:r>
                      <a:r>
                        <a:rPr sz="1100" dirty="0">
                          <a:latin typeface="Carlito"/>
                          <a:cs typeface="Carlito"/>
                        </a:rPr>
                        <a:t>their</a:t>
                      </a:r>
                      <a:r>
                        <a:rPr sz="1100" spc="-30" dirty="0">
                          <a:latin typeface="Carlito"/>
                          <a:cs typeface="Carlito"/>
                        </a:rPr>
                        <a:t> </a:t>
                      </a:r>
                      <a:r>
                        <a:rPr sz="1100" spc="-10" dirty="0">
                          <a:latin typeface="Carlito"/>
                          <a:cs typeface="Carlito"/>
                        </a:rPr>
                        <a:t>treatment</a:t>
                      </a:r>
                      <a:endParaRPr sz="1100">
                        <a:latin typeface="Carlito"/>
                        <a:cs typeface="Carlito"/>
                      </a:endParaRPr>
                    </a:p>
                  </a:txBody>
                  <a:tcPr marL="0" marR="0" marT="3301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06045">
                        <a:lnSpc>
                          <a:spcPct val="100000"/>
                        </a:lnSpc>
                        <a:spcBef>
                          <a:spcPts val="259"/>
                        </a:spcBef>
                      </a:pPr>
                      <a:r>
                        <a:rPr sz="1100" dirty="0">
                          <a:latin typeface="Carlito"/>
                          <a:cs typeface="Carlito"/>
                        </a:rPr>
                        <a:t>Keep</a:t>
                      </a:r>
                      <a:r>
                        <a:rPr sz="1100" spc="-15"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first</a:t>
                      </a:r>
                      <a:r>
                        <a:rPr sz="1100" spc="-10" dirty="0">
                          <a:latin typeface="Carlito"/>
                          <a:cs typeface="Carlito"/>
                        </a:rPr>
                        <a:t> response qualification</a:t>
                      </a:r>
                      <a:r>
                        <a:rPr sz="1100" spc="-5" dirty="0">
                          <a:latin typeface="Carlito"/>
                          <a:cs typeface="Carlito"/>
                        </a:rPr>
                        <a:t> </a:t>
                      </a:r>
                      <a:r>
                        <a:rPr sz="1100" dirty="0">
                          <a:latin typeface="Carlito"/>
                          <a:cs typeface="Carlito"/>
                        </a:rPr>
                        <a:t>current, or</a:t>
                      </a:r>
                      <a:r>
                        <a:rPr sz="1100" spc="5" dirty="0">
                          <a:latin typeface="Carlito"/>
                          <a:cs typeface="Carlito"/>
                        </a:rPr>
                        <a:t> </a:t>
                      </a:r>
                      <a:r>
                        <a:rPr sz="1100" spc="-50" dirty="0">
                          <a:latin typeface="Carlito"/>
                          <a:cs typeface="Carlito"/>
                        </a:rPr>
                        <a:t>a</a:t>
                      </a:r>
                      <a:r>
                        <a:rPr sz="1100" dirty="0">
                          <a:latin typeface="Carlito"/>
                          <a:cs typeface="Carlito"/>
                        </a:rPr>
                        <a:t> more</a:t>
                      </a:r>
                      <a:r>
                        <a:rPr sz="1100" spc="-30" dirty="0">
                          <a:latin typeface="Carlito"/>
                          <a:cs typeface="Carlito"/>
                        </a:rPr>
                        <a:t> </a:t>
                      </a:r>
                      <a:r>
                        <a:rPr sz="1100" spc="-10" dirty="0">
                          <a:latin typeface="Carlito"/>
                          <a:cs typeface="Carlito"/>
                        </a:rPr>
                        <a:t>advanced qualification</a:t>
                      </a:r>
                      <a:r>
                        <a:rPr sz="1100" spc="5" dirty="0">
                          <a:latin typeface="Carlito"/>
                          <a:cs typeface="Carlito"/>
                        </a:rPr>
                        <a:t> </a:t>
                      </a:r>
                      <a:r>
                        <a:rPr sz="1100" dirty="0">
                          <a:latin typeface="Carlito"/>
                          <a:cs typeface="Carlito"/>
                        </a:rPr>
                        <a:t>if</a:t>
                      </a:r>
                      <a:r>
                        <a:rPr sz="1100" spc="15" dirty="0">
                          <a:latin typeface="Carlito"/>
                          <a:cs typeface="Carlito"/>
                        </a:rPr>
                        <a:t> </a:t>
                      </a:r>
                      <a:r>
                        <a:rPr sz="1100" dirty="0">
                          <a:latin typeface="Carlito"/>
                          <a:cs typeface="Carlito"/>
                        </a:rPr>
                        <a:t>needed</a:t>
                      </a:r>
                      <a:r>
                        <a:rPr sz="1100" spc="10" dirty="0">
                          <a:latin typeface="Carlito"/>
                          <a:cs typeface="Carlito"/>
                        </a:rPr>
                        <a:t> </a:t>
                      </a:r>
                      <a:r>
                        <a:rPr sz="1100" spc="-25" dirty="0">
                          <a:latin typeface="Carlito"/>
                          <a:cs typeface="Carlito"/>
                        </a:rPr>
                        <a:t>for </a:t>
                      </a:r>
                      <a:r>
                        <a:rPr sz="1100" dirty="0">
                          <a:latin typeface="Carlito"/>
                          <a:cs typeface="Carlito"/>
                        </a:rPr>
                        <a:t>permits</a:t>
                      </a:r>
                      <a:r>
                        <a:rPr sz="1100" spc="-15" dirty="0">
                          <a:latin typeface="Carlito"/>
                          <a:cs typeface="Carlito"/>
                        </a:rPr>
                        <a:t> </a:t>
                      </a:r>
                      <a:r>
                        <a:rPr sz="1100" dirty="0">
                          <a:latin typeface="Carlito"/>
                          <a:cs typeface="Carlito"/>
                        </a:rPr>
                        <a:t>to</a:t>
                      </a:r>
                      <a:r>
                        <a:rPr sz="1100" spc="-15" dirty="0">
                          <a:latin typeface="Carlito"/>
                          <a:cs typeface="Carlito"/>
                        </a:rPr>
                        <a:t> </a:t>
                      </a:r>
                      <a:r>
                        <a:rPr sz="1100" dirty="0">
                          <a:latin typeface="Carlito"/>
                          <a:cs typeface="Carlito"/>
                        </a:rPr>
                        <a:t>as</a:t>
                      </a:r>
                      <a:r>
                        <a:rPr sz="1100" spc="-15" dirty="0">
                          <a:latin typeface="Carlito"/>
                          <a:cs typeface="Carlito"/>
                        </a:rPr>
                        <a:t> </a:t>
                      </a:r>
                      <a:r>
                        <a:rPr sz="1100" dirty="0">
                          <a:latin typeface="Carlito"/>
                          <a:cs typeface="Carlito"/>
                        </a:rPr>
                        <a:t>a</a:t>
                      </a:r>
                      <a:r>
                        <a:rPr sz="1100" spc="-10" dirty="0">
                          <a:latin typeface="Carlito"/>
                          <a:cs typeface="Carlito"/>
                        </a:rPr>
                        <a:t> </a:t>
                      </a:r>
                      <a:r>
                        <a:rPr sz="1100" dirty="0">
                          <a:latin typeface="Carlito"/>
                          <a:cs typeface="Carlito"/>
                        </a:rPr>
                        <a:t>first</a:t>
                      </a:r>
                      <a:r>
                        <a:rPr sz="1100" spc="-15" dirty="0">
                          <a:latin typeface="Carlito"/>
                          <a:cs typeface="Carlito"/>
                        </a:rPr>
                        <a:t> </a:t>
                      </a:r>
                      <a:r>
                        <a:rPr sz="1100" spc="-25" dirty="0">
                          <a:latin typeface="Carlito"/>
                          <a:cs typeface="Carlito"/>
                        </a:rPr>
                        <a:t>aid </a:t>
                      </a:r>
                      <a:r>
                        <a:rPr sz="1100" spc="-10" dirty="0">
                          <a:latin typeface="Carlito"/>
                          <a:cs typeface="Carlito"/>
                        </a:rPr>
                        <a:t>instructor</a:t>
                      </a:r>
                      <a:endParaRPr sz="1100">
                        <a:latin typeface="Carlito"/>
                        <a:cs typeface="Carlito"/>
                      </a:endParaRPr>
                    </a:p>
                  </a:txBody>
                  <a:tcPr marL="0" marR="0" marT="3301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val="10001"/>
                  </a:ext>
                </a:extLst>
              </a:tr>
              <a:tr h="1097280">
                <a:tc>
                  <a:txBody>
                    <a:bodyPr/>
                    <a:lstStyle/>
                    <a:p>
                      <a:pPr algn="ctr">
                        <a:lnSpc>
                          <a:spcPct val="100000"/>
                        </a:lnSpc>
                        <a:spcBef>
                          <a:spcPts val="260"/>
                        </a:spcBef>
                      </a:pPr>
                      <a:r>
                        <a:rPr sz="1400" spc="-10" dirty="0">
                          <a:solidFill>
                            <a:srgbClr val="FFFFFF"/>
                          </a:solidFill>
                          <a:latin typeface="Carlito"/>
                          <a:cs typeface="Carlito"/>
                        </a:rPr>
                        <a:t>Hiking</a:t>
                      </a:r>
                      <a:endParaRPr sz="14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7413DC"/>
                    </a:solidFill>
                  </a:tcPr>
                </a:tc>
                <a:tc>
                  <a:txBody>
                    <a:bodyPr/>
                    <a:lstStyle/>
                    <a:p>
                      <a:pPr marL="91440" marR="144780">
                        <a:lnSpc>
                          <a:spcPct val="100000"/>
                        </a:lnSpc>
                        <a:spcBef>
                          <a:spcPts val="250"/>
                        </a:spcBef>
                      </a:pPr>
                      <a:r>
                        <a:rPr sz="1100" dirty="0">
                          <a:latin typeface="Carlito"/>
                          <a:cs typeface="Carlito"/>
                        </a:rPr>
                        <a:t>With</a:t>
                      </a:r>
                      <a:r>
                        <a:rPr sz="1100" spc="-25" dirty="0">
                          <a:latin typeface="Carlito"/>
                          <a:cs typeface="Carlito"/>
                        </a:rPr>
                        <a:t> </a:t>
                      </a:r>
                      <a:r>
                        <a:rPr sz="1100" spc="-10" dirty="0">
                          <a:latin typeface="Carlito"/>
                          <a:cs typeface="Carlito"/>
                        </a:rPr>
                        <a:t>encouragement, </a:t>
                      </a:r>
                      <a:r>
                        <a:rPr sz="1100" dirty="0">
                          <a:latin typeface="Carlito"/>
                          <a:cs typeface="Carlito"/>
                        </a:rPr>
                        <a:t>be</a:t>
                      </a:r>
                      <a:r>
                        <a:rPr sz="1100" spc="-20" dirty="0">
                          <a:latin typeface="Carlito"/>
                          <a:cs typeface="Carlito"/>
                        </a:rPr>
                        <a:t> </a:t>
                      </a:r>
                      <a:r>
                        <a:rPr sz="1100" dirty="0">
                          <a:latin typeface="Carlito"/>
                          <a:cs typeface="Carlito"/>
                        </a:rPr>
                        <a:t>able</a:t>
                      </a:r>
                      <a:r>
                        <a:rPr sz="1100" spc="-15"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remain</a:t>
                      </a:r>
                      <a:r>
                        <a:rPr sz="1100" spc="-20" dirty="0">
                          <a:latin typeface="Carlito"/>
                          <a:cs typeface="Carlito"/>
                        </a:rPr>
                        <a:t> with </a:t>
                      </a:r>
                      <a:r>
                        <a:rPr sz="1100" dirty="0">
                          <a:latin typeface="Carlito"/>
                          <a:cs typeface="Carlito"/>
                        </a:rPr>
                        <a:t>a</a:t>
                      </a:r>
                      <a:r>
                        <a:rPr sz="1100" spc="-30" dirty="0">
                          <a:latin typeface="Carlito"/>
                          <a:cs typeface="Carlito"/>
                        </a:rPr>
                        <a:t> </a:t>
                      </a:r>
                      <a:r>
                        <a:rPr sz="1100" dirty="0">
                          <a:latin typeface="Carlito"/>
                          <a:cs typeface="Carlito"/>
                        </a:rPr>
                        <a:t>group,</a:t>
                      </a:r>
                      <a:r>
                        <a:rPr sz="1100" spc="-20" dirty="0">
                          <a:latin typeface="Carlito"/>
                          <a:cs typeface="Carlito"/>
                        </a:rPr>
                        <a:t> </a:t>
                      </a:r>
                      <a:r>
                        <a:rPr sz="1100" dirty="0">
                          <a:latin typeface="Carlito"/>
                          <a:cs typeface="Carlito"/>
                        </a:rPr>
                        <a:t>carry</a:t>
                      </a:r>
                      <a:r>
                        <a:rPr sz="1100" spc="-25" dirty="0">
                          <a:latin typeface="Carlito"/>
                          <a:cs typeface="Carlito"/>
                        </a:rPr>
                        <a:t> </a:t>
                      </a:r>
                      <a:r>
                        <a:rPr sz="1100" spc="-20" dirty="0">
                          <a:latin typeface="Carlito"/>
                          <a:cs typeface="Carlito"/>
                        </a:rPr>
                        <a:t>their </a:t>
                      </a:r>
                      <a:r>
                        <a:rPr sz="1100" dirty="0">
                          <a:latin typeface="Carlito"/>
                          <a:cs typeface="Carlito"/>
                        </a:rPr>
                        <a:t>own</a:t>
                      </a:r>
                      <a:r>
                        <a:rPr sz="1100" spc="-15" dirty="0">
                          <a:latin typeface="Carlito"/>
                          <a:cs typeface="Carlito"/>
                        </a:rPr>
                        <a:t> </a:t>
                      </a:r>
                      <a:r>
                        <a:rPr sz="1100" dirty="0">
                          <a:latin typeface="Carlito"/>
                          <a:cs typeface="Carlito"/>
                        </a:rPr>
                        <a:t>bag</a:t>
                      </a:r>
                      <a:r>
                        <a:rPr sz="1100" spc="-10" dirty="0">
                          <a:latin typeface="Carlito"/>
                          <a:cs typeface="Carlito"/>
                        </a:rPr>
                        <a:t> </a:t>
                      </a:r>
                      <a:r>
                        <a:rPr sz="1100" dirty="0">
                          <a:latin typeface="Carlito"/>
                          <a:cs typeface="Carlito"/>
                        </a:rPr>
                        <a:t>and</a:t>
                      </a:r>
                      <a:r>
                        <a:rPr sz="1100" spc="-10" dirty="0">
                          <a:latin typeface="Carlito"/>
                          <a:cs typeface="Carlito"/>
                        </a:rPr>
                        <a:t> follow instructions</a:t>
                      </a:r>
                      <a:r>
                        <a:rPr sz="1100" spc="5" dirty="0">
                          <a:latin typeface="Carlito"/>
                          <a:cs typeface="Carlito"/>
                        </a:rPr>
                        <a:t> </a:t>
                      </a:r>
                      <a:r>
                        <a:rPr sz="1100" dirty="0">
                          <a:latin typeface="Carlito"/>
                          <a:cs typeface="Carlito"/>
                        </a:rPr>
                        <a:t>for</a:t>
                      </a:r>
                      <a:r>
                        <a:rPr sz="1100" spc="15" dirty="0">
                          <a:latin typeface="Carlito"/>
                          <a:cs typeface="Carlito"/>
                        </a:rPr>
                        <a:t> </a:t>
                      </a:r>
                      <a:r>
                        <a:rPr sz="1100" dirty="0">
                          <a:latin typeface="Carlito"/>
                          <a:cs typeface="Carlito"/>
                        </a:rPr>
                        <a:t>a</a:t>
                      </a:r>
                      <a:r>
                        <a:rPr sz="1100" spc="10" dirty="0">
                          <a:latin typeface="Carlito"/>
                          <a:cs typeface="Carlito"/>
                        </a:rPr>
                        <a:t> </a:t>
                      </a:r>
                      <a:r>
                        <a:rPr sz="1100" spc="-20" dirty="0">
                          <a:latin typeface="Carlito"/>
                          <a:cs typeface="Carlito"/>
                        </a:rPr>
                        <a:t>walk </a:t>
                      </a:r>
                      <a:r>
                        <a:rPr sz="1100" dirty="0">
                          <a:latin typeface="Carlito"/>
                          <a:cs typeface="Carlito"/>
                        </a:rPr>
                        <a:t>of</a:t>
                      </a:r>
                      <a:r>
                        <a:rPr sz="1100" spc="-10" dirty="0">
                          <a:latin typeface="Carlito"/>
                          <a:cs typeface="Carlito"/>
                        </a:rPr>
                        <a:t> </a:t>
                      </a:r>
                      <a:r>
                        <a:rPr sz="1100" dirty="0">
                          <a:latin typeface="Carlito"/>
                          <a:cs typeface="Carlito"/>
                        </a:rPr>
                        <a:t>up</a:t>
                      </a:r>
                      <a:r>
                        <a:rPr sz="1100" spc="-10" dirty="0">
                          <a:latin typeface="Carlito"/>
                          <a:cs typeface="Carlito"/>
                        </a:rPr>
                        <a:t> </a:t>
                      </a:r>
                      <a:r>
                        <a:rPr sz="1100" dirty="0">
                          <a:latin typeface="Carlito"/>
                          <a:cs typeface="Carlito"/>
                        </a:rPr>
                        <a:t>to</a:t>
                      </a:r>
                      <a:r>
                        <a:rPr sz="1100" spc="-10" dirty="0">
                          <a:latin typeface="Carlito"/>
                          <a:cs typeface="Carlito"/>
                        </a:rPr>
                        <a:t> </a:t>
                      </a:r>
                      <a:r>
                        <a:rPr sz="1100" dirty="0">
                          <a:latin typeface="Carlito"/>
                          <a:cs typeface="Carlito"/>
                        </a:rPr>
                        <a:t>1 </a:t>
                      </a:r>
                      <a:r>
                        <a:rPr sz="1100" spc="-20" dirty="0">
                          <a:latin typeface="Carlito"/>
                          <a:cs typeface="Carlito"/>
                        </a:rPr>
                        <a:t>hour</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1440" marR="118110">
                        <a:lnSpc>
                          <a:spcPct val="102699"/>
                        </a:lnSpc>
                        <a:spcBef>
                          <a:spcPts val="215"/>
                        </a:spcBef>
                      </a:pPr>
                      <a:r>
                        <a:rPr sz="1100" dirty="0">
                          <a:latin typeface="Carlito"/>
                          <a:cs typeface="Carlito"/>
                        </a:rPr>
                        <a:t>Be</a:t>
                      </a:r>
                      <a:r>
                        <a:rPr sz="1100" spc="-20"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competent</a:t>
                      </a:r>
                      <a:r>
                        <a:rPr sz="1100" spc="-25" dirty="0">
                          <a:latin typeface="Carlito"/>
                          <a:cs typeface="Carlito"/>
                        </a:rPr>
                        <a:t> </a:t>
                      </a:r>
                      <a:r>
                        <a:rPr sz="1100" spc="-10" dirty="0">
                          <a:latin typeface="Carlito"/>
                          <a:cs typeface="Carlito"/>
                        </a:rPr>
                        <a:t>member </a:t>
                      </a:r>
                      <a:r>
                        <a:rPr sz="1100" dirty="0">
                          <a:latin typeface="Carlito"/>
                          <a:cs typeface="Carlito"/>
                        </a:rPr>
                        <a:t>of</a:t>
                      </a:r>
                      <a:r>
                        <a:rPr sz="1100" spc="-10" dirty="0">
                          <a:latin typeface="Carlito"/>
                          <a:cs typeface="Carlito"/>
                        </a:rPr>
                        <a:t> </a:t>
                      </a:r>
                      <a:r>
                        <a:rPr sz="1100" dirty="0">
                          <a:latin typeface="Carlito"/>
                          <a:cs typeface="Carlito"/>
                        </a:rPr>
                        <a:t>a</a:t>
                      </a:r>
                      <a:r>
                        <a:rPr sz="1100" spc="-10" dirty="0">
                          <a:latin typeface="Carlito"/>
                          <a:cs typeface="Carlito"/>
                        </a:rPr>
                        <a:t> </a:t>
                      </a:r>
                      <a:r>
                        <a:rPr sz="1100" dirty="0">
                          <a:latin typeface="Carlito"/>
                          <a:cs typeface="Carlito"/>
                        </a:rPr>
                        <a:t>group</a:t>
                      </a:r>
                      <a:r>
                        <a:rPr sz="1100" spc="-15" dirty="0">
                          <a:latin typeface="Carlito"/>
                          <a:cs typeface="Carlito"/>
                        </a:rPr>
                        <a:t> </a:t>
                      </a:r>
                      <a:r>
                        <a:rPr sz="1100" dirty="0">
                          <a:latin typeface="Carlito"/>
                          <a:cs typeface="Carlito"/>
                        </a:rPr>
                        <a:t>for</a:t>
                      </a:r>
                      <a:r>
                        <a:rPr sz="1100" spc="-5" dirty="0">
                          <a:latin typeface="Carlito"/>
                          <a:cs typeface="Carlito"/>
                        </a:rPr>
                        <a:t> </a:t>
                      </a:r>
                      <a:r>
                        <a:rPr sz="1100" dirty="0">
                          <a:latin typeface="Carlito"/>
                          <a:cs typeface="Carlito"/>
                        </a:rPr>
                        <a:t>a</a:t>
                      </a:r>
                      <a:r>
                        <a:rPr sz="1100" spc="-10" dirty="0">
                          <a:latin typeface="Carlito"/>
                          <a:cs typeface="Carlito"/>
                        </a:rPr>
                        <a:t> </a:t>
                      </a:r>
                      <a:r>
                        <a:rPr sz="1100" dirty="0">
                          <a:latin typeface="Carlito"/>
                          <a:cs typeface="Carlito"/>
                        </a:rPr>
                        <a:t>short</a:t>
                      </a:r>
                      <a:r>
                        <a:rPr sz="1100" spc="-15" dirty="0">
                          <a:latin typeface="Carlito"/>
                          <a:cs typeface="Carlito"/>
                        </a:rPr>
                        <a:t> </a:t>
                      </a:r>
                      <a:r>
                        <a:rPr sz="1100" spc="-20" dirty="0">
                          <a:latin typeface="Carlito"/>
                          <a:cs typeface="Carlito"/>
                        </a:rPr>
                        <a:t>hike </a:t>
                      </a:r>
                      <a:r>
                        <a:rPr sz="1100" dirty="0">
                          <a:latin typeface="Carlito"/>
                          <a:cs typeface="Carlito"/>
                        </a:rPr>
                        <a:t>(of</a:t>
                      </a:r>
                      <a:r>
                        <a:rPr sz="1100" spc="-15" dirty="0">
                          <a:latin typeface="Carlito"/>
                          <a:cs typeface="Carlito"/>
                        </a:rPr>
                        <a:t> </a:t>
                      </a:r>
                      <a:r>
                        <a:rPr sz="1100" spc="-10" dirty="0">
                          <a:latin typeface="Carlito"/>
                          <a:cs typeface="Carlito"/>
                        </a:rPr>
                        <a:t>2-</a:t>
                      </a:r>
                      <a:r>
                        <a:rPr sz="1100" dirty="0">
                          <a:latin typeface="Carlito"/>
                          <a:cs typeface="Carlito"/>
                        </a:rPr>
                        <a:t>3</a:t>
                      </a:r>
                      <a:r>
                        <a:rPr sz="1100" spc="-5" dirty="0">
                          <a:latin typeface="Carlito"/>
                          <a:cs typeface="Carlito"/>
                        </a:rPr>
                        <a:t> </a:t>
                      </a:r>
                      <a:r>
                        <a:rPr sz="1100" dirty="0">
                          <a:latin typeface="Carlito"/>
                          <a:cs typeface="Carlito"/>
                        </a:rPr>
                        <a:t>hours</a:t>
                      </a:r>
                      <a:r>
                        <a:rPr sz="1100" spc="-15" dirty="0">
                          <a:latin typeface="Carlito"/>
                          <a:cs typeface="Carlito"/>
                        </a:rPr>
                        <a:t> </a:t>
                      </a:r>
                      <a:r>
                        <a:rPr sz="1100" dirty="0">
                          <a:latin typeface="Carlito"/>
                          <a:cs typeface="Carlito"/>
                        </a:rPr>
                        <a:t>with</a:t>
                      </a:r>
                      <a:r>
                        <a:rPr sz="1100" spc="-15" dirty="0">
                          <a:latin typeface="Carlito"/>
                          <a:cs typeface="Carlito"/>
                        </a:rPr>
                        <a:t> </a:t>
                      </a:r>
                      <a:r>
                        <a:rPr sz="1100" spc="-10" dirty="0">
                          <a:latin typeface="Carlito"/>
                          <a:cs typeface="Carlito"/>
                        </a:rPr>
                        <a:t>breaks)</a:t>
                      </a:r>
                      <a:endParaRPr sz="1100">
                        <a:latin typeface="Carlito"/>
                        <a:cs typeface="Carlito"/>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177165">
                        <a:lnSpc>
                          <a:spcPct val="100499"/>
                        </a:lnSpc>
                        <a:spcBef>
                          <a:spcPts val="245"/>
                        </a:spcBef>
                      </a:pPr>
                      <a:r>
                        <a:rPr sz="1100" dirty="0">
                          <a:latin typeface="Carlito"/>
                          <a:cs typeface="Carlito"/>
                        </a:rPr>
                        <a:t>Be</a:t>
                      </a:r>
                      <a:r>
                        <a:rPr sz="1100" spc="-15" dirty="0">
                          <a:latin typeface="Carlito"/>
                          <a:cs typeface="Carlito"/>
                        </a:rPr>
                        <a:t> </a:t>
                      </a:r>
                      <a:r>
                        <a:rPr sz="1100" dirty="0">
                          <a:latin typeface="Carlito"/>
                          <a:cs typeface="Carlito"/>
                        </a:rPr>
                        <a:t>able</a:t>
                      </a:r>
                      <a:r>
                        <a:rPr sz="1100" spc="-15" dirty="0">
                          <a:latin typeface="Carlito"/>
                          <a:cs typeface="Carlito"/>
                        </a:rPr>
                        <a:t> </a:t>
                      </a:r>
                      <a:r>
                        <a:rPr sz="1100" dirty="0">
                          <a:latin typeface="Carlito"/>
                          <a:cs typeface="Carlito"/>
                        </a:rPr>
                        <a:t>to</a:t>
                      </a:r>
                      <a:r>
                        <a:rPr sz="1100" spc="-15" dirty="0">
                          <a:latin typeface="Carlito"/>
                          <a:cs typeface="Carlito"/>
                        </a:rPr>
                        <a:t> </a:t>
                      </a:r>
                      <a:r>
                        <a:rPr sz="1100" dirty="0">
                          <a:latin typeface="Carlito"/>
                          <a:cs typeface="Carlito"/>
                        </a:rPr>
                        <a:t>hike</a:t>
                      </a:r>
                      <a:r>
                        <a:rPr sz="1100" spc="-15" dirty="0">
                          <a:latin typeface="Carlito"/>
                          <a:cs typeface="Carlito"/>
                        </a:rPr>
                        <a:t> </a:t>
                      </a:r>
                      <a:r>
                        <a:rPr sz="1100" dirty="0">
                          <a:latin typeface="Carlito"/>
                          <a:cs typeface="Carlito"/>
                        </a:rPr>
                        <a:t>for</a:t>
                      </a:r>
                      <a:r>
                        <a:rPr sz="1100" spc="-10" dirty="0">
                          <a:latin typeface="Carlito"/>
                          <a:cs typeface="Carlito"/>
                        </a:rPr>
                        <a:t> </a:t>
                      </a:r>
                      <a:r>
                        <a:rPr sz="1100" dirty="0">
                          <a:latin typeface="Carlito"/>
                          <a:cs typeface="Carlito"/>
                        </a:rPr>
                        <a:t>a</a:t>
                      </a:r>
                      <a:r>
                        <a:rPr sz="1100" spc="-15" dirty="0">
                          <a:latin typeface="Carlito"/>
                          <a:cs typeface="Carlito"/>
                        </a:rPr>
                        <a:t> </a:t>
                      </a:r>
                      <a:r>
                        <a:rPr sz="1100" spc="-20" dirty="0">
                          <a:latin typeface="Carlito"/>
                          <a:cs typeface="Carlito"/>
                        </a:rPr>
                        <a:t>day’s </a:t>
                      </a:r>
                      <a:r>
                        <a:rPr sz="1100" dirty="0">
                          <a:latin typeface="Carlito"/>
                          <a:cs typeface="Carlito"/>
                        </a:rPr>
                        <a:t>duration</a:t>
                      </a:r>
                      <a:r>
                        <a:rPr sz="1100" spc="-35" dirty="0">
                          <a:latin typeface="Carlito"/>
                          <a:cs typeface="Carlito"/>
                        </a:rPr>
                        <a:t> </a:t>
                      </a:r>
                      <a:r>
                        <a:rPr sz="1100" dirty="0">
                          <a:latin typeface="Carlito"/>
                          <a:cs typeface="Carlito"/>
                        </a:rPr>
                        <a:t>taking</a:t>
                      </a:r>
                      <a:r>
                        <a:rPr sz="1100" spc="-35" dirty="0">
                          <a:latin typeface="Carlito"/>
                          <a:cs typeface="Carlito"/>
                        </a:rPr>
                        <a:t> </a:t>
                      </a:r>
                      <a:r>
                        <a:rPr sz="1100" dirty="0">
                          <a:latin typeface="Carlito"/>
                          <a:cs typeface="Carlito"/>
                        </a:rPr>
                        <a:t>good</a:t>
                      </a:r>
                      <a:r>
                        <a:rPr sz="1100" spc="-30" dirty="0">
                          <a:latin typeface="Carlito"/>
                          <a:cs typeface="Carlito"/>
                        </a:rPr>
                        <a:t> </a:t>
                      </a:r>
                      <a:r>
                        <a:rPr sz="1100" spc="-20" dirty="0">
                          <a:latin typeface="Carlito"/>
                          <a:cs typeface="Carlito"/>
                        </a:rPr>
                        <a:t>care </a:t>
                      </a:r>
                      <a:r>
                        <a:rPr sz="1100" dirty="0">
                          <a:latin typeface="Carlito"/>
                          <a:cs typeface="Carlito"/>
                        </a:rPr>
                        <a:t>of</a:t>
                      </a:r>
                      <a:r>
                        <a:rPr sz="1100" spc="-20" dirty="0">
                          <a:latin typeface="Carlito"/>
                          <a:cs typeface="Carlito"/>
                        </a:rPr>
                        <a:t> </a:t>
                      </a:r>
                      <a:r>
                        <a:rPr sz="1100" dirty="0">
                          <a:latin typeface="Carlito"/>
                          <a:cs typeface="Carlito"/>
                        </a:rPr>
                        <a:t>personal</a:t>
                      </a:r>
                      <a:r>
                        <a:rPr sz="1100" spc="-25" dirty="0">
                          <a:latin typeface="Carlito"/>
                          <a:cs typeface="Carlito"/>
                        </a:rPr>
                        <a:t> </a:t>
                      </a:r>
                      <a:r>
                        <a:rPr sz="1100" dirty="0">
                          <a:latin typeface="Carlito"/>
                          <a:cs typeface="Carlito"/>
                        </a:rPr>
                        <a:t>kit</a:t>
                      </a:r>
                      <a:r>
                        <a:rPr sz="1100" spc="-20" dirty="0">
                          <a:latin typeface="Carlito"/>
                          <a:cs typeface="Carlito"/>
                        </a:rPr>
                        <a:t> </a:t>
                      </a:r>
                      <a:r>
                        <a:rPr sz="1100" spc="-25" dirty="0">
                          <a:latin typeface="Carlito"/>
                          <a:cs typeface="Carlito"/>
                        </a:rPr>
                        <a:t>and </a:t>
                      </a:r>
                      <a:r>
                        <a:rPr sz="1100" dirty="0">
                          <a:latin typeface="Carlito"/>
                          <a:cs typeface="Carlito"/>
                        </a:rPr>
                        <a:t>showing</a:t>
                      </a:r>
                      <a:r>
                        <a:rPr sz="1100" spc="-25" dirty="0">
                          <a:latin typeface="Carlito"/>
                          <a:cs typeface="Carlito"/>
                        </a:rPr>
                        <a:t> </a:t>
                      </a:r>
                      <a:r>
                        <a:rPr sz="1100" dirty="0">
                          <a:latin typeface="Carlito"/>
                          <a:cs typeface="Carlito"/>
                        </a:rPr>
                        <a:t>care</a:t>
                      </a:r>
                      <a:r>
                        <a:rPr sz="1100" spc="-20" dirty="0">
                          <a:latin typeface="Carlito"/>
                          <a:cs typeface="Carlito"/>
                        </a:rPr>
                        <a:t> </a:t>
                      </a:r>
                      <a:r>
                        <a:rPr sz="1100" dirty="0">
                          <a:latin typeface="Carlito"/>
                          <a:cs typeface="Carlito"/>
                        </a:rPr>
                        <a:t>for</a:t>
                      </a:r>
                      <a:r>
                        <a:rPr sz="1100" spc="-15" dirty="0">
                          <a:latin typeface="Carlito"/>
                          <a:cs typeface="Carlito"/>
                        </a:rPr>
                        <a:t> </a:t>
                      </a:r>
                      <a:r>
                        <a:rPr sz="1100" spc="-20" dirty="0">
                          <a:latin typeface="Carlito"/>
                          <a:cs typeface="Carlito"/>
                        </a:rPr>
                        <a:t>other </a:t>
                      </a:r>
                      <a:r>
                        <a:rPr sz="1100" spc="-10" dirty="0">
                          <a:latin typeface="Carlito"/>
                          <a:cs typeface="Carlito"/>
                        </a:rPr>
                        <a:t>hikers</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170815">
                        <a:lnSpc>
                          <a:spcPct val="100499"/>
                        </a:lnSpc>
                        <a:spcBef>
                          <a:spcPts val="245"/>
                        </a:spcBef>
                      </a:pPr>
                      <a:r>
                        <a:rPr sz="1100" dirty="0">
                          <a:latin typeface="Carlito"/>
                          <a:cs typeface="Carlito"/>
                        </a:rPr>
                        <a:t>Take</a:t>
                      </a:r>
                      <a:r>
                        <a:rPr sz="1100" spc="-15" dirty="0">
                          <a:latin typeface="Carlito"/>
                          <a:cs typeface="Carlito"/>
                        </a:rPr>
                        <a:t> </a:t>
                      </a:r>
                      <a:r>
                        <a:rPr sz="1100" dirty="0">
                          <a:latin typeface="Carlito"/>
                          <a:cs typeface="Carlito"/>
                        </a:rPr>
                        <a:t>the</a:t>
                      </a:r>
                      <a:r>
                        <a:rPr sz="1100" spc="-10" dirty="0">
                          <a:latin typeface="Carlito"/>
                          <a:cs typeface="Carlito"/>
                        </a:rPr>
                        <a:t> </a:t>
                      </a:r>
                      <a:r>
                        <a:rPr sz="1100" dirty="0">
                          <a:latin typeface="Carlito"/>
                          <a:cs typeface="Carlito"/>
                        </a:rPr>
                        <a:t>lead</a:t>
                      </a:r>
                      <a:r>
                        <a:rPr sz="1100" spc="-20" dirty="0">
                          <a:latin typeface="Carlito"/>
                          <a:cs typeface="Carlito"/>
                        </a:rPr>
                        <a:t> </a:t>
                      </a:r>
                      <a:r>
                        <a:rPr sz="1100" dirty="0">
                          <a:latin typeface="Carlito"/>
                          <a:cs typeface="Carlito"/>
                        </a:rPr>
                        <a:t>on</a:t>
                      </a:r>
                      <a:r>
                        <a:rPr sz="1100" spc="-15"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hike</a:t>
                      </a:r>
                      <a:r>
                        <a:rPr sz="1100" spc="-10" dirty="0">
                          <a:latin typeface="Carlito"/>
                          <a:cs typeface="Carlito"/>
                        </a:rPr>
                        <a:t> </a:t>
                      </a:r>
                      <a:r>
                        <a:rPr sz="1100" spc="-25" dirty="0">
                          <a:latin typeface="Carlito"/>
                          <a:cs typeface="Carlito"/>
                        </a:rPr>
                        <a:t>or </a:t>
                      </a:r>
                      <a:r>
                        <a:rPr sz="1100" dirty="0">
                          <a:latin typeface="Carlito"/>
                          <a:cs typeface="Carlito"/>
                        </a:rPr>
                        <a:t>expedition</a:t>
                      </a:r>
                      <a:r>
                        <a:rPr sz="1100" spc="-30" dirty="0">
                          <a:latin typeface="Carlito"/>
                          <a:cs typeface="Carlito"/>
                        </a:rPr>
                        <a:t> </a:t>
                      </a:r>
                      <a:r>
                        <a:rPr sz="1100" dirty="0">
                          <a:latin typeface="Carlito"/>
                          <a:cs typeface="Carlito"/>
                        </a:rPr>
                        <a:t>of</a:t>
                      </a:r>
                      <a:r>
                        <a:rPr sz="1100" spc="-25" dirty="0">
                          <a:latin typeface="Carlito"/>
                          <a:cs typeface="Carlito"/>
                        </a:rPr>
                        <a:t> </a:t>
                      </a:r>
                      <a:r>
                        <a:rPr sz="1100" dirty="0">
                          <a:latin typeface="Carlito"/>
                          <a:cs typeface="Carlito"/>
                        </a:rPr>
                        <a:t>two</a:t>
                      </a:r>
                      <a:r>
                        <a:rPr sz="1100" spc="-25" dirty="0">
                          <a:latin typeface="Carlito"/>
                          <a:cs typeface="Carlito"/>
                        </a:rPr>
                        <a:t> </a:t>
                      </a:r>
                      <a:r>
                        <a:rPr sz="1100" spc="-10" dirty="0">
                          <a:latin typeface="Carlito"/>
                          <a:cs typeface="Carlito"/>
                        </a:rPr>
                        <a:t>consecutive </a:t>
                      </a:r>
                      <a:r>
                        <a:rPr sz="1100" dirty="0">
                          <a:latin typeface="Carlito"/>
                          <a:cs typeface="Carlito"/>
                        </a:rPr>
                        <a:t>days,</a:t>
                      </a:r>
                      <a:r>
                        <a:rPr sz="1100" spc="-10" dirty="0">
                          <a:latin typeface="Carlito"/>
                          <a:cs typeface="Carlito"/>
                        </a:rPr>
                        <a:t> </a:t>
                      </a:r>
                      <a:r>
                        <a:rPr sz="1100" dirty="0">
                          <a:latin typeface="Carlito"/>
                          <a:cs typeface="Carlito"/>
                        </a:rPr>
                        <a:t>carrying</a:t>
                      </a:r>
                      <a:r>
                        <a:rPr sz="1100" spc="-10" dirty="0">
                          <a:latin typeface="Carlito"/>
                          <a:cs typeface="Carlito"/>
                        </a:rPr>
                        <a:t> appropriate</a:t>
                      </a:r>
                      <a:r>
                        <a:rPr sz="1100" spc="-5" dirty="0">
                          <a:latin typeface="Carlito"/>
                          <a:cs typeface="Carlito"/>
                        </a:rPr>
                        <a:t> </a:t>
                      </a:r>
                      <a:r>
                        <a:rPr sz="1100" spc="-20" dirty="0">
                          <a:latin typeface="Carlito"/>
                          <a:cs typeface="Carlito"/>
                        </a:rPr>
                        <a:t>food </a:t>
                      </a:r>
                      <a:r>
                        <a:rPr sz="1100" dirty="0">
                          <a:latin typeface="Carlito"/>
                          <a:cs typeface="Carlito"/>
                        </a:rPr>
                        <a:t>and</a:t>
                      </a:r>
                      <a:r>
                        <a:rPr sz="1100" spc="-25" dirty="0">
                          <a:latin typeface="Carlito"/>
                          <a:cs typeface="Carlito"/>
                        </a:rPr>
                        <a:t> </a:t>
                      </a:r>
                      <a:r>
                        <a:rPr sz="1100" dirty="0">
                          <a:latin typeface="Carlito"/>
                          <a:cs typeface="Carlito"/>
                        </a:rPr>
                        <a:t>equipment</a:t>
                      </a:r>
                      <a:r>
                        <a:rPr sz="1100" spc="-25" dirty="0">
                          <a:latin typeface="Carlito"/>
                          <a:cs typeface="Carlito"/>
                        </a:rPr>
                        <a:t> </a:t>
                      </a:r>
                      <a:r>
                        <a:rPr sz="1100" dirty="0">
                          <a:latin typeface="Carlito"/>
                          <a:cs typeface="Carlito"/>
                        </a:rPr>
                        <a:t>and</a:t>
                      </a:r>
                      <a:r>
                        <a:rPr sz="1100" spc="-25" dirty="0">
                          <a:latin typeface="Carlito"/>
                          <a:cs typeface="Carlito"/>
                        </a:rPr>
                        <a:t> </a:t>
                      </a:r>
                      <a:r>
                        <a:rPr sz="1100" spc="-10" dirty="0">
                          <a:latin typeface="Carlito"/>
                          <a:cs typeface="Carlito"/>
                        </a:rPr>
                        <a:t>managing </a:t>
                      </a:r>
                      <a:r>
                        <a:rPr sz="1100" dirty="0">
                          <a:latin typeface="Carlito"/>
                          <a:cs typeface="Carlito"/>
                        </a:rPr>
                        <a:t>any</a:t>
                      </a:r>
                      <a:r>
                        <a:rPr sz="1100" spc="-15" dirty="0">
                          <a:latin typeface="Carlito"/>
                          <a:cs typeface="Carlito"/>
                        </a:rPr>
                        <a:t> </a:t>
                      </a:r>
                      <a:r>
                        <a:rPr sz="1100" spc="-10" dirty="0">
                          <a:latin typeface="Carlito"/>
                          <a:cs typeface="Carlito"/>
                        </a:rPr>
                        <a:t>incidents.</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104775">
                        <a:lnSpc>
                          <a:spcPct val="100499"/>
                        </a:lnSpc>
                        <a:spcBef>
                          <a:spcPts val="245"/>
                        </a:spcBef>
                      </a:pPr>
                      <a:r>
                        <a:rPr sz="1100" dirty="0">
                          <a:latin typeface="Carlito"/>
                          <a:cs typeface="Carlito"/>
                        </a:rPr>
                        <a:t>Take</a:t>
                      </a:r>
                      <a:r>
                        <a:rPr sz="1100" spc="-20"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leading</a:t>
                      </a:r>
                      <a:r>
                        <a:rPr sz="1100" spc="-20" dirty="0">
                          <a:latin typeface="Carlito"/>
                          <a:cs typeface="Carlito"/>
                        </a:rPr>
                        <a:t> </a:t>
                      </a:r>
                      <a:r>
                        <a:rPr sz="1100" dirty="0">
                          <a:latin typeface="Carlito"/>
                          <a:cs typeface="Carlito"/>
                        </a:rPr>
                        <a:t>role</a:t>
                      </a:r>
                      <a:r>
                        <a:rPr sz="1100" spc="-15" dirty="0">
                          <a:latin typeface="Carlito"/>
                          <a:cs typeface="Carlito"/>
                        </a:rPr>
                        <a:t> </a:t>
                      </a:r>
                      <a:r>
                        <a:rPr sz="1100" dirty="0">
                          <a:latin typeface="Carlito"/>
                          <a:cs typeface="Carlito"/>
                        </a:rPr>
                        <a:t>in</a:t>
                      </a:r>
                      <a:r>
                        <a:rPr sz="1100" spc="-20" dirty="0">
                          <a:latin typeface="Carlito"/>
                          <a:cs typeface="Carlito"/>
                        </a:rPr>
                        <a:t> </a:t>
                      </a:r>
                      <a:r>
                        <a:rPr sz="1100" dirty="0">
                          <a:latin typeface="Carlito"/>
                          <a:cs typeface="Carlito"/>
                        </a:rPr>
                        <a:t>multi</a:t>
                      </a:r>
                      <a:r>
                        <a:rPr sz="1100" spc="-25" dirty="0">
                          <a:latin typeface="Carlito"/>
                          <a:cs typeface="Carlito"/>
                        </a:rPr>
                        <a:t> day </a:t>
                      </a:r>
                      <a:r>
                        <a:rPr sz="1100" dirty="0">
                          <a:latin typeface="Carlito"/>
                          <a:cs typeface="Carlito"/>
                        </a:rPr>
                        <a:t>hikes</a:t>
                      </a:r>
                      <a:r>
                        <a:rPr sz="1100" spc="-30" dirty="0">
                          <a:latin typeface="Carlito"/>
                          <a:cs typeface="Carlito"/>
                        </a:rPr>
                        <a:t> </a:t>
                      </a:r>
                      <a:r>
                        <a:rPr sz="1100" dirty="0">
                          <a:latin typeface="Carlito"/>
                          <a:cs typeface="Carlito"/>
                        </a:rPr>
                        <a:t>or</a:t>
                      </a:r>
                      <a:r>
                        <a:rPr sz="1100" spc="-20" dirty="0">
                          <a:latin typeface="Carlito"/>
                          <a:cs typeface="Carlito"/>
                        </a:rPr>
                        <a:t> </a:t>
                      </a:r>
                      <a:r>
                        <a:rPr sz="1100" dirty="0">
                          <a:latin typeface="Carlito"/>
                          <a:cs typeface="Carlito"/>
                        </a:rPr>
                        <a:t>expeditions</a:t>
                      </a:r>
                      <a:r>
                        <a:rPr sz="1100" spc="-25" dirty="0">
                          <a:latin typeface="Carlito"/>
                          <a:cs typeface="Carlito"/>
                        </a:rPr>
                        <a:t> </a:t>
                      </a:r>
                      <a:r>
                        <a:rPr sz="1100" dirty="0">
                          <a:latin typeface="Carlito"/>
                          <a:cs typeface="Carlito"/>
                        </a:rPr>
                        <a:t>with</a:t>
                      </a:r>
                      <a:r>
                        <a:rPr sz="1100" spc="-25" dirty="0">
                          <a:latin typeface="Carlito"/>
                          <a:cs typeface="Carlito"/>
                        </a:rPr>
                        <a:t> </a:t>
                      </a:r>
                      <a:r>
                        <a:rPr sz="1100" dirty="0">
                          <a:latin typeface="Carlito"/>
                          <a:cs typeface="Carlito"/>
                        </a:rPr>
                        <a:t>skills</a:t>
                      </a:r>
                      <a:r>
                        <a:rPr sz="1100" spc="-30" dirty="0">
                          <a:latin typeface="Carlito"/>
                          <a:cs typeface="Carlito"/>
                        </a:rPr>
                        <a:t> </a:t>
                      </a:r>
                      <a:r>
                        <a:rPr sz="1100" spc="-25" dirty="0">
                          <a:latin typeface="Carlito"/>
                          <a:cs typeface="Carlito"/>
                        </a:rPr>
                        <a:t>and </a:t>
                      </a:r>
                      <a:r>
                        <a:rPr sz="1100" dirty="0">
                          <a:latin typeface="Carlito"/>
                          <a:cs typeface="Carlito"/>
                        </a:rPr>
                        <a:t>equipment</a:t>
                      </a:r>
                      <a:r>
                        <a:rPr sz="1100" spc="-30" dirty="0">
                          <a:latin typeface="Carlito"/>
                          <a:cs typeface="Carlito"/>
                        </a:rPr>
                        <a:t> </a:t>
                      </a:r>
                      <a:r>
                        <a:rPr sz="1100" dirty="0">
                          <a:latin typeface="Carlito"/>
                          <a:cs typeface="Carlito"/>
                        </a:rPr>
                        <a:t>to</a:t>
                      </a:r>
                      <a:r>
                        <a:rPr sz="1100" spc="-20" dirty="0">
                          <a:latin typeface="Carlito"/>
                          <a:cs typeface="Carlito"/>
                        </a:rPr>
                        <a:t> </a:t>
                      </a:r>
                      <a:r>
                        <a:rPr sz="1100" spc="-10" dirty="0">
                          <a:latin typeface="Carlito"/>
                          <a:cs typeface="Carlito"/>
                        </a:rPr>
                        <a:t>manage</a:t>
                      </a:r>
                      <a:r>
                        <a:rPr sz="1100" dirty="0">
                          <a:latin typeface="Carlito"/>
                          <a:cs typeface="Carlito"/>
                        </a:rPr>
                        <a:t> adventurous</a:t>
                      </a:r>
                      <a:r>
                        <a:rPr sz="1100" spc="-40" dirty="0">
                          <a:latin typeface="Carlito"/>
                          <a:cs typeface="Carlito"/>
                        </a:rPr>
                        <a:t> </a:t>
                      </a:r>
                      <a:r>
                        <a:rPr sz="1100" dirty="0">
                          <a:latin typeface="Carlito"/>
                          <a:cs typeface="Carlito"/>
                        </a:rPr>
                        <a:t>terrain</a:t>
                      </a:r>
                      <a:r>
                        <a:rPr sz="1100" spc="-40" dirty="0">
                          <a:latin typeface="Carlito"/>
                          <a:cs typeface="Carlito"/>
                        </a:rPr>
                        <a:t> </a:t>
                      </a:r>
                      <a:r>
                        <a:rPr sz="1100" dirty="0">
                          <a:latin typeface="Carlito"/>
                          <a:cs typeface="Carlito"/>
                        </a:rPr>
                        <a:t>and</a:t>
                      </a:r>
                      <a:r>
                        <a:rPr sz="1100" spc="-40" dirty="0">
                          <a:latin typeface="Carlito"/>
                          <a:cs typeface="Carlito"/>
                        </a:rPr>
                        <a:t> </a:t>
                      </a:r>
                      <a:r>
                        <a:rPr sz="1100" spc="-10" dirty="0">
                          <a:latin typeface="Carlito"/>
                          <a:cs typeface="Carlito"/>
                        </a:rPr>
                        <a:t>adverse weather</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133985">
                        <a:lnSpc>
                          <a:spcPct val="100499"/>
                        </a:lnSpc>
                        <a:spcBef>
                          <a:spcPts val="245"/>
                        </a:spcBef>
                      </a:pPr>
                      <a:r>
                        <a:rPr sz="1100" dirty="0">
                          <a:latin typeface="Carlito"/>
                          <a:cs typeface="Carlito"/>
                        </a:rPr>
                        <a:t>Have</a:t>
                      </a:r>
                      <a:r>
                        <a:rPr sz="1100" spc="-20"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skill</a:t>
                      </a:r>
                      <a:r>
                        <a:rPr sz="1100" spc="-20" dirty="0">
                          <a:latin typeface="Carlito"/>
                          <a:cs typeface="Carlito"/>
                        </a:rPr>
                        <a:t> </a:t>
                      </a:r>
                      <a:r>
                        <a:rPr sz="1100" dirty="0">
                          <a:latin typeface="Carlito"/>
                          <a:cs typeface="Carlito"/>
                        </a:rPr>
                        <a:t>level</a:t>
                      </a:r>
                      <a:r>
                        <a:rPr sz="1100" spc="-20" dirty="0">
                          <a:latin typeface="Carlito"/>
                          <a:cs typeface="Carlito"/>
                        </a:rPr>
                        <a:t> </a:t>
                      </a:r>
                      <a:r>
                        <a:rPr sz="1100" dirty="0">
                          <a:latin typeface="Carlito"/>
                          <a:cs typeface="Carlito"/>
                        </a:rPr>
                        <a:t>in</a:t>
                      </a:r>
                      <a:r>
                        <a:rPr sz="1100" spc="-20" dirty="0">
                          <a:latin typeface="Carlito"/>
                          <a:cs typeface="Carlito"/>
                        </a:rPr>
                        <a:t> </a:t>
                      </a:r>
                      <a:r>
                        <a:rPr sz="1100" spc="-10" dirty="0">
                          <a:latin typeface="Carlito"/>
                          <a:cs typeface="Carlito"/>
                        </a:rPr>
                        <a:t>hiking </a:t>
                      </a:r>
                      <a:r>
                        <a:rPr sz="1100" dirty="0">
                          <a:latin typeface="Carlito"/>
                          <a:cs typeface="Carlito"/>
                        </a:rPr>
                        <a:t>and</a:t>
                      </a:r>
                      <a:r>
                        <a:rPr sz="1100" spc="-15" dirty="0">
                          <a:latin typeface="Carlito"/>
                          <a:cs typeface="Carlito"/>
                        </a:rPr>
                        <a:t> </a:t>
                      </a:r>
                      <a:r>
                        <a:rPr sz="1100" spc="-10" dirty="0">
                          <a:latin typeface="Carlito"/>
                          <a:cs typeface="Carlito"/>
                        </a:rPr>
                        <a:t>expeditioning appropriate</a:t>
                      </a:r>
                      <a:r>
                        <a:rPr sz="1100" spc="5" dirty="0">
                          <a:latin typeface="Carlito"/>
                          <a:cs typeface="Carlito"/>
                        </a:rPr>
                        <a:t> </a:t>
                      </a:r>
                      <a:r>
                        <a:rPr sz="1100" dirty="0">
                          <a:latin typeface="Carlito"/>
                          <a:cs typeface="Carlito"/>
                        </a:rPr>
                        <a:t>for</a:t>
                      </a:r>
                      <a:r>
                        <a:rPr sz="1100" spc="15" dirty="0">
                          <a:latin typeface="Carlito"/>
                          <a:cs typeface="Carlito"/>
                        </a:rPr>
                        <a:t> </a:t>
                      </a:r>
                      <a:r>
                        <a:rPr sz="1100" spc="-20" dirty="0">
                          <a:latin typeface="Carlito"/>
                          <a:cs typeface="Carlito"/>
                        </a:rPr>
                        <a:t>their </a:t>
                      </a:r>
                      <a:r>
                        <a:rPr sz="1100" dirty="0">
                          <a:latin typeface="Carlito"/>
                          <a:cs typeface="Carlito"/>
                        </a:rPr>
                        <a:t>personal</a:t>
                      </a:r>
                      <a:r>
                        <a:rPr sz="1100" spc="-5" dirty="0">
                          <a:latin typeface="Carlito"/>
                          <a:cs typeface="Carlito"/>
                        </a:rPr>
                        <a:t> </a:t>
                      </a:r>
                      <a:r>
                        <a:rPr sz="1100" spc="-10" dirty="0">
                          <a:latin typeface="Carlito"/>
                          <a:cs typeface="Carlito"/>
                        </a:rPr>
                        <a:t>contribution</a:t>
                      </a:r>
                      <a:r>
                        <a:rPr sz="1100" dirty="0">
                          <a:latin typeface="Carlito"/>
                          <a:cs typeface="Carlito"/>
                        </a:rPr>
                        <a:t> </a:t>
                      </a:r>
                      <a:r>
                        <a:rPr sz="1100" spc="-25" dirty="0">
                          <a:latin typeface="Carlito"/>
                          <a:cs typeface="Carlito"/>
                        </a:rPr>
                        <a:t>to </a:t>
                      </a:r>
                      <a:r>
                        <a:rPr sz="1100" spc="-10" dirty="0">
                          <a:latin typeface="Carlito"/>
                          <a:cs typeface="Carlito"/>
                        </a:rPr>
                        <a:t>scouting</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r h="1097280">
                <a:tc>
                  <a:txBody>
                    <a:bodyPr/>
                    <a:lstStyle/>
                    <a:p>
                      <a:pPr algn="ctr">
                        <a:lnSpc>
                          <a:spcPct val="100000"/>
                        </a:lnSpc>
                        <a:spcBef>
                          <a:spcPts val="260"/>
                        </a:spcBef>
                      </a:pPr>
                      <a:r>
                        <a:rPr sz="1400" spc="-10" dirty="0">
                          <a:solidFill>
                            <a:srgbClr val="FFFFFF"/>
                          </a:solidFill>
                          <a:latin typeface="Carlito"/>
                          <a:cs typeface="Carlito"/>
                        </a:rPr>
                        <a:t>Health</a:t>
                      </a:r>
                      <a:endParaRPr sz="14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7413DC"/>
                    </a:solidFill>
                  </a:tcPr>
                </a:tc>
                <a:tc>
                  <a:txBody>
                    <a:bodyPr/>
                    <a:lstStyle/>
                    <a:p>
                      <a:pPr marL="91440" marR="158115">
                        <a:lnSpc>
                          <a:spcPct val="102699"/>
                        </a:lnSpc>
                        <a:spcBef>
                          <a:spcPts val="215"/>
                        </a:spcBef>
                      </a:pPr>
                      <a:r>
                        <a:rPr sz="1100" dirty="0">
                          <a:latin typeface="Carlito"/>
                          <a:cs typeface="Carlito"/>
                        </a:rPr>
                        <a:t>Be</a:t>
                      </a:r>
                      <a:r>
                        <a:rPr sz="1100" spc="-15" dirty="0">
                          <a:latin typeface="Carlito"/>
                          <a:cs typeface="Carlito"/>
                        </a:rPr>
                        <a:t> </a:t>
                      </a:r>
                      <a:r>
                        <a:rPr sz="1100" dirty="0">
                          <a:latin typeface="Carlito"/>
                          <a:cs typeface="Carlito"/>
                        </a:rPr>
                        <a:t>able</a:t>
                      </a:r>
                      <a:r>
                        <a:rPr sz="1100" spc="-15" dirty="0">
                          <a:latin typeface="Carlito"/>
                          <a:cs typeface="Carlito"/>
                        </a:rPr>
                        <a:t> </a:t>
                      </a:r>
                      <a:r>
                        <a:rPr sz="1100" dirty="0">
                          <a:latin typeface="Carlito"/>
                          <a:cs typeface="Carlito"/>
                        </a:rPr>
                        <a:t>to</a:t>
                      </a:r>
                      <a:r>
                        <a:rPr sz="1100" spc="-15" dirty="0">
                          <a:latin typeface="Carlito"/>
                          <a:cs typeface="Carlito"/>
                        </a:rPr>
                        <a:t> </a:t>
                      </a:r>
                      <a:r>
                        <a:rPr sz="1100" spc="-10" dirty="0">
                          <a:latin typeface="Carlito"/>
                          <a:cs typeface="Carlito"/>
                        </a:rPr>
                        <a:t>recognize </a:t>
                      </a:r>
                      <a:r>
                        <a:rPr sz="1100" dirty="0">
                          <a:latin typeface="Carlito"/>
                          <a:cs typeface="Carlito"/>
                        </a:rPr>
                        <a:t>healthy</a:t>
                      </a:r>
                      <a:r>
                        <a:rPr sz="1100" spc="-20" dirty="0">
                          <a:latin typeface="Carlito"/>
                          <a:cs typeface="Carlito"/>
                        </a:rPr>
                        <a:t> </a:t>
                      </a:r>
                      <a:r>
                        <a:rPr sz="1100" dirty="0">
                          <a:latin typeface="Carlito"/>
                          <a:cs typeface="Carlito"/>
                        </a:rPr>
                        <a:t>and</a:t>
                      </a:r>
                      <a:r>
                        <a:rPr sz="1100" spc="-25" dirty="0">
                          <a:latin typeface="Carlito"/>
                          <a:cs typeface="Carlito"/>
                        </a:rPr>
                        <a:t> </a:t>
                      </a:r>
                      <a:r>
                        <a:rPr sz="1100" spc="-10" dirty="0">
                          <a:latin typeface="Carlito"/>
                          <a:cs typeface="Carlito"/>
                        </a:rPr>
                        <a:t>unhealthy choices</a:t>
                      </a:r>
                      <a:endParaRPr sz="1100">
                        <a:latin typeface="Carlito"/>
                        <a:cs typeface="Carlito"/>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1440" marR="186055">
                        <a:lnSpc>
                          <a:spcPct val="102699"/>
                        </a:lnSpc>
                        <a:spcBef>
                          <a:spcPts val="215"/>
                        </a:spcBef>
                      </a:pPr>
                      <a:r>
                        <a:rPr sz="1100" dirty="0">
                          <a:latin typeface="Carlito"/>
                          <a:cs typeface="Carlito"/>
                        </a:rPr>
                        <a:t>Have</a:t>
                      </a:r>
                      <a:r>
                        <a:rPr sz="1100" spc="-25" dirty="0">
                          <a:latin typeface="Carlito"/>
                          <a:cs typeface="Carlito"/>
                        </a:rPr>
                        <a:t> </a:t>
                      </a:r>
                      <a:r>
                        <a:rPr sz="1100" dirty="0">
                          <a:latin typeface="Carlito"/>
                          <a:cs typeface="Carlito"/>
                        </a:rPr>
                        <a:t>an</a:t>
                      </a:r>
                      <a:r>
                        <a:rPr sz="1100" spc="-30" dirty="0">
                          <a:latin typeface="Carlito"/>
                          <a:cs typeface="Carlito"/>
                        </a:rPr>
                        <a:t> </a:t>
                      </a:r>
                      <a:r>
                        <a:rPr sz="1100" dirty="0">
                          <a:latin typeface="Carlito"/>
                          <a:cs typeface="Carlito"/>
                        </a:rPr>
                        <a:t>awareness</a:t>
                      </a:r>
                      <a:r>
                        <a:rPr sz="1100" spc="-25" dirty="0">
                          <a:latin typeface="Carlito"/>
                          <a:cs typeface="Carlito"/>
                        </a:rPr>
                        <a:t> of </a:t>
                      </a:r>
                      <a:r>
                        <a:rPr sz="1100" dirty="0">
                          <a:latin typeface="Carlito"/>
                          <a:cs typeface="Carlito"/>
                        </a:rPr>
                        <a:t>healthy</a:t>
                      </a:r>
                      <a:r>
                        <a:rPr sz="1100" spc="-20" dirty="0">
                          <a:latin typeface="Carlito"/>
                          <a:cs typeface="Carlito"/>
                        </a:rPr>
                        <a:t> </a:t>
                      </a:r>
                      <a:r>
                        <a:rPr sz="1100" dirty="0">
                          <a:latin typeface="Carlito"/>
                          <a:cs typeface="Carlito"/>
                        </a:rPr>
                        <a:t>and</a:t>
                      </a:r>
                      <a:r>
                        <a:rPr sz="1100" spc="-25" dirty="0">
                          <a:latin typeface="Carlito"/>
                          <a:cs typeface="Carlito"/>
                        </a:rPr>
                        <a:t> </a:t>
                      </a:r>
                      <a:r>
                        <a:rPr sz="1100" spc="-10" dirty="0">
                          <a:latin typeface="Carlito"/>
                          <a:cs typeface="Carlito"/>
                        </a:rPr>
                        <a:t>unhealthy </a:t>
                      </a:r>
                      <a:r>
                        <a:rPr sz="1100" dirty="0">
                          <a:latin typeface="Carlito"/>
                          <a:cs typeface="Carlito"/>
                        </a:rPr>
                        <a:t>activities</a:t>
                      </a:r>
                      <a:r>
                        <a:rPr sz="1100" spc="-35" dirty="0">
                          <a:latin typeface="Carlito"/>
                          <a:cs typeface="Carlito"/>
                        </a:rPr>
                        <a:t> </a:t>
                      </a:r>
                      <a:r>
                        <a:rPr sz="1100" dirty="0">
                          <a:latin typeface="Carlito"/>
                          <a:cs typeface="Carlito"/>
                        </a:rPr>
                        <a:t>and</a:t>
                      </a:r>
                      <a:r>
                        <a:rPr sz="1100" spc="-35" dirty="0">
                          <a:latin typeface="Carlito"/>
                          <a:cs typeface="Carlito"/>
                        </a:rPr>
                        <a:t> </a:t>
                      </a:r>
                      <a:r>
                        <a:rPr sz="1100" spc="-10" dirty="0">
                          <a:latin typeface="Carlito"/>
                          <a:cs typeface="Carlito"/>
                        </a:rPr>
                        <a:t>behaviours</a:t>
                      </a:r>
                      <a:endParaRPr sz="1100">
                        <a:latin typeface="Carlito"/>
                        <a:cs typeface="Carlito"/>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331470">
                        <a:lnSpc>
                          <a:spcPct val="100000"/>
                        </a:lnSpc>
                        <a:spcBef>
                          <a:spcPts val="250"/>
                        </a:spcBef>
                      </a:pPr>
                      <a:r>
                        <a:rPr sz="1100" spc="-10" dirty="0">
                          <a:latin typeface="Carlito"/>
                          <a:cs typeface="Carlito"/>
                        </a:rPr>
                        <a:t>Understand</a:t>
                      </a:r>
                      <a:r>
                        <a:rPr sz="1100" spc="35" dirty="0">
                          <a:latin typeface="Carlito"/>
                          <a:cs typeface="Carlito"/>
                        </a:rPr>
                        <a:t> </a:t>
                      </a:r>
                      <a:r>
                        <a:rPr sz="1100" spc="-25" dirty="0">
                          <a:latin typeface="Carlito"/>
                          <a:cs typeface="Carlito"/>
                        </a:rPr>
                        <a:t>the </a:t>
                      </a:r>
                      <a:r>
                        <a:rPr sz="1100" spc="-10" dirty="0">
                          <a:latin typeface="Carlito"/>
                          <a:cs typeface="Carlito"/>
                        </a:rPr>
                        <a:t>contribution</a:t>
                      </a:r>
                      <a:r>
                        <a:rPr sz="1100" spc="10" dirty="0">
                          <a:latin typeface="Carlito"/>
                          <a:cs typeface="Carlito"/>
                        </a:rPr>
                        <a:t> </a:t>
                      </a:r>
                      <a:r>
                        <a:rPr sz="1100" dirty="0">
                          <a:latin typeface="Carlito"/>
                          <a:cs typeface="Carlito"/>
                        </a:rPr>
                        <a:t>of</a:t>
                      </a:r>
                      <a:r>
                        <a:rPr sz="1100" spc="20" dirty="0">
                          <a:latin typeface="Carlito"/>
                          <a:cs typeface="Carlito"/>
                        </a:rPr>
                        <a:t> </a:t>
                      </a:r>
                      <a:r>
                        <a:rPr sz="1100" spc="-20" dirty="0">
                          <a:latin typeface="Carlito"/>
                          <a:cs typeface="Carlito"/>
                        </a:rPr>
                        <a:t>diet, </a:t>
                      </a:r>
                      <a:r>
                        <a:rPr sz="1100" dirty="0">
                          <a:latin typeface="Carlito"/>
                          <a:cs typeface="Carlito"/>
                        </a:rPr>
                        <a:t>exercise</a:t>
                      </a:r>
                      <a:r>
                        <a:rPr sz="1100" spc="-25"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sleep</a:t>
                      </a:r>
                      <a:r>
                        <a:rPr sz="1100" spc="-25" dirty="0">
                          <a:latin typeface="Carlito"/>
                          <a:cs typeface="Carlito"/>
                        </a:rPr>
                        <a:t> </a:t>
                      </a:r>
                      <a:r>
                        <a:rPr sz="1100" dirty="0">
                          <a:latin typeface="Carlito"/>
                          <a:cs typeface="Carlito"/>
                        </a:rPr>
                        <a:t>to</a:t>
                      </a:r>
                      <a:r>
                        <a:rPr sz="1100" spc="-25" dirty="0">
                          <a:latin typeface="Carlito"/>
                          <a:cs typeface="Carlito"/>
                        </a:rPr>
                        <a:t> </a:t>
                      </a:r>
                      <a:r>
                        <a:rPr sz="1100" spc="-50" dirty="0">
                          <a:latin typeface="Carlito"/>
                          <a:cs typeface="Carlito"/>
                        </a:rPr>
                        <a:t>a</a:t>
                      </a:r>
                      <a:r>
                        <a:rPr sz="1100" dirty="0">
                          <a:latin typeface="Carlito"/>
                          <a:cs typeface="Carlito"/>
                        </a:rPr>
                        <a:t> healthy</a:t>
                      </a:r>
                      <a:r>
                        <a:rPr sz="1100" spc="-25" dirty="0">
                          <a:latin typeface="Carlito"/>
                          <a:cs typeface="Carlito"/>
                        </a:rPr>
                        <a:t> </a:t>
                      </a:r>
                      <a:r>
                        <a:rPr sz="1100" dirty="0">
                          <a:latin typeface="Carlito"/>
                          <a:cs typeface="Carlito"/>
                        </a:rPr>
                        <a:t>lifestyle.</a:t>
                      </a:r>
                      <a:r>
                        <a:rPr sz="1100" spc="204" dirty="0">
                          <a:latin typeface="Carlito"/>
                          <a:cs typeface="Carlito"/>
                        </a:rPr>
                        <a:t> </a:t>
                      </a:r>
                      <a:r>
                        <a:rPr sz="1100" spc="-20" dirty="0">
                          <a:latin typeface="Carlito"/>
                          <a:cs typeface="Carlito"/>
                        </a:rPr>
                        <a:t>Show </a:t>
                      </a:r>
                      <a:r>
                        <a:rPr sz="1100" dirty="0">
                          <a:latin typeface="Carlito"/>
                          <a:cs typeface="Carlito"/>
                        </a:rPr>
                        <a:t>how</a:t>
                      </a:r>
                      <a:r>
                        <a:rPr sz="1100" spc="-15"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make</a:t>
                      </a:r>
                      <a:r>
                        <a:rPr sz="1100" spc="-15" dirty="0">
                          <a:latin typeface="Carlito"/>
                          <a:cs typeface="Carlito"/>
                        </a:rPr>
                        <a:t> </a:t>
                      </a:r>
                      <a:r>
                        <a:rPr sz="1100" spc="-10" dirty="0">
                          <a:latin typeface="Carlito"/>
                          <a:cs typeface="Carlito"/>
                        </a:rPr>
                        <a:t>healthy choices</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202565">
                        <a:lnSpc>
                          <a:spcPct val="100499"/>
                        </a:lnSpc>
                        <a:spcBef>
                          <a:spcPts val="245"/>
                        </a:spcBef>
                      </a:pPr>
                      <a:r>
                        <a:rPr sz="1100" dirty="0">
                          <a:latin typeface="Carlito"/>
                          <a:cs typeface="Carlito"/>
                        </a:rPr>
                        <a:t>Show</a:t>
                      </a:r>
                      <a:r>
                        <a:rPr sz="1100" spc="-20" dirty="0">
                          <a:latin typeface="Carlito"/>
                          <a:cs typeface="Carlito"/>
                        </a:rPr>
                        <a:t> </a:t>
                      </a:r>
                      <a:r>
                        <a:rPr sz="1100" dirty="0">
                          <a:latin typeface="Carlito"/>
                          <a:cs typeface="Carlito"/>
                        </a:rPr>
                        <a:t>how</a:t>
                      </a:r>
                      <a:r>
                        <a:rPr sz="1100" spc="-20" dirty="0">
                          <a:latin typeface="Carlito"/>
                          <a:cs typeface="Carlito"/>
                        </a:rPr>
                        <a:t> </a:t>
                      </a:r>
                      <a:r>
                        <a:rPr sz="1100" dirty="0">
                          <a:latin typeface="Carlito"/>
                          <a:cs typeface="Carlito"/>
                        </a:rPr>
                        <a:t>they</a:t>
                      </a:r>
                      <a:r>
                        <a:rPr sz="1100" spc="-15" dirty="0">
                          <a:latin typeface="Carlito"/>
                          <a:cs typeface="Carlito"/>
                        </a:rPr>
                        <a:t> </a:t>
                      </a:r>
                      <a:r>
                        <a:rPr sz="1100" dirty="0">
                          <a:latin typeface="Carlito"/>
                          <a:cs typeface="Carlito"/>
                        </a:rPr>
                        <a:t>are</a:t>
                      </a:r>
                      <a:r>
                        <a:rPr sz="1100" spc="-20" dirty="0">
                          <a:latin typeface="Carlito"/>
                          <a:cs typeface="Carlito"/>
                        </a:rPr>
                        <a:t> </a:t>
                      </a:r>
                      <a:r>
                        <a:rPr sz="1100" spc="-10" dirty="0">
                          <a:latin typeface="Carlito"/>
                          <a:cs typeface="Carlito"/>
                        </a:rPr>
                        <a:t>improving </a:t>
                      </a:r>
                      <a:r>
                        <a:rPr sz="1100" dirty="0">
                          <a:latin typeface="Carlito"/>
                          <a:cs typeface="Carlito"/>
                        </a:rPr>
                        <a:t>their</a:t>
                      </a:r>
                      <a:r>
                        <a:rPr sz="1100" spc="-20" dirty="0">
                          <a:latin typeface="Carlito"/>
                          <a:cs typeface="Carlito"/>
                        </a:rPr>
                        <a:t> </a:t>
                      </a:r>
                      <a:r>
                        <a:rPr sz="1100" dirty="0">
                          <a:latin typeface="Carlito"/>
                          <a:cs typeface="Carlito"/>
                        </a:rPr>
                        <a:t>health</a:t>
                      </a:r>
                      <a:r>
                        <a:rPr sz="1100" spc="-25"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fitness</a:t>
                      </a:r>
                      <a:r>
                        <a:rPr sz="1100" spc="-25" dirty="0">
                          <a:latin typeface="Carlito"/>
                          <a:cs typeface="Carlito"/>
                        </a:rPr>
                        <a:t> </a:t>
                      </a:r>
                      <a:r>
                        <a:rPr sz="1100" dirty="0">
                          <a:latin typeface="Carlito"/>
                          <a:cs typeface="Carlito"/>
                        </a:rPr>
                        <a:t>in</a:t>
                      </a:r>
                      <a:r>
                        <a:rPr sz="1100" spc="-25" dirty="0">
                          <a:latin typeface="Carlito"/>
                          <a:cs typeface="Carlito"/>
                        </a:rPr>
                        <a:t> </a:t>
                      </a:r>
                      <a:r>
                        <a:rPr sz="1100" spc="-50" dirty="0">
                          <a:latin typeface="Carlito"/>
                          <a:cs typeface="Carlito"/>
                        </a:rPr>
                        <a:t>a</a:t>
                      </a:r>
                      <a:r>
                        <a:rPr sz="1100" dirty="0">
                          <a:latin typeface="Carlito"/>
                          <a:cs typeface="Carlito"/>
                        </a:rPr>
                        <a:t> structured</a:t>
                      </a:r>
                      <a:r>
                        <a:rPr sz="1100" spc="-45" dirty="0">
                          <a:latin typeface="Carlito"/>
                          <a:cs typeface="Carlito"/>
                        </a:rPr>
                        <a:t> </a:t>
                      </a:r>
                      <a:r>
                        <a:rPr sz="1100" dirty="0">
                          <a:latin typeface="Carlito"/>
                          <a:cs typeface="Carlito"/>
                        </a:rPr>
                        <a:t>and</a:t>
                      </a:r>
                      <a:r>
                        <a:rPr sz="1100" spc="-45" dirty="0">
                          <a:latin typeface="Carlito"/>
                          <a:cs typeface="Carlito"/>
                        </a:rPr>
                        <a:t> </a:t>
                      </a:r>
                      <a:r>
                        <a:rPr sz="1100" dirty="0">
                          <a:latin typeface="Carlito"/>
                          <a:cs typeface="Carlito"/>
                        </a:rPr>
                        <a:t>deliberate</a:t>
                      </a:r>
                      <a:r>
                        <a:rPr sz="1100" spc="-40" dirty="0">
                          <a:latin typeface="Carlito"/>
                          <a:cs typeface="Carlito"/>
                        </a:rPr>
                        <a:t> </a:t>
                      </a:r>
                      <a:r>
                        <a:rPr sz="1100" spc="-20" dirty="0">
                          <a:latin typeface="Carlito"/>
                          <a:cs typeface="Carlito"/>
                        </a:rPr>
                        <a:t>way. </a:t>
                      </a:r>
                      <a:r>
                        <a:rPr sz="1100" spc="-10" dirty="0">
                          <a:latin typeface="Carlito"/>
                          <a:cs typeface="Carlito"/>
                        </a:rPr>
                        <a:t>Understand</a:t>
                      </a:r>
                      <a:r>
                        <a:rPr sz="1100" spc="-15" dirty="0">
                          <a:latin typeface="Carlito"/>
                          <a:cs typeface="Carlito"/>
                        </a:rPr>
                        <a:t> </a:t>
                      </a:r>
                      <a:r>
                        <a:rPr sz="1100" dirty="0">
                          <a:latin typeface="Carlito"/>
                          <a:cs typeface="Carlito"/>
                        </a:rPr>
                        <a:t>the</a:t>
                      </a:r>
                      <a:r>
                        <a:rPr sz="1100" spc="-5" dirty="0">
                          <a:latin typeface="Carlito"/>
                          <a:cs typeface="Carlito"/>
                        </a:rPr>
                        <a:t> </a:t>
                      </a:r>
                      <a:r>
                        <a:rPr sz="1100" dirty="0">
                          <a:latin typeface="Carlito"/>
                          <a:cs typeface="Carlito"/>
                        </a:rPr>
                        <a:t>risks</a:t>
                      </a:r>
                      <a:r>
                        <a:rPr sz="1100" spc="-10" dirty="0">
                          <a:latin typeface="Carlito"/>
                          <a:cs typeface="Carlito"/>
                        </a:rPr>
                        <a:t> </a:t>
                      </a:r>
                      <a:r>
                        <a:rPr sz="1100" dirty="0">
                          <a:latin typeface="Carlito"/>
                          <a:cs typeface="Carlito"/>
                        </a:rPr>
                        <a:t>posed</a:t>
                      </a:r>
                      <a:r>
                        <a:rPr sz="1100" spc="-10" dirty="0">
                          <a:latin typeface="Carlito"/>
                          <a:cs typeface="Carlito"/>
                        </a:rPr>
                        <a:t> </a:t>
                      </a:r>
                      <a:r>
                        <a:rPr sz="1100" spc="-35" dirty="0">
                          <a:latin typeface="Carlito"/>
                          <a:cs typeface="Carlito"/>
                        </a:rPr>
                        <a:t>by </a:t>
                      </a:r>
                      <a:r>
                        <a:rPr sz="1100" dirty="0">
                          <a:latin typeface="Carlito"/>
                          <a:cs typeface="Carlito"/>
                        </a:rPr>
                        <a:t>smoking,</a:t>
                      </a:r>
                      <a:r>
                        <a:rPr sz="1100" spc="-25" dirty="0">
                          <a:latin typeface="Carlito"/>
                          <a:cs typeface="Carlito"/>
                        </a:rPr>
                        <a:t> </a:t>
                      </a:r>
                      <a:r>
                        <a:rPr sz="1100" dirty="0">
                          <a:latin typeface="Carlito"/>
                          <a:cs typeface="Carlito"/>
                        </a:rPr>
                        <a:t>drugs</a:t>
                      </a:r>
                      <a:r>
                        <a:rPr sz="1100" spc="-30" dirty="0">
                          <a:latin typeface="Carlito"/>
                          <a:cs typeface="Carlito"/>
                        </a:rPr>
                        <a:t> </a:t>
                      </a:r>
                      <a:r>
                        <a:rPr sz="1100" dirty="0">
                          <a:latin typeface="Carlito"/>
                          <a:cs typeface="Carlito"/>
                        </a:rPr>
                        <a:t>and</a:t>
                      </a:r>
                      <a:r>
                        <a:rPr sz="1100" spc="-30" dirty="0">
                          <a:latin typeface="Carlito"/>
                          <a:cs typeface="Carlito"/>
                        </a:rPr>
                        <a:t> </a:t>
                      </a:r>
                      <a:r>
                        <a:rPr sz="1100" spc="-10" dirty="0">
                          <a:latin typeface="Carlito"/>
                          <a:cs typeface="Carlito"/>
                        </a:rPr>
                        <a:t>alcohol</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208279">
                        <a:lnSpc>
                          <a:spcPct val="100000"/>
                        </a:lnSpc>
                        <a:spcBef>
                          <a:spcPts val="250"/>
                        </a:spcBef>
                      </a:pPr>
                      <a:r>
                        <a:rPr sz="1100" dirty="0">
                          <a:latin typeface="Carlito"/>
                          <a:cs typeface="Carlito"/>
                        </a:rPr>
                        <a:t>In</a:t>
                      </a:r>
                      <a:r>
                        <a:rPr sz="1100" spc="-5" dirty="0">
                          <a:latin typeface="Carlito"/>
                          <a:cs typeface="Carlito"/>
                        </a:rPr>
                        <a:t> </a:t>
                      </a:r>
                      <a:r>
                        <a:rPr sz="1100" dirty="0">
                          <a:latin typeface="Carlito"/>
                          <a:cs typeface="Carlito"/>
                        </a:rPr>
                        <a:t>addition to </a:t>
                      </a:r>
                      <a:r>
                        <a:rPr sz="1100" spc="-10" dirty="0">
                          <a:latin typeface="Carlito"/>
                          <a:cs typeface="Carlito"/>
                        </a:rPr>
                        <a:t>understanding</a:t>
                      </a:r>
                      <a:r>
                        <a:rPr sz="1100" dirty="0">
                          <a:latin typeface="Carlito"/>
                          <a:cs typeface="Carlito"/>
                        </a:rPr>
                        <a:t> </a:t>
                      </a:r>
                      <a:r>
                        <a:rPr sz="1100" spc="-25" dirty="0">
                          <a:latin typeface="Carlito"/>
                          <a:cs typeface="Carlito"/>
                        </a:rPr>
                        <a:t>and </a:t>
                      </a:r>
                      <a:r>
                        <a:rPr sz="1100" dirty="0">
                          <a:latin typeface="Carlito"/>
                          <a:cs typeface="Carlito"/>
                        </a:rPr>
                        <a:t>taking</a:t>
                      </a:r>
                      <a:r>
                        <a:rPr sz="1100" spc="-30" dirty="0">
                          <a:latin typeface="Carlito"/>
                          <a:cs typeface="Carlito"/>
                        </a:rPr>
                        <a:t> </a:t>
                      </a:r>
                      <a:r>
                        <a:rPr sz="1100" dirty="0">
                          <a:latin typeface="Carlito"/>
                          <a:cs typeface="Carlito"/>
                        </a:rPr>
                        <a:t>action</a:t>
                      </a:r>
                      <a:r>
                        <a:rPr sz="1100" spc="-30" dirty="0">
                          <a:latin typeface="Carlito"/>
                          <a:cs typeface="Carlito"/>
                        </a:rPr>
                        <a:t> </a:t>
                      </a:r>
                      <a:r>
                        <a:rPr sz="1100" dirty="0">
                          <a:latin typeface="Carlito"/>
                          <a:cs typeface="Carlito"/>
                        </a:rPr>
                        <a:t>on</a:t>
                      </a:r>
                      <a:r>
                        <a:rPr sz="1100" spc="-30" dirty="0">
                          <a:latin typeface="Carlito"/>
                          <a:cs typeface="Carlito"/>
                        </a:rPr>
                        <a:t> </a:t>
                      </a:r>
                      <a:r>
                        <a:rPr sz="1100" dirty="0">
                          <a:latin typeface="Carlito"/>
                          <a:cs typeface="Carlito"/>
                        </a:rPr>
                        <a:t>their</a:t>
                      </a:r>
                      <a:r>
                        <a:rPr sz="1100" spc="-20" dirty="0">
                          <a:latin typeface="Carlito"/>
                          <a:cs typeface="Carlito"/>
                        </a:rPr>
                        <a:t> </a:t>
                      </a:r>
                      <a:r>
                        <a:rPr sz="1100" spc="-10" dirty="0">
                          <a:latin typeface="Carlito"/>
                          <a:cs typeface="Carlito"/>
                        </a:rPr>
                        <a:t>physical </a:t>
                      </a:r>
                      <a:r>
                        <a:rPr sz="1100" dirty="0">
                          <a:latin typeface="Carlito"/>
                          <a:cs typeface="Carlito"/>
                        </a:rPr>
                        <a:t>health,</a:t>
                      </a:r>
                      <a:r>
                        <a:rPr sz="1100" spc="-30" dirty="0">
                          <a:latin typeface="Carlito"/>
                          <a:cs typeface="Carlito"/>
                        </a:rPr>
                        <a:t> </a:t>
                      </a:r>
                      <a:r>
                        <a:rPr sz="1100" dirty="0">
                          <a:latin typeface="Carlito"/>
                          <a:cs typeface="Carlito"/>
                        </a:rPr>
                        <a:t>they</a:t>
                      </a:r>
                      <a:r>
                        <a:rPr sz="1100" spc="-30" dirty="0">
                          <a:latin typeface="Carlito"/>
                          <a:cs typeface="Carlito"/>
                        </a:rPr>
                        <a:t> </a:t>
                      </a:r>
                      <a:r>
                        <a:rPr sz="1100" dirty="0">
                          <a:latin typeface="Carlito"/>
                          <a:cs typeface="Carlito"/>
                        </a:rPr>
                        <a:t>should</a:t>
                      </a:r>
                      <a:r>
                        <a:rPr sz="1100" spc="-35" dirty="0">
                          <a:latin typeface="Carlito"/>
                          <a:cs typeface="Carlito"/>
                        </a:rPr>
                        <a:t> </a:t>
                      </a:r>
                      <a:r>
                        <a:rPr sz="1100" spc="-20" dirty="0">
                          <a:latin typeface="Carlito"/>
                          <a:cs typeface="Carlito"/>
                        </a:rPr>
                        <a:t>also </a:t>
                      </a:r>
                      <a:r>
                        <a:rPr sz="1100" dirty="0">
                          <a:latin typeface="Carlito"/>
                          <a:cs typeface="Carlito"/>
                        </a:rPr>
                        <a:t>understand</a:t>
                      </a:r>
                      <a:r>
                        <a:rPr sz="1100" spc="-30" dirty="0">
                          <a:latin typeface="Carlito"/>
                          <a:cs typeface="Carlito"/>
                        </a:rPr>
                        <a:t> </a:t>
                      </a:r>
                      <a:r>
                        <a:rPr sz="1100" dirty="0">
                          <a:latin typeface="Carlito"/>
                          <a:cs typeface="Carlito"/>
                        </a:rPr>
                        <a:t>how</a:t>
                      </a:r>
                      <a:r>
                        <a:rPr sz="1100" spc="-20" dirty="0">
                          <a:latin typeface="Carlito"/>
                          <a:cs typeface="Carlito"/>
                        </a:rPr>
                        <a:t> </a:t>
                      </a:r>
                      <a:r>
                        <a:rPr sz="1100" dirty="0">
                          <a:latin typeface="Carlito"/>
                          <a:cs typeface="Carlito"/>
                        </a:rPr>
                        <a:t>to</a:t>
                      </a:r>
                      <a:r>
                        <a:rPr sz="1100" spc="-30" dirty="0">
                          <a:latin typeface="Carlito"/>
                          <a:cs typeface="Carlito"/>
                        </a:rPr>
                        <a:t> </a:t>
                      </a:r>
                      <a:r>
                        <a:rPr sz="1100" dirty="0">
                          <a:latin typeface="Carlito"/>
                          <a:cs typeface="Carlito"/>
                        </a:rPr>
                        <a:t>take</a:t>
                      </a:r>
                      <a:r>
                        <a:rPr sz="1100" spc="-20" dirty="0">
                          <a:latin typeface="Carlito"/>
                          <a:cs typeface="Carlito"/>
                        </a:rPr>
                        <a:t> </a:t>
                      </a:r>
                      <a:r>
                        <a:rPr sz="1100" dirty="0">
                          <a:latin typeface="Carlito"/>
                          <a:cs typeface="Carlito"/>
                        </a:rPr>
                        <a:t>care</a:t>
                      </a:r>
                      <a:r>
                        <a:rPr sz="1100" spc="-20" dirty="0">
                          <a:latin typeface="Carlito"/>
                          <a:cs typeface="Carlito"/>
                        </a:rPr>
                        <a:t> </a:t>
                      </a:r>
                      <a:r>
                        <a:rPr sz="1100" spc="-25" dirty="0">
                          <a:latin typeface="Carlito"/>
                          <a:cs typeface="Carlito"/>
                        </a:rPr>
                        <a:t>of </a:t>
                      </a:r>
                      <a:r>
                        <a:rPr sz="1100" dirty="0">
                          <a:latin typeface="Carlito"/>
                          <a:cs typeface="Carlito"/>
                        </a:rPr>
                        <a:t>their</a:t>
                      </a:r>
                      <a:r>
                        <a:rPr sz="1100" spc="-25" dirty="0">
                          <a:latin typeface="Carlito"/>
                          <a:cs typeface="Carlito"/>
                        </a:rPr>
                        <a:t> </a:t>
                      </a:r>
                      <a:r>
                        <a:rPr sz="1100" dirty="0">
                          <a:latin typeface="Carlito"/>
                          <a:cs typeface="Carlito"/>
                        </a:rPr>
                        <a:t>mental</a:t>
                      </a:r>
                      <a:r>
                        <a:rPr sz="1100" spc="-35" dirty="0">
                          <a:latin typeface="Carlito"/>
                          <a:cs typeface="Carlito"/>
                        </a:rPr>
                        <a:t> </a:t>
                      </a:r>
                      <a:r>
                        <a:rPr sz="1100" dirty="0">
                          <a:latin typeface="Carlito"/>
                          <a:cs typeface="Carlito"/>
                        </a:rPr>
                        <a:t>wellbeing</a:t>
                      </a:r>
                      <a:r>
                        <a:rPr sz="1100" spc="-30" dirty="0">
                          <a:latin typeface="Carlito"/>
                          <a:cs typeface="Carlito"/>
                        </a:rPr>
                        <a:t> </a:t>
                      </a:r>
                      <a:r>
                        <a:rPr sz="1100" dirty="0">
                          <a:latin typeface="Carlito"/>
                          <a:cs typeface="Carlito"/>
                        </a:rPr>
                        <a:t>and</a:t>
                      </a:r>
                      <a:r>
                        <a:rPr sz="1100" spc="-35" dirty="0">
                          <a:latin typeface="Carlito"/>
                          <a:cs typeface="Carlito"/>
                        </a:rPr>
                        <a:t> </a:t>
                      </a:r>
                      <a:r>
                        <a:rPr sz="1100" spc="-25" dirty="0">
                          <a:latin typeface="Carlito"/>
                          <a:cs typeface="Carlito"/>
                        </a:rPr>
                        <a:t>to </a:t>
                      </a:r>
                      <a:r>
                        <a:rPr sz="1100" dirty="0">
                          <a:latin typeface="Carlito"/>
                          <a:cs typeface="Carlito"/>
                        </a:rPr>
                        <a:t>support</a:t>
                      </a:r>
                      <a:r>
                        <a:rPr sz="1100" spc="-40" dirty="0">
                          <a:latin typeface="Carlito"/>
                          <a:cs typeface="Carlito"/>
                        </a:rPr>
                        <a:t> </a:t>
                      </a:r>
                      <a:r>
                        <a:rPr sz="1100" dirty="0">
                          <a:latin typeface="Carlito"/>
                          <a:cs typeface="Carlito"/>
                        </a:rPr>
                        <a:t>others’</a:t>
                      </a:r>
                      <a:r>
                        <a:rPr sz="1100" spc="-40" dirty="0">
                          <a:latin typeface="Carlito"/>
                          <a:cs typeface="Carlito"/>
                        </a:rPr>
                        <a:t> </a:t>
                      </a:r>
                      <a:r>
                        <a:rPr sz="1100" dirty="0">
                          <a:latin typeface="Carlito"/>
                          <a:cs typeface="Carlito"/>
                        </a:rPr>
                        <a:t>mental</a:t>
                      </a:r>
                      <a:r>
                        <a:rPr sz="1100" spc="-35" dirty="0">
                          <a:latin typeface="Carlito"/>
                          <a:cs typeface="Carlito"/>
                        </a:rPr>
                        <a:t> </a:t>
                      </a:r>
                      <a:r>
                        <a:rPr sz="1100" spc="-10" dirty="0">
                          <a:latin typeface="Carlito"/>
                          <a:cs typeface="Carlito"/>
                        </a:rPr>
                        <a:t>health</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220345">
                        <a:lnSpc>
                          <a:spcPct val="101200"/>
                        </a:lnSpc>
                        <a:spcBef>
                          <a:spcPts val="235"/>
                        </a:spcBef>
                      </a:pPr>
                      <a:r>
                        <a:rPr sz="1100" dirty="0">
                          <a:latin typeface="Carlito"/>
                          <a:cs typeface="Carlito"/>
                        </a:rPr>
                        <a:t>Support,</a:t>
                      </a:r>
                      <a:r>
                        <a:rPr sz="1100" spc="-45" dirty="0">
                          <a:latin typeface="Carlito"/>
                          <a:cs typeface="Carlito"/>
                        </a:rPr>
                        <a:t> </a:t>
                      </a:r>
                      <a:r>
                        <a:rPr sz="1100" dirty="0">
                          <a:latin typeface="Carlito"/>
                          <a:cs typeface="Carlito"/>
                        </a:rPr>
                        <a:t>mentor</a:t>
                      </a:r>
                      <a:r>
                        <a:rPr sz="1100" spc="-40" dirty="0">
                          <a:latin typeface="Carlito"/>
                          <a:cs typeface="Carlito"/>
                        </a:rPr>
                        <a:t> </a:t>
                      </a:r>
                      <a:r>
                        <a:rPr sz="1100" spc="-25" dirty="0">
                          <a:latin typeface="Carlito"/>
                          <a:cs typeface="Carlito"/>
                        </a:rPr>
                        <a:t>and </a:t>
                      </a:r>
                      <a:r>
                        <a:rPr sz="1100" dirty="0">
                          <a:latin typeface="Carlito"/>
                          <a:cs typeface="Carlito"/>
                        </a:rPr>
                        <a:t>coach</a:t>
                      </a:r>
                      <a:r>
                        <a:rPr sz="1100" spc="-25" dirty="0">
                          <a:latin typeface="Carlito"/>
                          <a:cs typeface="Carlito"/>
                        </a:rPr>
                        <a:t> </a:t>
                      </a:r>
                      <a:r>
                        <a:rPr sz="1100" dirty="0">
                          <a:latin typeface="Carlito"/>
                          <a:cs typeface="Carlito"/>
                        </a:rPr>
                        <a:t>others</a:t>
                      </a:r>
                      <a:r>
                        <a:rPr sz="1100" spc="-25" dirty="0">
                          <a:latin typeface="Carlito"/>
                          <a:cs typeface="Carlito"/>
                        </a:rPr>
                        <a:t> </a:t>
                      </a:r>
                      <a:r>
                        <a:rPr sz="1100" dirty="0">
                          <a:latin typeface="Carlito"/>
                          <a:cs typeface="Carlito"/>
                        </a:rPr>
                        <a:t>in</a:t>
                      </a:r>
                      <a:r>
                        <a:rPr sz="1100" spc="-20" dirty="0">
                          <a:latin typeface="Carlito"/>
                          <a:cs typeface="Carlito"/>
                        </a:rPr>
                        <a:t> </a:t>
                      </a:r>
                      <a:r>
                        <a:rPr sz="1100" spc="-10" dirty="0">
                          <a:latin typeface="Carlito"/>
                          <a:cs typeface="Carlito"/>
                        </a:rPr>
                        <a:t>physical </a:t>
                      </a:r>
                      <a:r>
                        <a:rPr sz="1100" dirty="0">
                          <a:latin typeface="Carlito"/>
                          <a:cs typeface="Carlito"/>
                        </a:rPr>
                        <a:t>and</a:t>
                      </a:r>
                      <a:r>
                        <a:rPr sz="1100" spc="-30" dirty="0">
                          <a:latin typeface="Carlito"/>
                          <a:cs typeface="Carlito"/>
                        </a:rPr>
                        <a:t> </a:t>
                      </a:r>
                      <a:r>
                        <a:rPr sz="1100" dirty="0">
                          <a:latin typeface="Carlito"/>
                          <a:cs typeface="Carlito"/>
                        </a:rPr>
                        <a:t>mental</a:t>
                      </a:r>
                      <a:r>
                        <a:rPr sz="1100" spc="-25" dirty="0">
                          <a:latin typeface="Carlito"/>
                          <a:cs typeface="Carlito"/>
                        </a:rPr>
                        <a:t> </a:t>
                      </a:r>
                      <a:r>
                        <a:rPr sz="1100" dirty="0">
                          <a:latin typeface="Carlito"/>
                          <a:cs typeface="Carlito"/>
                        </a:rPr>
                        <a:t>health</a:t>
                      </a:r>
                      <a:r>
                        <a:rPr sz="1100" spc="-30" dirty="0">
                          <a:latin typeface="Carlito"/>
                          <a:cs typeface="Carlito"/>
                        </a:rPr>
                        <a:t> </a:t>
                      </a:r>
                      <a:r>
                        <a:rPr sz="1100" spc="-25" dirty="0">
                          <a:latin typeface="Carlito"/>
                          <a:cs typeface="Carlito"/>
                        </a:rPr>
                        <a:t>and </a:t>
                      </a:r>
                      <a:r>
                        <a:rPr sz="1100" spc="-10" dirty="0">
                          <a:latin typeface="Carlito"/>
                          <a:cs typeface="Carlito"/>
                        </a:rPr>
                        <a:t>wellbeing</a:t>
                      </a:r>
                      <a:endParaRPr sz="110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val="10003"/>
                  </a:ext>
                </a:extLst>
              </a:tr>
              <a:tr h="1097280">
                <a:tc>
                  <a:txBody>
                    <a:bodyPr/>
                    <a:lstStyle/>
                    <a:p>
                      <a:pPr algn="ctr">
                        <a:lnSpc>
                          <a:spcPct val="100000"/>
                        </a:lnSpc>
                        <a:spcBef>
                          <a:spcPts val="260"/>
                        </a:spcBef>
                      </a:pPr>
                      <a:r>
                        <a:rPr sz="1400" spc="-10" dirty="0">
                          <a:solidFill>
                            <a:srgbClr val="FFFFFF"/>
                          </a:solidFill>
                          <a:latin typeface="Carlito"/>
                          <a:cs typeface="Carlito"/>
                        </a:rPr>
                        <a:t>Values</a:t>
                      </a:r>
                      <a:endParaRPr sz="14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7413DC"/>
                    </a:solidFill>
                  </a:tcPr>
                </a:tc>
                <a:tc>
                  <a:txBody>
                    <a:bodyPr/>
                    <a:lstStyle/>
                    <a:p>
                      <a:pPr marL="91440" marR="165735">
                        <a:lnSpc>
                          <a:spcPct val="100000"/>
                        </a:lnSpc>
                        <a:spcBef>
                          <a:spcPts val="250"/>
                        </a:spcBef>
                      </a:pPr>
                      <a:r>
                        <a:rPr sz="1100" spc="-10" dirty="0">
                          <a:latin typeface="Carlito"/>
                          <a:cs typeface="Carlito"/>
                        </a:rPr>
                        <a:t>Understand</a:t>
                      </a:r>
                      <a:r>
                        <a:rPr sz="1100" spc="35" dirty="0">
                          <a:latin typeface="Carlito"/>
                          <a:cs typeface="Carlito"/>
                        </a:rPr>
                        <a:t> </a:t>
                      </a:r>
                      <a:r>
                        <a:rPr sz="1100" spc="-25" dirty="0">
                          <a:latin typeface="Carlito"/>
                          <a:cs typeface="Carlito"/>
                        </a:rPr>
                        <a:t>the </a:t>
                      </a:r>
                      <a:r>
                        <a:rPr sz="1100" dirty="0">
                          <a:latin typeface="Carlito"/>
                          <a:cs typeface="Carlito"/>
                        </a:rPr>
                        <a:t>promise</a:t>
                      </a:r>
                      <a:r>
                        <a:rPr sz="1100" spc="-30" dirty="0">
                          <a:latin typeface="Carlito"/>
                          <a:cs typeface="Carlito"/>
                        </a:rPr>
                        <a:t> </a:t>
                      </a:r>
                      <a:r>
                        <a:rPr sz="1100" dirty="0">
                          <a:latin typeface="Carlito"/>
                          <a:cs typeface="Carlito"/>
                        </a:rPr>
                        <a:t>they</a:t>
                      </a:r>
                      <a:r>
                        <a:rPr sz="1100" spc="-30" dirty="0">
                          <a:latin typeface="Carlito"/>
                          <a:cs typeface="Carlito"/>
                        </a:rPr>
                        <a:t> </a:t>
                      </a:r>
                      <a:r>
                        <a:rPr sz="1100" spc="-20" dirty="0">
                          <a:latin typeface="Carlito"/>
                          <a:cs typeface="Carlito"/>
                        </a:rPr>
                        <a:t>have </a:t>
                      </a:r>
                      <a:r>
                        <a:rPr sz="1100" dirty="0">
                          <a:latin typeface="Carlito"/>
                          <a:cs typeface="Carlito"/>
                        </a:rPr>
                        <a:t>made,</a:t>
                      </a:r>
                      <a:r>
                        <a:rPr sz="1100" spc="-20" dirty="0">
                          <a:latin typeface="Carlito"/>
                          <a:cs typeface="Carlito"/>
                        </a:rPr>
                        <a:t> </a:t>
                      </a:r>
                      <a:r>
                        <a:rPr sz="1100" dirty="0">
                          <a:latin typeface="Carlito"/>
                          <a:cs typeface="Carlito"/>
                        </a:rPr>
                        <a:t>and</a:t>
                      </a:r>
                      <a:r>
                        <a:rPr sz="1100" spc="-20" dirty="0">
                          <a:latin typeface="Carlito"/>
                          <a:cs typeface="Carlito"/>
                        </a:rPr>
                        <a:t> </a:t>
                      </a:r>
                      <a:r>
                        <a:rPr sz="1100" dirty="0">
                          <a:latin typeface="Carlito"/>
                          <a:cs typeface="Carlito"/>
                        </a:rPr>
                        <a:t>what</a:t>
                      </a:r>
                      <a:r>
                        <a:rPr sz="1100" spc="-20" dirty="0">
                          <a:latin typeface="Carlito"/>
                          <a:cs typeface="Carlito"/>
                        </a:rPr>
                        <a:t> </a:t>
                      </a:r>
                      <a:r>
                        <a:rPr sz="1100" spc="-25" dirty="0">
                          <a:latin typeface="Carlito"/>
                          <a:cs typeface="Carlito"/>
                        </a:rPr>
                        <a:t>it </a:t>
                      </a:r>
                      <a:r>
                        <a:rPr sz="1100" dirty="0">
                          <a:latin typeface="Carlito"/>
                          <a:cs typeface="Carlito"/>
                        </a:rPr>
                        <a:t>means</a:t>
                      </a:r>
                      <a:r>
                        <a:rPr sz="1100" spc="-15" dirty="0">
                          <a:latin typeface="Carlito"/>
                          <a:cs typeface="Carlito"/>
                        </a:rPr>
                        <a:t> </a:t>
                      </a:r>
                      <a:r>
                        <a:rPr sz="1100" dirty="0">
                          <a:latin typeface="Carlito"/>
                          <a:cs typeface="Carlito"/>
                        </a:rPr>
                        <a:t>to</a:t>
                      </a:r>
                      <a:r>
                        <a:rPr sz="1100" spc="-10" dirty="0">
                          <a:latin typeface="Carlito"/>
                          <a:cs typeface="Carlito"/>
                        </a:rPr>
                        <a:t> </a:t>
                      </a:r>
                      <a:r>
                        <a:rPr sz="1100" dirty="0">
                          <a:latin typeface="Carlito"/>
                          <a:cs typeface="Carlito"/>
                        </a:rPr>
                        <a:t>be</a:t>
                      </a:r>
                      <a:r>
                        <a:rPr sz="1100" spc="-10" dirty="0">
                          <a:latin typeface="Carlito"/>
                          <a:cs typeface="Carlito"/>
                        </a:rPr>
                        <a:t> </a:t>
                      </a:r>
                      <a:r>
                        <a:rPr sz="1100" dirty="0">
                          <a:latin typeface="Carlito"/>
                          <a:cs typeface="Carlito"/>
                        </a:rPr>
                        <a:t>a</a:t>
                      </a:r>
                      <a:r>
                        <a:rPr sz="1100" spc="-10" dirty="0">
                          <a:latin typeface="Carlito"/>
                          <a:cs typeface="Carlito"/>
                        </a:rPr>
                        <a:t> squirrel </a:t>
                      </a:r>
                      <a:r>
                        <a:rPr sz="1100" dirty="0">
                          <a:latin typeface="Carlito"/>
                          <a:cs typeface="Carlito"/>
                        </a:rPr>
                        <a:t>scout,</a:t>
                      </a:r>
                      <a:r>
                        <a:rPr sz="1100" spc="-30" dirty="0">
                          <a:latin typeface="Carlito"/>
                          <a:cs typeface="Carlito"/>
                        </a:rPr>
                        <a:t> </a:t>
                      </a:r>
                      <a:r>
                        <a:rPr sz="1100" dirty="0">
                          <a:latin typeface="Carlito"/>
                          <a:cs typeface="Carlito"/>
                        </a:rPr>
                        <a:t>know</a:t>
                      </a:r>
                      <a:r>
                        <a:rPr sz="1100" spc="-25" dirty="0">
                          <a:latin typeface="Carlito"/>
                          <a:cs typeface="Carlito"/>
                        </a:rPr>
                        <a:t> </a:t>
                      </a:r>
                      <a:r>
                        <a:rPr sz="1100" dirty="0">
                          <a:latin typeface="Carlito"/>
                          <a:cs typeface="Carlito"/>
                        </a:rPr>
                        <a:t>the</a:t>
                      </a:r>
                      <a:r>
                        <a:rPr sz="1100" spc="-25" dirty="0">
                          <a:latin typeface="Carlito"/>
                          <a:cs typeface="Carlito"/>
                        </a:rPr>
                        <a:t> </a:t>
                      </a:r>
                      <a:r>
                        <a:rPr sz="1100" spc="-20" dirty="0">
                          <a:latin typeface="Carlito"/>
                          <a:cs typeface="Carlito"/>
                        </a:rPr>
                        <a:t>other </a:t>
                      </a:r>
                      <a:r>
                        <a:rPr sz="1100" dirty="0">
                          <a:latin typeface="Carlito"/>
                          <a:cs typeface="Carlito"/>
                        </a:rPr>
                        <a:t>scout</a:t>
                      </a:r>
                      <a:r>
                        <a:rPr sz="1100" spc="-30" dirty="0">
                          <a:latin typeface="Carlito"/>
                          <a:cs typeface="Carlito"/>
                        </a:rPr>
                        <a:t> </a:t>
                      </a:r>
                      <a:r>
                        <a:rPr sz="1100" spc="-10" dirty="0">
                          <a:latin typeface="Carlito"/>
                          <a:cs typeface="Carlito"/>
                        </a:rPr>
                        <a:t>sections</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1440" marR="175260">
                        <a:lnSpc>
                          <a:spcPct val="100499"/>
                        </a:lnSpc>
                        <a:spcBef>
                          <a:spcPts val="245"/>
                        </a:spcBef>
                      </a:pPr>
                      <a:r>
                        <a:rPr sz="1100" spc="-10" dirty="0">
                          <a:latin typeface="Carlito"/>
                          <a:cs typeface="Carlito"/>
                        </a:rPr>
                        <a:t>Understand</a:t>
                      </a:r>
                      <a:r>
                        <a:rPr sz="1100" spc="5" dirty="0">
                          <a:latin typeface="Carlito"/>
                          <a:cs typeface="Carlito"/>
                        </a:rPr>
                        <a:t> </a:t>
                      </a:r>
                      <a:r>
                        <a:rPr sz="1100" dirty="0">
                          <a:latin typeface="Carlito"/>
                          <a:cs typeface="Carlito"/>
                        </a:rPr>
                        <a:t>the</a:t>
                      </a:r>
                      <a:r>
                        <a:rPr sz="1100" spc="10" dirty="0">
                          <a:latin typeface="Carlito"/>
                          <a:cs typeface="Carlito"/>
                        </a:rPr>
                        <a:t> </a:t>
                      </a:r>
                      <a:r>
                        <a:rPr sz="1100" spc="-10" dirty="0">
                          <a:latin typeface="Carlito"/>
                          <a:cs typeface="Carlito"/>
                        </a:rPr>
                        <a:t>promise </a:t>
                      </a:r>
                      <a:r>
                        <a:rPr sz="1100" dirty="0">
                          <a:latin typeface="Carlito"/>
                          <a:cs typeface="Carlito"/>
                        </a:rPr>
                        <a:t>they</a:t>
                      </a:r>
                      <a:r>
                        <a:rPr sz="1100" spc="-25" dirty="0">
                          <a:latin typeface="Carlito"/>
                          <a:cs typeface="Carlito"/>
                        </a:rPr>
                        <a:t> </a:t>
                      </a:r>
                      <a:r>
                        <a:rPr sz="1100" dirty="0">
                          <a:latin typeface="Carlito"/>
                          <a:cs typeface="Carlito"/>
                        </a:rPr>
                        <a:t>have</a:t>
                      </a:r>
                      <a:r>
                        <a:rPr sz="1100" spc="-20" dirty="0">
                          <a:latin typeface="Carlito"/>
                          <a:cs typeface="Carlito"/>
                        </a:rPr>
                        <a:t> </a:t>
                      </a:r>
                      <a:r>
                        <a:rPr sz="1100" dirty="0">
                          <a:latin typeface="Carlito"/>
                          <a:cs typeface="Carlito"/>
                        </a:rPr>
                        <a:t>made,</a:t>
                      </a:r>
                      <a:r>
                        <a:rPr sz="1100" spc="-25" dirty="0">
                          <a:latin typeface="Carlito"/>
                          <a:cs typeface="Carlito"/>
                        </a:rPr>
                        <a:t> </a:t>
                      </a:r>
                      <a:r>
                        <a:rPr sz="1100" spc="-20" dirty="0">
                          <a:latin typeface="Carlito"/>
                          <a:cs typeface="Carlito"/>
                        </a:rPr>
                        <a:t>their </a:t>
                      </a:r>
                      <a:r>
                        <a:rPr sz="1100" dirty="0">
                          <a:latin typeface="Carlito"/>
                          <a:cs typeface="Carlito"/>
                        </a:rPr>
                        <a:t>cultural</a:t>
                      </a:r>
                      <a:r>
                        <a:rPr sz="1100" spc="-55" dirty="0">
                          <a:latin typeface="Carlito"/>
                          <a:cs typeface="Carlito"/>
                        </a:rPr>
                        <a:t> </a:t>
                      </a:r>
                      <a:r>
                        <a:rPr sz="1100" dirty="0">
                          <a:latin typeface="Carlito"/>
                          <a:cs typeface="Carlito"/>
                        </a:rPr>
                        <a:t>background</a:t>
                      </a:r>
                      <a:r>
                        <a:rPr sz="1100" spc="-50" dirty="0">
                          <a:latin typeface="Carlito"/>
                          <a:cs typeface="Carlito"/>
                        </a:rPr>
                        <a:t> </a:t>
                      </a:r>
                      <a:r>
                        <a:rPr sz="1100" spc="-25" dirty="0">
                          <a:latin typeface="Carlito"/>
                          <a:cs typeface="Carlito"/>
                        </a:rPr>
                        <a:t>and </a:t>
                      </a:r>
                      <a:r>
                        <a:rPr sz="1100" dirty="0">
                          <a:latin typeface="Carlito"/>
                          <a:cs typeface="Carlito"/>
                        </a:rPr>
                        <a:t>connect</a:t>
                      </a:r>
                      <a:r>
                        <a:rPr sz="1100" spc="-30" dirty="0">
                          <a:latin typeface="Carlito"/>
                          <a:cs typeface="Carlito"/>
                        </a:rPr>
                        <a:t> </a:t>
                      </a:r>
                      <a:r>
                        <a:rPr sz="1100" dirty="0">
                          <a:latin typeface="Carlito"/>
                          <a:cs typeface="Carlito"/>
                        </a:rPr>
                        <a:t>with</a:t>
                      </a:r>
                      <a:r>
                        <a:rPr sz="1100" spc="-25" dirty="0">
                          <a:latin typeface="Carlito"/>
                          <a:cs typeface="Carlito"/>
                        </a:rPr>
                        <a:t> </a:t>
                      </a:r>
                      <a:r>
                        <a:rPr sz="1100" dirty="0">
                          <a:latin typeface="Carlito"/>
                          <a:cs typeface="Carlito"/>
                        </a:rPr>
                        <a:t>others</a:t>
                      </a:r>
                      <a:r>
                        <a:rPr sz="1100" spc="-30" dirty="0">
                          <a:latin typeface="Carlito"/>
                          <a:cs typeface="Carlito"/>
                        </a:rPr>
                        <a:t> </a:t>
                      </a:r>
                      <a:r>
                        <a:rPr sz="1100" spc="-20" dirty="0">
                          <a:latin typeface="Carlito"/>
                          <a:cs typeface="Carlito"/>
                        </a:rPr>
                        <a:t>with </a:t>
                      </a:r>
                      <a:r>
                        <a:rPr sz="1100" dirty="0">
                          <a:latin typeface="Carlito"/>
                          <a:cs typeface="Carlito"/>
                        </a:rPr>
                        <a:t>shared</a:t>
                      </a:r>
                      <a:r>
                        <a:rPr sz="1100" spc="-40" dirty="0">
                          <a:latin typeface="Carlito"/>
                          <a:cs typeface="Carlito"/>
                        </a:rPr>
                        <a:t> </a:t>
                      </a:r>
                      <a:r>
                        <a:rPr sz="1100" spc="-10" dirty="0">
                          <a:latin typeface="Carlito"/>
                          <a:cs typeface="Carlito"/>
                        </a:rPr>
                        <a:t>values.</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125730">
                        <a:lnSpc>
                          <a:spcPct val="100000"/>
                        </a:lnSpc>
                        <a:spcBef>
                          <a:spcPts val="250"/>
                        </a:spcBef>
                      </a:pPr>
                      <a:r>
                        <a:rPr sz="1100" spc="-10" dirty="0">
                          <a:latin typeface="Carlito"/>
                          <a:cs typeface="Carlito"/>
                        </a:rPr>
                        <a:t>Understand</a:t>
                      </a:r>
                      <a:r>
                        <a:rPr sz="1100" spc="-5" dirty="0">
                          <a:latin typeface="Carlito"/>
                          <a:cs typeface="Carlito"/>
                        </a:rPr>
                        <a:t> </a:t>
                      </a:r>
                      <a:r>
                        <a:rPr sz="1100" dirty="0">
                          <a:latin typeface="Carlito"/>
                          <a:cs typeface="Carlito"/>
                        </a:rPr>
                        <a:t>the</a:t>
                      </a:r>
                      <a:r>
                        <a:rPr sz="1100" spc="5" dirty="0">
                          <a:latin typeface="Carlito"/>
                          <a:cs typeface="Carlito"/>
                        </a:rPr>
                        <a:t> </a:t>
                      </a:r>
                      <a:r>
                        <a:rPr sz="1100" dirty="0">
                          <a:latin typeface="Carlito"/>
                          <a:cs typeface="Carlito"/>
                        </a:rPr>
                        <a:t>cub </a:t>
                      </a:r>
                      <a:r>
                        <a:rPr sz="1100" spc="-20" dirty="0">
                          <a:latin typeface="Carlito"/>
                          <a:cs typeface="Carlito"/>
                        </a:rPr>
                        <a:t>scout </a:t>
                      </a:r>
                      <a:r>
                        <a:rPr sz="1100" dirty="0">
                          <a:latin typeface="Carlito"/>
                          <a:cs typeface="Carlito"/>
                        </a:rPr>
                        <a:t>promise</a:t>
                      </a:r>
                      <a:r>
                        <a:rPr sz="1100" spc="-25"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how</a:t>
                      </a:r>
                      <a:r>
                        <a:rPr sz="1100" spc="-25" dirty="0">
                          <a:latin typeface="Carlito"/>
                          <a:cs typeface="Carlito"/>
                        </a:rPr>
                        <a:t> </a:t>
                      </a:r>
                      <a:r>
                        <a:rPr sz="1100" spc="-20" dirty="0">
                          <a:latin typeface="Carlito"/>
                          <a:cs typeface="Carlito"/>
                        </a:rPr>
                        <a:t>they </a:t>
                      </a:r>
                      <a:r>
                        <a:rPr sz="1100" dirty="0">
                          <a:latin typeface="Carlito"/>
                          <a:cs typeface="Carlito"/>
                        </a:rPr>
                        <a:t>relate</a:t>
                      </a:r>
                      <a:r>
                        <a:rPr sz="1100" spc="-20" dirty="0">
                          <a:latin typeface="Carlito"/>
                          <a:cs typeface="Carlito"/>
                        </a:rPr>
                        <a:t> </a:t>
                      </a:r>
                      <a:r>
                        <a:rPr sz="1100" dirty="0">
                          <a:latin typeface="Carlito"/>
                          <a:cs typeface="Carlito"/>
                        </a:rPr>
                        <a:t>that</a:t>
                      </a:r>
                      <a:r>
                        <a:rPr sz="1100" spc="-20" dirty="0">
                          <a:latin typeface="Carlito"/>
                          <a:cs typeface="Carlito"/>
                        </a:rPr>
                        <a:t> </a:t>
                      </a:r>
                      <a:r>
                        <a:rPr sz="1100" dirty="0">
                          <a:latin typeface="Carlito"/>
                          <a:cs typeface="Carlito"/>
                        </a:rPr>
                        <a:t>to</a:t>
                      </a:r>
                      <a:r>
                        <a:rPr sz="1100" spc="-25" dirty="0">
                          <a:latin typeface="Carlito"/>
                          <a:cs typeface="Carlito"/>
                        </a:rPr>
                        <a:t> </a:t>
                      </a:r>
                      <a:r>
                        <a:rPr sz="1100" spc="-20" dirty="0">
                          <a:latin typeface="Carlito"/>
                          <a:cs typeface="Carlito"/>
                        </a:rPr>
                        <a:t>their </a:t>
                      </a:r>
                      <a:r>
                        <a:rPr sz="1100" dirty="0">
                          <a:latin typeface="Carlito"/>
                          <a:cs typeface="Carlito"/>
                        </a:rPr>
                        <a:t>everyday</a:t>
                      </a:r>
                      <a:r>
                        <a:rPr sz="1100" spc="-25" dirty="0">
                          <a:latin typeface="Carlito"/>
                          <a:cs typeface="Carlito"/>
                        </a:rPr>
                        <a:t> </a:t>
                      </a:r>
                      <a:r>
                        <a:rPr sz="1100" dirty="0">
                          <a:latin typeface="Carlito"/>
                          <a:cs typeface="Carlito"/>
                        </a:rPr>
                        <a:t>life.</a:t>
                      </a:r>
                      <a:r>
                        <a:rPr sz="1100" spc="204" dirty="0">
                          <a:latin typeface="Carlito"/>
                          <a:cs typeface="Carlito"/>
                        </a:rPr>
                        <a:t> </a:t>
                      </a:r>
                      <a:r>
                        <a:rPr sz="1100" dirty="0">
                          <a:latin typeface="Carlito"/>
                          <a:cs typeface="Carlito"/>
                        </a:rPr>
                        <a:t>Show</a:t>
                      </a:r>
                      <a:r>
                        <a:rPr sz="1100" spc="-20" dirty="0">
                          <a:latin typeface="Carlito"/>
                          <a:cs typeface="Carlito"/>
                        </a:rPr>
                        <a:t> </a:t>
                      </a:r>
                      <a:r>
                        <a:rPr sz="1100" spc="-25" dirty="0">
                          <a:latin typeface="Carlito"/>
                          <a:cs typeface="Carlito"/>
                        </a:rPr>
                        <a:t>an </a:t>
                      </a:r>
                      <a:r>
                        <a:rPr sz="1100" spc="-10" dirty="0">
                          <a:latin typeface="Carlito"/>
                          <a:cs typeface="Carlito"/>
                        </a:rPr>
                        <a:t>appreciation</a:t>
                      </a:r>
                      <a:r>
                        <a:rPr sz="1100" spc="-5" dirty="0">
                          <a:latin typeface="Carlito"/>
                          <a:cs typeface="Carlito"/>
                        </a:rPr>
                        <a:t> </a:t>
                      </a:r>
                      <a:r>
                        <a:rPr sz="1100" dirty="0">
                          <a:latin typeface="Carlito"/>
                          <a:cs typeface="Carlito"/>
                        </a:rPr>
                        <a:t>for</a:t>
                      </a:r>
                      <a:r>
                        <a:rPr sz="1100" spc="5" dirty="0">
                          <a:latin typeface="Carlito"/>
                          <a:cs typeface="Carlito"/>
                        </a:rPr>
                        <a:t> </a:t>
                      </a:r>
                      <a:r>
                        <a:rPr sz="1100" dirty="0">
                          <a:latin typeface="Carlito"/>
                          <a:cs typeface="Carlito"/>
                        </a:rPr>
                        <a:t>a range </a:t>
                      </a:r>
                      <a:r>
                        <a:rPr sz="1100" spc="-25" dirty="0">
                          <a:latin typeface="Carlito"/>
                          <a:cs typeface="Carlito"/>
                        </a:rPr>
                        <a:t>of </a:t>
                      </a:r>
                      <a:r>
                        <a:rPr sz="1100" dirty="0">
                          <a:latin typeface="Carlito"/>
                          <a:cs typeface="Carlito"/>
                        </a:rPr>
                        <a:t>cultures</a:t>
                      </a:r>
                      <a:r>
                        <a:rPr sz="1100" spc="-30" dirty="0">
                          <a:latin typeface="Carlito"/>
                          <a:cs typeface="Carlito"/>
                        </a:rPr>
                        <a:t> </a:t>
                      </a:r>
                      <a:r>
                        <a:rPr sz="1100" dirty="0">
                          <a:latin typeface="Carlito"/>
                          <a:cs typeface="Carlito"/>
                        </a:rPr>
                        <a:t>and</a:t>
                      </a:r>
                      <a:r>
                        <a:rPr sz="1100" spc="-30" dirty="0">
                          <a:latin typeface="Carlito"/>
                          <a:cs typeface="Carlito"/>
                        </a:rPr>
                        <a:t> </a:t>
                      </a:r>
                      <a:r>
                        <a:rPr sz="1100" spc="-10" dirty="0">
                          <a:latin typeface="Carlito"/>
                          <a:cs typeface="Carlito"/>
                        </a:rPr>
                        <a:t>faiths</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119380">
                        <a:lnSpc>
                          <a:spcPct val="100499"/>
                        </a:lnSpc>
                        <a:spcBef>
                          <a:spcPts val="245"/>
                        </a:spcBef>
                      </a:pPr>
                      <a:r>
                        <a:rPr sz="1100" dirty="0">
                          <a:latin typeface="Carlito"/>
                          <a:cs typeface="Carlito"/>
                        </a:rPr>
                        <a:t>Understand</a:t>
                      </a:r>
                      <a:r>
                        <a:rPr sz="1100" spc="-40" dirty="0">
                          <a:latin typeface="Carlito"/>
                          <a:cs typeface="Carlito"/>
                        </a:rPr>
                        <a:t> </a:t>
                      </a:r>
                      <a:r>
                        <a:rPr sz="1100" dirty="0">
                          <a:latin typeface="Carlito"/>
                          <a:cs typeface="Carlito"/>
                        </a:rPr>
                        <a:t>the</a:t>
                      </a:r>
                      <a:r>
                        <a:rPr sz="1100" spc="-30" dirty="0">
                          <a:latin typeface="Carlito"/>
                          <a:cs typeface="Carlito"/>
                        </a:rPr>
                        <a:t> </a:t>
                      </a:r>
                      <a:r>
                        <a:rPr sz="1100" dirty="0">
                          <a:latin typeface="Carlito"/>
                          <a:cs typeface="Carlito"/>
                        </a:rPr>
                        <a:t>scout</a:t>
                      </a:r>
                      <a:r>
                        <a:rPr sz="1100" spc="-35" dirty="0">
                          <a:latin typeface="Carlito"/>
                          <a:cs typeface="Carlito"/>
                        </a:rPr>
                        <a:t> </a:t>
                      </a:r>
                      <a:r>
                        <a:rPr sz="1100" spc="-10" dirty="0">
                          <a:latin typeface="Carlito"/>
                          <a:cs typeface="Carlito"/>
                        </a:rPr>
                        <a:t>promise, </a:t>
                      </a:r>
                      <a:r>
                        <a:rPr sz="1100" dirty="0">
                          <a:latin typeface="Carlito"/>
                          <a:cs typeface="Carlito"/>
                        </a:rPr>
                        <a:t>and</a:t>
                      </a:r>
                      <a:r>
                        <a:rPr sz="1100" spc="-30" dirty="0">
                          <a:latin typeface="Carlito"/>
                          <a:cs typeface="Carlito"/>
                        </a:rPr>
                        <a:t> </a:t>
                      </a:r>
                      <a:r>
                        <a:rPr sz="1100" dirty="0">
                          <a:latin typeface="Carlito"/>
                          <a:cs typeface="Carlito"/>
                        </a:rPr>
                        <a:t>show</a:t>
                      </a:r>
                      <a:r>
                        <a:rPr sz="1100" spc="-25" dirty="0">
                          <a:latin typeface="Carlito"/>
                          <a:cs typeface="Carlito"/>
                        </a:rPr>
                        <a:t> </a:t>
                      </a:r>
                      <a:r>
                        <a:rPr sz="1100" dirty="0">
                          <a:latin typeface="Carlito"/>
                          <a:cs typeface="Carlito"/>
                        </a:rPr>
                        <a:t>other</a:t>
                      </a:r>
                      <a:r>
                        <a:rPr sz="1100" spc="-20" dirty="0">
                          <a:latin typeface="Carlito"/>
                          <a:cs typeface="Carlito"/>
                        </a:rPr>
                        <a:t> </a:t>
                      </a:r>
                      <a:r>
                        <a:rPr sz="1100" dirty="0">
                          <a:latin typeface="Carlito"/>
                          <a:cs typeface="Carlito"/>
                        </a:rPr>
                        <a:t>scouts</a:t>
                      </a:r>
                      <a:r>
                        <a:rPr sz="1100" spc="-30" dirty="0">
                          <a:latin typeface="Carlito"/>
                          <a:cs typeface="Carlito"/>
                        </a:rPr>
                        <a:t> </a:t>
                      </a:r>
                      <a:r>
                        <a:rPr sz="1100" dirty="0">
                          <a:latin typeface="Carlito"/>
                          <a:cs typeface="Carlito"/>
                        </a:rPr>
                        <a:t>how</a:t>
                      </a:r>
                      <a:r>
                        <a:rPr sz="1100" spc="-25" dirty="0">
                          <a:latin typeface="Carlito"/>
                          <a:cs typeface="Carlito"/>
                        </a:rPr>
                        <a:t> </a:t>
                      </a:r>
                      <a:r>
                        <a:rPr sz="1100" spc="-20" dirty="0">
                          <a:latin typeface="Carlito"/>
                          <a:cs typeface="Carlito"/>
                        </a:rPr>
                        <a:t>this </a:t>
                      </a:r>
                      <a:r>
                        <a:rPr sz="1100" dirty="0">
                          <a:latin typeface="Carlito"/>
                          <a:cs typeface="Carlito"/>
                        </a:rPr>
                        <a:t>shapes</a:t>
                      </a:r>
                      <a:r>
                        <a:rPr sz="1100" spc="-30" dirty="0">
                          <a:latin typeface="Carlito"/>
                          <a:cs typeface="Carlito"/>
                        </a:rPr>
                        <a:t> </a:t>
                      </a:r>
                      <a:r>
                        <a:rPr sz="1100" dirty="0">
                          <a:latin typeface="Carlito"/>
                          <a:cs typeface="Carlito"/>
                        </a:rPr>
                        <a:t>their</a:t>
                      </a:r>
                      <a:r>
                        <a:rPr sz="1100" spc="-15" dirty="0">
                          <a:latin typeface="Carlito"/>
                          <a:cs typeface="Carlito"/>
                        </a:rPr>
                        <a:t> </a:t>
                      </a:r>
                      <a:r>
                        <a:rPr sz="1100" dirty="0">
                          <a:latin typeface="Carlito"/>
                          <a:cs typeface="Carlito"/>
                        </a:rPr>
                        <a:t>values.</a:t>
                      </a:r>
                      <a:r>
                        <a:rPr sz="1100" spc="210" dirty="0">
                          <a:latin typeface="Carlito"/>
                          <a:cs typeface="Carlito"/>
                        </a:rPr>
                        <a:t> </a:t>
                      </a:r>
                      <a:r>
                        <a:rPr sz="1100" dirty="0">
                          <a:latin typeface="Carlito"/>
                          <a:cs typeface="Carlito"/>
                        </a:rPr>
                        <a:t>Take</a:t>
                      </a:r>
                      <a:r>
                        <a:rPr sz="1100" spc="-25" dirty="0">
                          <a:latin typeface="Carlito"/>
                          <a:cs typeface="Carlito"/>
                        </a:rPr>
                        <a:t> an </a:t>
                      </a:r>
                      <a:r>
                        <a:rPr sz="1100" dirty="0">
                          <a:latin typeface="Carlito"/>
                          <a:cs typeface="Carlito"/>
                        </a:rPr>
                        <a:t>active</a:t>
                      </a:r>
                      <a:r>
                        <a:rPr sz="1100" spc="-35" dirty="0">
                          <a:latin typeface="Carlito"/>
                          <a:cs typeface="Carlito"/>
                        </a:rPr>
                        <a:t> </a:t>
                      </a:r>
                      <a:r>
                        <a:rPr sz="1100" dirty="0">
                          <a:latin typeface="Carlito"/>
                          <a:cs typeface="Carlito"/>
                        </a:rPr>
                        <a:t>role</a:t>
                      </a:r>
                      <a:r>
                        <a:rPr sz="1100" spc="-30" dirty="0">
                          <a:latin typeface="Carlito"/>
                          <a:cs typeface="Carlito"/>
                        </a:rPr>
                        <a:t> </a:t>
                      </a:r>
                      <a:r>
                        <a:rPr sz="1100" dirty="0">
                          <a:latin typeface="Carlito"/>
                          <a:cs typeface="Carlito"/>
                        </a:rPr>
                        <a:t>in</a:t>
                      </a:r>
                      <a:r>
                        <a:rPr sz="1100" spc="-30" dirty="0">
                          <a:latin typeface="Carlito"/>
                          <a:cs typeface="Carlito"/>
                        </a:rPr>
                        <a:t> </a:t>
                      </a:r>
                      <a:r>
                        <a:rPr sz="1100" dirty="0">
                          <a:latin typeface="Carlito"/>
                          <a:cs typeface="Carlito"/>
                        </a:rPr>
                        <a:t>promoting</a:t>
                      </a:r>
                      <a:r>
                        <a:rPr sz="1100" spc="-35" dirty="0">
                          <a:latin typeface="Carlito"/>
                          <a:cs typeface="Carlito"/>
                        </a:rPr>
                        <a:t> </a:t>
                      </a:r>
                      <a:r>
                        <a:rPr sz="1100" spc="-10" dirty="0">
                          <a:latin typeface="Carlito"/>
                          <a:cs typeface="Carlito"/>
                        </a:rPr>
                        <a:t>positive </a:t>
                      </a:r>
                      <a:r>
                        <a:rPr sz="1100" dirty="0">
                          <a:latin typeface="Carlito"/>
                          <a:cs typeface="Carlito"/>
                        </a:rPr>
                        <a:t>values</a:t>
                      </a:r>
                      <a:r>
                        <a:rPr sz="1100" spc="-30"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valuing</a:t>
                      </a:r>
                      <a:r>
                        <a:rPr sz="1100" spc="-30" dirty="0">
                          <a:latin typeface="Carlito"/>
                          <a:cs typeface="Carlito"/>
                        </a:rPr>
                        <a:t> </a:t>
                      </a:r>
                      <a:r>
                        <a:rPr sz="1100" spc="-10" dirty="0">
                          <a:latin typeface="Carlito"/>
                          <a:cs typeface="Carlito"/>
                        </a:rPr>
                        <a:t>diversity.</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136525">
                        <a:lnSpc>
                          <a:spcPct val="101200"/>
                        </a:lnSpc>
                        <a:spcBef>
                          <a:spcPts val="235"/>
                        </a:spcBef>
                      </a:pPr>
                      <a:r>
                        <a:rPr sz="1100" dirty="0">
                          <a:latin typeface="Carlito"/>
                          <a:cs typeface="Carlito"/>
                        </a:rPr>
                        <a:t>Celebrate</a:t>
                      </a:r>
                      <a:r>
                        <a:rPr sz="1100" spc="-25" dirty="0">
                          <a:latin typeface="Carlito"/>
                          <a:cs typeface="Carlito"/>
                        </a:rPr>
                        <a:t> </a:t>
                      </a:r>
                      <a:r>
                        <a:rPr sz="1100" dirty="0">
                          <a:latin typeface="Carlito"/>
                          <a:cs typeface="Carlito"/>
                        </a:rPr>
                        <a:t>the</a:t>
                      </a:r>
                      <a:r>
                        <a:rPr sz="1100" spc="-25" dirty="0">
                          <a:latin typeface="Carlito"/>
                          <a:cs typeface="Carlito"/>
                        </a:rPr>
                        <a:t> </a:t>
                      </a:r>
                      <a:r>
                        <a:rPr sz="1100" dirty="0">
                          <a:latin typeface="Carlito"/>
                          <a:cs typeface="Carlito"/>
                        </a:rPr>
                        <a:t>full</a:t>
                      </a:r>
                      <a:r>
                        <a:rPr sz="1100" spc="-30" dirty="0">
                          <a:latin typeface="Carlito"/>
                          <a:cs typeface="Carlito"/>
                        </a:rPr>
                        <a:t> </a:t>
                      </a:r>
                      <a:r>
                        <a:rPr sz="1100" dirty="0">
                          <a:latin typeface="Carlito"/>
                          <a:cs typeface="Carlito"/>
                        </a:rPr>
                        <a:t>range</a:t>
                      </a:r>
                      <a:r>
                        <a:rPr sz="1100" spc="-20" dirty="0">
                          <a:latin typeface="Carlito"/>
                          <a:cs typeface="Carlito"/>
                        </a:rPr>
                        <a:t> </a:t>
                      </a:r>
                      <a:r>
                        <a:rPr sz="1100" dirty="0">
                          <a:latin typeface="Carlito"/>
                          <a:cs typeface="Carlito"/>
                        </a:rPr>
                        <a:t>of</a:t>
                      </a:r>
                      <a:r>
                        <a:rPr sz="1100" spc="-25" dirty="0">
                          <a:latin typeface="Carlito"/>
                          <a:cs typeface="Carlito"/>
                        </a:rPr>
                        <a:t> </a:t>
                      </a:r>
                      <a:r>
                        <a:rPr sz="1100" spc="-10" dirty="0">
                          <a:latin typeface="Carlito"/>
                          <a:cs typeface="Carlito"/>
                        </a:rPr>
                        <a:t>diverse </a:t>
                      </a:r>
                      <a:r>
                        <a:rPr sz="1100" dirty="0">
                          <a:latin typeface="Carlito"/>
                          <a:cs typeface="Carlito"/>
                        </a:rPr>
                        <a:t>beliefs</a:t>
                      </a:r>
                      <a:r>
                        <a:rPr sz="1100" spc="-30"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cultures</a:t>
                      </a:r>
                      <a:r>
                        <a:rPr sz="1100" spc="-30" dirty="0">
                          <a:latin typeface="Carlito"/>
                          <a:cs typeface="Carlito"/>
                        </a:rPr>
                        <a:t> </a:t>
                      </a:r>
                      <a:r>
                        <a:rPr sz="1100" spc="-20" dirty="0">
                          <a:latin typeface="Carlito"/>
                          <a:cs typeface="Carlito"/>
                        </a:rPr>
                        <a:t>while </a:t>
                      </a:r>
                      <a:r>
                        <a:rPr sz="1100" dirty="0">
                          <a:latin typeface="Carlito"/>
                          <a:cs typeface="Carlito"/>
                        </a:rPr>
                        <a:t>promoting</a:t>
                      </a:r>
                      <a:r>
                        <a:rPr sz="1100" spc="-45" dirty="0">
                          <a:latin typeface="Carlito"/>
                          <a:cs typeface="Carlito"/>
                        </a:rPr>
                        <a:t> </a:t>
                      </a:r>
                      <a:r>
                        <a:rPr sz="1100" dirty="0">
                          <a:latin typeface="Carlito"/>
                          <a:cs typeface="Carlito"/>
                        </a:rPr>
                        <a:t>harmony</a:t>
                      </a:r>
                      <a:r>
                        <a:rPr sz="1100" spc="-35" dirty="0">
                          <a:latin typeface="Carlito"/>
                          <a:cs typeface="Carlito"/>
                        </a:rPr>
                        <a:t> </a:t>
                      </a:r>
                      <a:r>
                        <a:rPr sz="1100" dirty="0">
                          <a:latin typeface="Carlito"/>
                          <a:cs typeface="Carlito"/>
                        </a:rPr>
                        <a:t>based</a:t>
                      </a:r>
                      <a:r>
                        <a:rPr sz="1100" spc="-40" dirty="0">
                          <a:latin typeface="Carlito"/>
                          <a:cs typeface="Carlito"/>
                        </a:rPr>
                        <a:t> </a:t>
                      </a:r>
                      <a:r>
                        <a:rPr sz="1100" spc="-25" dirty="0">
                          <a:latin typeface="Carlito"/>
                          <a:cs typeface="Carlito"/>
                        </a:rPr>
                        <a:t>on </a:t>
                      </a:r>
                      <a:r>
                        <a:rPr sz="1100" dirty="0">
                          <a:latin typeface="Carlito"/>
                          <a:cs typeface="Carlito"/>
                        </a:rPr>
                        <a:t>shared</a:t>
                      </a:r>
                      <a:r>
                        <a:rPr sz="1100" spc="-40" dirty="0">
                          <a:latin typeface="Carlito"/>
                          <a:cs typeface="Carlito"/>
                        </a:rPr>
                        <a:t> </a:t>
                      </a:r>
                      <a:r>
                        <a:rPr sz="1100" dirty="0">
                          <a:latin typeface="Carlito"/>
                          <a:cs typeface="Carlito"/>
                        </a:rPr>
                        <a:t>scouting</a:t>
                      </a:r>
                      <a:r>
                        <a:rPr sz="1100" spc="-40" dirty="0">
                          <a:latin typeface="Carlito"/>
                          <a:cs typeface="Carlito"/>
                        </a:rPr>
                        <a:t> </a:t>
                      </a:r>
                      <a:r>
                        <a:rPr sz="1100" spc="-10" dirty="0">
                          <a:latin typeface="Carlito"/>
                          <a:cs typeface="Carlito"/>
                        </a:rPr>
                        <a:t>values</a:t>
                      </a:r>
                      <a:endParaRPr sz="110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0805" marR="104139">
                        <a:lnSpc>
                          <a:spcPct val="102699"/>
                        </a:lnSpc>
                        <a:spcBef>
                          <a:spcPts val="215"/>
                        </a:spcBef>
                      </a:pPr>
                      <a:r>
                        <a:rPr sz="1100" dirty="0">
                          <a:latin typeface="Carlito"/>
                          <a:cs typeface="Carlito"/>
                        </a:rPr>
                        <a:t>Use</a:t>
                      </a:r>
                      <a:r>
                        <a:rPr sz="1100" spc="-40" dirty="0">
                          <a:latin typeface="Carlito"/>
                          <a:cs typeface="Carlito"/>
                        </a:rPr>
                        <a:t> </a:t>
                      </a:r>
                      <a:r>
                        <a:rPr sz="1100" dirty="0">
                          <a:latin typeface="Carlito"/>
                          <a:cs typeface="Carlito"/>
                        </a:rPr>
                        <a:t>personal</a:t>
                      </a:r>
                      <a:r>
                        <a:rPr sz="1100" spc="-35" dirty="0">
                          <a:latin typeface="Carlito"/>
                          <a:cs typeface="Carlito"/>
                        </a:rPr>
                        <a:t> </a:t>
                      </a:r>
                      <a:r>
                        <a:rPr sz="1100" spc="-10" dirty="0">
                          <a:latin typeface="Carlito"/>
                          <a:cs typeface="Carlito"/>
                        </a:rPr>
                        <a:t>experience </a:t>
                      </a:r>
                      <a:r>
                        <a:rPr sz="1100" dirty="0">
                          <a:latin typeface="Carlito"/>
                          <a:cs typeface="Carlito"/>
                        </a:rPr>
                        <a:t>to</a:t>
                      </a:r>
                      <a:r>
                        <a:rPr sz="1100" spc="-25" dirty="0">
                          <a:latin typeface="Carlito"/>
                          <a:cs typeface="Carlito"/>
                        </a:rPr>
                        <a:t> </a:t>
                      </a:r>
                      <a:r>
                        <a:rPr sz="1100" dirty="0">
                          <a:latin typeface="Carlito"/>
                          <a:cs typeface="Carlito"/>
                        </a:rPr>
                        <a:t>inspire</a:t>
                      </a:r>
                      <a:r>
                        <a:rPr sz="1100" spc="-20" dirty="0">
                          <a:latin typeface="Carlito"/>
                          <a:cs typeface="Carlito"/>
                        </a:rPr>
                        <a:t> </a:t>
                      </a:r>
                      <a:r>
                        <a:rPr sz="1100" dirty="0">
                          <a:latin typeface="Carlito"/>
                          <a:cs typeface="Carlito"/>
                        </a:rPr>
                        <a:t>others</a:t>
                      </a:r>
                      <a:r>
                        <a:rPr sz="1100" spc="-25" dirty="0">
                          <a:latin typeface="Carlito"/>
                          <a:cs typeface="Carlito"/>
                        </a:rPr>
                        <a:t> </a:t>
                      </a:r>
                      <a:r>
                        <a:rPr sz="1100" dirty="0">
                          <a:latin typeface="Carlito"/>
                          <a:cs typeface="Carlito"/>
                        </a:rPr>
                        <a:t>to</a:t>
                      </a:r>
                      <a:r>
                        <a:rPr sz="1100" spc="-20" dirty="0">
                          <a:latin typeface="Carlito"/>
                          <a:cs typeface="Carlito"/>
                        </a:rPr>
                        <a:t> </a:t>
                      </a:r>
                      <a:r>
                        <a:rPr sz="1100" spc="-10" dirty="0">
                          <a:latin typeface="Carlito"/>
                          <a:cs typeface="Carlito"/>
                        </a:rPr>
                        <a:t>follow </a:t>
                      </a:r>
                      <a:r>
                        <a:rPr sz="1100" dirty="0">
                          <a:latin typeface="Carlito"/>
                          <a:cs typeface="Carlito"/>
                        </a:rPr>
                        <a:t>the</a:t>
                      </a:r>
                      <a:r>
                        <a:rPr sz="1100" spc="-25" dirty="0">
                          <a:latin typeface="Carlito"/>
                          <a:cs typeface="Carlito"/>
                        </a:rPr>
                        <a:t> </a:t>
                      </a:r>
                      <a:r>
                        <a:rPr sz="1100" dirty="0">
                          <a:latin typeface="Carlito"/>
                          <a:cs typeface="Carlito"/>
                        </a:rPr>
                        <a:t>scout</a:t>
                      </a:r>
                      <a:r>
                        <a:rPr sz="1100" spc="-25" dirty="0">
                          <a:latin typeface="Carlito"/>
                          <a:cs typeface="Carlito"/>
                        </a:rPr>
                        <a:t> </a:t>
                      </a:r>
                      <a:r>
                        <a:rPr sz="1100" spc="-10" dirty="0">
                          <a:latin typeface="Carlito"/>
                          <a:cs typeface="Carlito"/>
                        </a:rPr>
                        <a:t>values.</a:t>
                      </a:r>
                      <a:endParaRPr sz="1100">
                        <a:latin typeface="Carlito"/>
                        <a:cs typeface="Carlito"/>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4"/>
                  </a:ext>
                </a:extLst>
              </a:tr>
              <a:tr h="1264920">
                <a:tc>
                  <a:txBody>
                    <a:bodyPr/>
                    <a:lstStyle/>
                    <a:p>
                      <a:pPr algn="ctr">
                        <a:lnSpc>
                          <a:spcPct val="100000"/>
                        </a:lnSpc>
                        <a:spcBef>
                          <a:spcPts val="260"/>
                        </a:spcBef>
                      </a:pPr>
                      <a:r>
                        <a:rPr sz="1400" spc="-10" dirty="0">
                          <a:solidFill>
                            <a:srgbClr val="FFFFFF"/>
                          </a:solidFill>
                          <a:latin typeface="Carlito"/>
                          <a:cs typeface="Carlito"/>
                        </a:rPr>
                        <a:t>World</a:t>
                      </a:r>
                      <a:endParaRPr sz="14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7413DC"/>
                    </a:solidFill>
                  </a:tcPr>
                </a:tc>
                <a:tc>
                  <a:txBody>
                    <a:bodyPr/>
                    <a:lstStyle/>
                    <a:p>
                      <a:pPr marL="91440" marR="156845">
                        <a:lnSpc>
                          <a:spcPct val="100000"/>
                        </a:lnSpc>
                        <a:spcBef>
                          <a:spcPts val="250"/>
                        </a:spcBef>
                      </a:pPr>
                      <a:r>
                        <a:rPr sz="1100" dirty="0">
                          <a:latin typeface="Carlito"/>
                          <a:cs typeface="Carlito"/>
                        </a:rPr>
                        <a:t>Show</a:t>
                      </a:r>
                      <a:r>
                        <a:rPr sz="1100" spc="-25" dirty="0">
                          <a:latin typeface="Carlito"/>
                          <a:cs typeface="Carlito"/>
                        </a:rPr>
                        <a:t> </a:t>
                      </a:r>
                      <a:r>
                        <a:rPr sz="1100" dirty="0">
                          <a:latin typeface="Carlito"/>
                          <a:cs typeface="Carlito"/>
                        </a:rPr>
                        <a:t>an</a:t>
                      </a:r>
                      <a:r>
                        <a:rPr sz="1100" spc="-30" dirty="0">
                          <a:latin typeface="Carlito"/>
                          <a:cs typeface="Carlito"/>
                        </a:rPr>
                        <a:t> </a:t>
                      </a:r>
                      <a:r>
                        <a:rPr sz="1100" dirty="0">
                          <a:latin typeface="Carlito"/>
                          <a:cs typeface="Carlito"/>
                        </a:rPr>
                        <a:t>awareness</a:t>
                      </a:r>
                      <a:r>
                        <a:rPr sz="1100" spc="-25" dirty="0">
                          <a:latin typeface="Carlito"/>
                          <a:cs typeface="Carlito"/>
                        </a:rPr>
                        <a:t> of </a:t>
                      </a:r>
                      <a:r>
                        <a:rPr sz="1100" dirty="0">
                          <a:latin typeface="Carlito"/>
                          <a:cs typeface="Carlito"/>
                        </a:rPr>
                        <a:t>people</a:t>
                      </a:r>
                      <a:r>
                        <a:rPr sz="1100" spc="-35" dirty="0">
                          <a:latin typeface="Carlito"/>
                          <a:cs typeface="Carlito"/>
                        </a:rPr>
                        <a:t> </a:t>
                      </a:r>
                      <a:r>
                        <a:rPr sz="1100" dirty="0">
                          <a:latin typeface="Carlito"/>
                          <a:cs typeface="Carlito"/>
                        </a:rPr>
                        <a:t>working</a:t>
                      </a:r>
                      <a:r>
                        <a:rPr sz="1100" spc="-40" dirty="0">
                          <a:latin typeface="Carlito"/>
                          <a:cs typeface="Carlito"/>
                        </a:rPr>
                        <a:t> </a:t>
                      </a:r>
                      <a:r>
                        <a:rPr sz="1100" spc="-25" dirty="0">
                          <a:latin typeface="Carlito"/>
                          <a:cs typeface="Carlito"/>
                        </a:rPr>
                        <a:t>in </a:t>
                      </a:r>
                      <a:r>
                        <a:rPr sz="1100" dirty="0">
                          <a:latin typeface="Carlito"/>
                          <a:cs typeface="Carlito"/>
                        </a:rPr>
                        <a:t>public</a:t>
                      </a:r>
                      <a:r>
                        <a:rPr sz="1100" spc="-40" dirty="0">
                          <a:latin typeface="Carlito"/>
                          <a:cs typeface="Carlito"/>
                        </a:rPr>
                        <a:t> </a:t>
                      </a:r>
                      <a:r>
                        <a:rPr sz="1100" dirty="0">
                          <a:latin typeface="Carlito"/>
                          <a:cs typeface="Carlito"/>
                        </a:rPr>
                        <a:t>service.</a:t>
                      </a:r>
                      <a:r>
                        <a:rPr sz="1100" spc="-35" dirty="0">
                          <a:latin typeface="Carlito"/>
                          <a:cs typeface="Carlito"/>
                        </a:rPr>
                        <a:t> </a:t>
                      </a:r>
                      <a:r>
                        <a:rPr sz="1100" spc="-10" dirty="0">
                          <a:latin typeface="Carlito"/>
                          <a:cs typeface="Carlito"/>
                        </a:rPr>
                        <a:t>Identify </a:t>
                      </a:r>
                      <a:r>
                        <a:rPr sz="1100" dirty="0">
                          <a:latin typeface="Carlito"/>
                          <a:cs typeface="Carlito"/>
                        </a:rPr>
                        <a:t>one</a:t>
                      </a:r>
                      <a:r>
                        <a:rPr sz="1100" spc="-15" dirty="0">
                          <a:latin typeface="Carlito"/>
                          <a:cs typeface="Carlito"/>
                        </a:rPr>
                        <a:t> </a:t>
                      </a:r>
                      <a:r>
                        <a:rPr sz="1100" dirty="0">
                          <a:latin typeface="Carlito"/>
                          <a:cs typeface="Carlito"/>
                        </a:rPr>
                        <a:t>or</a:t>
                      </a:r>
                      <a:r>
                        <a:rPr sz="1100" spc="-10" dirty="0">
                          <a:latin typeface="Carlito"/>
                          <a:cs typeface="Carlito"/>
                        </a:rPr>
                        <a:t> </a:t>
                      </a:r>
                      <a:r>
                        <a:rPr sz="1100" dirty="0">
                          <a:latin typeface="Carlito"/>
                          <a:cs typeface="Carlito"/>
                        </a:rPr>
                        <a:t>more</a:t>
                      </a:r>
                      <a:r>
                        <a:rPr sz="1100" spc="-15" dirty="0">
                          <a:latin typeface="Carlito"/>
                          <a:cs typeface="Carlito"/>
                        </a:rPr>
                        <a:t> </a:t>
                      </a:r>
                      <a:r>
                        <a:rPr sz="1100" spc="-10" dirty="0">
                          <a:latin typeface="Carlito"/>
                          <a:cs typeface="Carlito"/>
                        </a:rPr>
                        <a:t>local </a:t>
                      </a:r>
                      <a:r>
                        <a:rPr sz="1100" dirty="0">
                          <a:latin typeface="Carlito"/>
                          <a:cs typeface="Carlito"/>
                        </a:rPr>
                        <a:t>problems.</a:t>
                      </a:r>
                      <a:r>
                        <a:rPr sz="1100" spc="-55" dirty="0">
                          <a:latin typeface="Carlito"/>
                          <a:cs typeface="Carlito"/>
                        </a:rPr>
                        <a:t> </a:t>
                      </a:r>
                      <a:r>
                        <a:rPr sz="1100" spc="-10" dirty="0">
                          <a:latin typeface="Carlito"/>
                          <a:cs typeface="Carlito"/>
                        </a:rPr>
                        <a:t>Recognise </a:t>
                      </a:r>
                      <a:r>
                        <a:rPr sz="1100" dirty="0">
                          <a:latin typeface="Carlito"/>
                          <a:cs typeface="Carlito"/>
                        </a:rPr>
                        <a:t>that</a:t>
                      </a:r>
                      <a:r>
                        <a:rPr sz="1100" spc="-35" dirty="0">
                          <a:latin typeface="Carlito"/>
                          <a:cs typeface="Carlito"/>
                        </a:rPr>
                        <a:t> </a:t>
                      </a:r>
                      <a:r>
                        <a:rPr sz="1100" dirty="0">
                          <a:latin typeface="Carlito"/>
                          <a:cs typeface="Carlito"/>
                        </a:rPr>
                        <a:t>scouting</a:t>
                      </a:r>
                      <a:r>
                        <a:rPr sz="1100" spc="-30" dirty="0">
                          <a:latin typeface="Carlito"/>
                          <a:cs typeface="Carlito"/>
                        </a:rPr>
                        <a:t> </a:t>
                      </a:r>
                      <a:r>
                        <a:rPr sz="1100" spc="-25" dirty="0">
                          <a:latin typeface="Carlito"/>
                          <a:cs typeface="Carlito"/>
                        </a:rPr>
                        <a:t>is </a:t>
                      </a:r>
                      <a:r>
                        <a:rPr sz="1100" spc="-10" dirty="0">
                          <a:latin typeface="Carlito"/>
                          <a:cs typeface="Carlito"/>
                        </a:rPr>
                        <a:t>worldwide.</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1440" marR="108585">
                        <a:lnSpc>
                          <a:spcPct val="100499"/>
                        </a:lnSpc>
                        <a:spcBef>
                          <a:spcPts val="245"/>
                        </a:spcBef>
                      </a:pPr>
                      <a:r>
                        <a:rPr sz="1100" dirty="0">
                          <a:latin typeface="Carlito"/>
                          <a:cs typeface="Carlito"/>
                        </a:rPr>
                        <a:t>Show</a:t>
                      </a:r>
                      <a:r>
                        <a:rPr sz="1100" spc="-25" dirty="0">
                          <a:latin typeface="Carlito"/>
                          <a:cs typeface="Carlito"/>
                        </a:rPr>
                        <a:t> </a:t>
                      </a:r>
                      <a:r>
                        <a:rPr sz="1100" dirty="0">
                          <a:latin typeface="Carlito"/>
                          <a:cs typeface="Carlito"/>
                        </a:rPr>
                        <a:t>an</a:t>
                      </a:r>
                      <a:r>
                        <a:rPr sz="1100" spc="-30" dirty="0">
                          <a:latin typeface="Carlito"/>
                          <a:cs typeface="Carlito"/>
                        </a:rPr>
                        <a:t> </a:t>
                      </a:r>
                      <a:r>
                        <a:rPr sz="1100" dirty="0">
                          <a:latin typeface="Carlito"/>
                          <a:cs typeface="Carlito"/>
                        </a:rPr>
                        <a:t>awareness</a:t>
                      </a:r>
                      <a:r>
                        <a:rPr sz="1100" spc="-25" dirty="0">
                          <a:latin typeface="Carlito"/>
                          <a:cs typeface="Carlito"/>
                        </a:rPr>
                        <a:t> of </a:t>
                      </a:r>
                      <a:r>
                        <a:rPr sz="1100" dirty="0">
                          <a:latin typeface="Carlito"/>
                          <a:cs typeface="Carlito"/>
                        </a:rPr>
                        <a:t>their</a:t>
                      </a:r>
                      <a:r>
                        <a:rPr sz="1100" spc="-35" dirty="0">
                          <a:latin typeface="Carlito"/>
                          <a:cs typeface="Carlito"/>
                        </a:rPr>
                        <a:t> </a:t>
                      </a:r>
                      <a:r>
                        <a:rPr sz="1100" dirty="0">
                          <a:latin typeface="Carlito"/>
                          <a:cs typeface="Carlito"/>
                        </a:rPr>
                        <a:t>local</a:t>
                      </a:r>
                      <a:r>
                        <a:rPr sz="1100" spc="-40" dirty="0">
                          <a:latin typeface="Carlito"/>
                          <a:cs typeface="Carlito"/>
                        </a:rPr>
                        <a:t> </a:t>
                      </a:r>
                      <a:r>
                        <a:rPr sz="1100" dirty="0">
                          <a:latin typeface="Carlito"/>
                          <a:cs typeface="Carlito"/>
                        </a:rPr>
                        <a:t>community</a:t>
                      </a:r>
                      <a:r>
                        <a:rPr sz="1100" spc="-35" dirty="0">
                          <a:latin typeface="Carlito"/>
                          <a:cs typeface="Carlito"/>
                        </a:rPr>
                        <a:t> </a:t>
                      </a:r>
                      <a:r>
                        <a:rPr sz="1100" spc="-25" dirty="0">
                          <a:latin typeface="Carlito"/>
                          <a:cs typeface="Carlito"/>
                        </a:rPr>
                        <a:t>and </a:t>
                      </a:r>
                      <a:r>
                        <a:rPr sz="1100" dirty="0">
                          <a:latin typeface="Carlito"/>
                          <a:cs typeface="Carlito"/>
                        </a:rPr>
                        <a:t>be</a:t>
                      </a:r>
                      <a:r>
                        <a:rPr sz="1100" spc="-15" dirty="0">
                          <a:latin typeface="Carlito"/>
                          <a:cs typeface="Carlito"/>
                        </a:rPr>
                        <a:t> </a:t>
                      </a:r>
                      <a:r>
                        <a:rPr sz="1100" dirty="0">
                          <a:latin typeface="Carlito"/>
                          <a:cs typeface="Carlito"/>
                        </a:rPr>
                        <a:t>able</a:t>
                      </a:r>
                      <a:r>
                        <a:rPr sz="1100" spc="-15"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discuss</a:t>
                      </a:r>
                      <a:r>
                        <a:rPr sz="1100" spc="-15" dirty="0">
                          <a:latin typeface="Carlito"/>
                          <a:cs typeface="Carlito"/>
                        </a:rPr>
                        <a:t> </a:t>
                      </a:r>
                      <a:r>
                        <a:rPr sz="1100" spc="-20" dirty="0">
                          <a:latin typeface="Carlito"/>
                          <a:cs typeface="Carlito"/>
                        </a:rPr>
                        <a:t>some </a:t>
                      </a:r>
                      <a:r>
                        <a:rPr sz="1100" dirty="0">
                          <a:latin typeface="Carlito"/>
                          <a:cs typeface="Carlito"/>
                        </a:rPr>
                        <a:t>global</a:t>
                      </a:r>
                      <a:r>
                        <a:rPr sz="1100" spc="-25" dirty="0">
                          <a:latin typeface="Carlito"/>
                          <a:cs typeface="Carlito"/>
                        </a:rPr>
                        <a:t> </a:t>
                      </a:r>
                      <a:r>
                        <a:rPr sz="1100" dirty="0">
                          <a:latin typeface="Carlito"/>
                          <a:cs typeface="Carlito"/>
                        </a:rPr>
                        <a:t>and</a:t>
                      </a:r>
                      <a:r>
                        <a:rPr sz="1100" spc="-20" dirty="0">
                          <a:latin typeface="Carlito"/>
                          <a:cs typeface="Carlito"/>
                        </a:rPr>
                        <a:t> </a:t>
                      </a:r>
                      <a:r>
                        <a:rPr sz="1100" spc="-10" dirty="0">
                          <a:latin typeface="Carlito"/>
                          <a:cs typeface="Carlito"/>
                        </a:rPr>
                        <a:t>environmental challenges</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288290">
                        <a:lnSpc>
                          <a:spcPct val="100000"/>
                        </a:lnSpc>
                        <a:spcBef>
                          <a:spcPts val="250"/>
                        </a:spcBef>
                      </a:pPr>
                      <a:r>
                        <a:rPr sz="1100" dirty="0">
                          <a:latin typeface="Carlito"/>
                          <a:cs typeface="Carlito"/>
                        </a:rPr>
                        <a:t>Be</a:t>
                      </a:r>
                      <a:r>
                        <a:rPr sz="1100" spc="-20"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visible</a:t>
                      </a:r>
                      <a:r>
                        <a:rPr sz="1100" spc="-20" dirty="0">
                          <a:latin typeface="Carlito"/>
                          <a:cs typeface="Carlito"/>
                        </a:rPr>
                        <a:t> </a:t>
                      </a:r>
                      <a:r>
                        <a:rPr sz="1100" dirty="0">
                          <a:latin typeface="Carlito"/>
                          <a:cs typeface="Carlito"/>
                        </a:rPr>
                        <a:t>part</a:t>
                      </a:r>
                      <a:r>
                        <a:rPr sz="1100" spc="-20" dirty="0">
                          <a:latin typeface="Carlito"/>
                          <a:cs typeface="Carlito"/>
                        </a:rPr>
                        <a:t> </a:t>
                      </a:r>
                      <a:r>
                        <a:rPr sz="1100" dirty="0">
                          <a:latin typeface="Carlito"/>
                          <a:cs typeface="Carlito"/>
                        </a:rPr>
                        <a:t>of</a:t>
                      </a:r>
                      <a:r>
                        <a:rPr sz="1100" spc="-15" dirty="0">
                          <a:latin typeface="Carlito"/>
                          <a:cs typeface="Carlito"/>
                        </a:rPr>
                        <a:t> </a:t>
                      </a:r>
                      <a:r>
                        <a:rPr sz="1100" spc="-25" dirty="0">
                          <a:latin typeface="Carlito"/>
                          <a:cs typeface="Carlito"/>
                        </a:rPr>
                        <a:t>the </a:t>
                      </a:r>
                      <a:r>
                        <a:rPr sz="1100" dirty="0">
                          <a:latin typeface="Carlito"/>
                          <a:cs typeface="Carlito"/>
                        </a:rPr>
                        <a:t>local</a:t>
                      </a:r>
                      <a:r>
                        <a:rPr sz="1100" spc="-45" dirty="0">
                          <a:latin typeface="Carlito"/>
                          <a:cs typeface="Carlito"/>
                        </a:rPr>
                        <a:t> </a:t>
                      </a:r>
                      <a:r>
                        <a:rPr sz="1100" dirty="0">
                          <a:latin typeface="Carlito"/>
                          <a:cs typeface="Carlito"/>
                        </a:rPr>
                        <a:t>community,</a:t>
                      </a:r>
                      <a:r>
                        <a:rPr sz="1100" spc="-40" dirty="0">
                          <a:latin typeface="Carlito"/>
                          <a:cs typeface="Carlito"/>
                        </a:rPr>
                        <a:t> </a:t>
                      </a:r>
                      <a:r>
                        <a:rPr sz="1100" spc="-10" dirty="0">
                          <a:latin typeface="Carlito"/>
                          <a:cs typeface="Carlito"/>
                        </a:rPr>
                        <a:t>taking </a:t>
                      </a:r>
                      <a:r>
                        <a:rPr sz="1100" dirty="0">
                          <a:latin typeface="Carlito"/>
                          <a:cs typeface="Carlito"/>
                        </a:rPr>
                        <a:t>part</a:t>
                      </a:r>
                      <a:r>
                        <a:rPr sz="1100" spc="-25" dirty="0">
                          <a:latin typeface="Carlito"/>
                          <a:cs typeface="Carlito"/>
                        </a:rPr>
                        <a:t> </a:t>
                      </a:r>
                      <a:r>
                        <a:rPr sz="1100" dirty="0">
                          <a:latin typeface="Carlito"/>
                          <a:cs typeface="Carlito"/>
                        </a:rPr>
                        <a:t>in</a:t>
                      </a:r>
                      <a:r>
                        <a:rPr sz="1100" spc="-20" dirty="0">
                          <a:latin typeface="Carlito"/>
                          <a:cs typeface="Carlito"/>
                        </a:rPr>
                        <a:t> </a:t>
                      </a:r>
                      <a:r>
                        <a:rPr sz="1100" dirty="0">
                          <a:latin typeface="Carlito"/>
                          <a:cs typeface="Carlito"/>
                        </a:rPr>
                        <a:t>good</a:t>
                      </a:r>
                      <a:r>
                        <a:rPr sz="1100" spc="-25" dirty="0">
                          <a:latin typeface="Carlito"/>
                          <a:cs typeface="Carlito"/>
                        </a:rPr>
                        <a:t> </a:t>
                      </a:r>
                      <a:r>
                        <a:rPr sz="1100" dirty="0">
                          <a:latin typeface="Carlito"/>
                          <a:cs typeface="Carlito"/>
                        </a:rPr>
                        <a:t>work</a:t>
                      </a:r>
                      <a:r>
                        <a:rPr sz="1100" spc="-15" dirty="0">
                          <a:latin typeface="Carlito"/>
                          <a:cs typeface="Carlito"/>
                        </a:rPr>
                        <a:t> </a:t>
                      </a:r>
                      <a:r>
                        <a:rPr sz="1100" spc="-25" dirty="0">
                          <a:latin typeface="Carlito"/>
                          <a:cs typeface="Carlito"/>
                        </a:rPr>
                        <a:t>and </a:t>
                      </a:r>
                      <a:r>
                        <a:rPr sz="1100" dirty="0">
                          <a:latin typeface="Carlito"/>
                          <a:cs typeface="Carlito"/>
                        </a:rPr>
                        <a:t>events.</a:t>
                      </a:r>
                      <a:r>
                        <a:rPr sz="1100" spc="-25"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try</a:t>
                      </a:r>
                      <a:r>
                        <a:rPr sz="1100" spc="-20" dirty="0">
                          <a:latin typeface="Carlito"/>
                          <a:cs typeface="Carlito"/>
                        </a:rPr>
                        <a:t> </a:t>
                      </a:r>
                      <a:r>
                        <a:rPr sz="1100" spc="-25" dirty="0">
                          <a:latin typeface="Carlito"/>
                          <a:cs typeface="Carlito"/>
                        </a:rPr>
                        <a:t>out </a:t>
                      </a:r>
                      <a:r>
                        <a:rPr sz="1100" dirty="0">
                          <a:latin typeface="Carlito"/>
                          <a:cs typeface="Carlito"/>
                        </a:rPr>
                        <a:t>scouting</a:t>
                      </a:r>
                      <a:r>
                        <a:rPr sz="1100" spc="-50" dirty="0">
                          <a:latin typeface="Carlito"/>
                          <a:cs typeface="Carlito"/>
                        </a:rPr>
                        <a:t> </a:t>
                      </a:r>
                      <a:r>
                        <a:rPr sz="1100" dirty="0">
                          <a:latin typeface="Carlito"/>
                          <a:cs typeface="Carlito"/>
                        </a:rPr>
                        <a:t>activities</a:t>
                      </a:r>
                      <a:r>
                        <a:rPr sz="1100" spc="-45" dirty="0">
                          <a:latin typeface="Carlito"/>
                          <a:cs typeface="Carlito"/>
                        </a:rPr>
                        <a:t> </a:t>
                      </a:r>
                      <a:r>
                        <a:rPr sz="1100" spc="-20" dirty="0">
                          <a:latin typeface="Carlito"/>
                          <a:cs typeface="Carlito"/>
                        </a:rPr>
                        <a:t>from </a:t>
                      </a:r>
                      <a:r>
                        <a:rPr sz="1100" dirty="0">
                          <a:latin typeface="Carlito"/>
                          <a:cs typeface="Carlito"/>
                        </a:rPr>
                        <a:t>around</a:t>
                      </a:r>
                      <a:r>
                        <a:rPr sz="1100" spc="-35" dirty="0">
                          <a:latin typeface="Carlito"/>
                          <a:cs typeface="Carlito"/>
                        </a:rPr>
                        <a:t> </a:t>
                      </a:r>
                      <a:r>
                        <a:rPr sz="1100" dirty="0">
                          <a:latin typeface="Carlito"/>
                          <a:cs typeface="Carlito"/>
                        </a:rPr>
                        <a:t>the</a:t>
                      </a:r>
                      <a:r>
                        <a:rPr sz="1100" spc="-25" dirty="0">
                          <a:latin typeface="Carlito"/>
                          <a:cs typeface="Carlito"/>
                        </a:rPr>
                        <a:t> </a:t>
                      </a:r>
                      <a:r>
                        <a:rPr sz="1100" spc="-10" dirty="0">
                          <a:latin typeface="Carlito"/>
                          <a:cs typeface="Carlito"/>
                        </a:rPr>
                        <a:t>world</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178435">
                        <a:lnSpc>
                          <a:spcPct val="100000"/>
                        </a:lnSpc>
                        <a:spcBef>
                          <a:spcPts val="250"/>
                        </a:spcBef>
                      </a:pPr>
                      <a:r>
                        <a:rPr sz="1100" dirty="0">
                          <a:latin typeface="Carlito"/>
                          <a:cs typeface="Carlito"/>
                        </a:rPr>
                        <a:t>Volunteer</a:t>
                      </a:r>
                      <a:r>
                        <a:rPr sz="1100" spc="-25" dirty="0">
                          <a:latin typeface="Carlito"/>
                          <a:cs typeface="Carlito"/>
                        </a:rPr>
                        <a:t> </a:t>
                      </a:r>
                      <a:r>
                        <a:rPr sz="1100" dirty="0">
                          <a:latin typeface="Carlito"/>
                          <a:cs typeface="Carlito"/>
                        </a:rPr>
                        <a:t>in</a:t>
                      </a:r>
                      <a:r>
                        <a:rPr sz="1100" spc="-30" dirty="0">
                          <a:latin typeface="Carlito"/>
                          <a:cs typeface="Carlito"/>
                        </a:rPr>
                        <a:t> </a:t>
                      </a:r>
                      <a:r>
                        <a:rPr sz="1100" dirty="0">
                          <a:latin typeface="Carlito"/>
                          <a:cs typeface="Carlito"/>
                        </a:rPr>
                        <a:t>the</a:t>
                      </a:r>
                      <a:r>
                        <a:rPr sz="1100" spc="-25" dirty="0">
                          <a:latin typeface="Carlito"/>
                          <a:cs typeface="Carlito"/>
                        </a:rPr>
                        <a:t> </a:t>
                      </a:r>
                      <a:r>
                        <a:rPr sz="1100" spc="-10" dirty="0">
                          <a:latin typeface="Carlito"/>
                          <a:cs typeface="Carlito"/>
                        </a:rPr>
                        <a:t>community, </a:t>
                      </a:r>
                      <a:r>
                        <a:rPr sz="1100" dirty="0">
                          <a:latin typeface="Carlito"/>
                          <a:cs typeface="Carlito"/>
                        </a:rPr>
                        <a:t>take</a:t>
                      </a:r>
                      <a:r>
                        <a:rPr sz="1100" spc="-15" dirty="0">
                          <a:latin typeface="Carlito"/>
                          <a:cs typeface="Carlito"/>
                        </a:rPr>
                        <a:t> </a:t>
                      </a:r>
                      <a:r>
                        <a:rPr sz="1100" dirty="0">
                          <a:latin typeface="Carlito"/>
                          <a:cs typeface="Carlito"/>
                        </a:rPr>
                        <a:t>part</a:t>
                      </a:r>
                      <a:r>
                        <a:rPr sz="1100" spc="-15" dirty="0">
                          <a:latin typeface="Carlito"/>
                          <a:cs typeface="Carlito"/>
                        </a:rPr>
                        <a:t> </a:t>
                      </a:r>
                      <a:r>
                        <a:rPr sz="1100" dirty="0">
                          <a:latin typeface="Carlito"/>
                          <a:cs typeface="Carlito"/>
                        </a:rPr>
                        <a:t>in</a:t>
                      </a:r>
                      <a:r>
                        <a:rPr sz="1100" spc="-20" dirty="0">
                          <a:latin typeface="Carlito"/>
                          <a:cs typeface="Carlito"/>
                        </a:rPr>
                        <a:t> </a:t>
                      </a:r>
                      <a:r>
                        <a:rPr sz="1100" dirty="0">
                          <a:latin typeface="Carlito"/>
                          <a:cs typeface="Carlito"/>
                        </a:rPr>
                        <a:t>an</a:t>
                      </a:r>
                      <a:r>
                        <a:rPr sz="1100" spc="-15" dirty="0">
                          <a:latin typeface="Carlito"/>
                          <a:cs typeface="Carlito"/>
                        </a:rPr>
                        <a:t> </a:t>
                      </a:r>
                      <a:r>
                        <a:rPr sz="1100" spc="-10" dirty="0">
                          <a:latin typeface="Carlito"/>
                          <a:cs typeface="Carlito"/>
                        </a:rPr>
                        <a:t>environmental </a:t>
                      </a:r>
                      <a:r>
                        <a:rPr sz="1100" dirty="0">
                          <a:latin typeface="Carlito"/>
                          <a:cs typeface="Carlito"/>
                        </a:rPr>
                        <a:t>project,</a:t>
                      </a:r>
                      <a:r>
                        <a:rPr sz="1100" spc="-40" dirty="0">
                          <a:latin typeface="Carlito"/>
                          <a:cs typeface="Carlito"/>
                        </a:rPr>
                        <a:t> </a:t>
                      </a:r>
                      <a:r>
                        <a:rPr sz="1100" dirty="0">
                          <a:latin typeface="Carlito"/>
                          <a:cs typeface="Carlito"/>
                        </a:rPr>
                        <a:t>take</a:t>
                      </a:r>
                      <a:r>
                        <a:rPr sz="1100" spc="-35" dirty="0">
                          <a:latin typeface="Carlito"/>
                          <a:cs typeface="Carlito"/>
                        </a:rPr>
                        <a:t> </a:t>
                      </a:r>
                      <a:r>
                        <a:rPr sz="1100" dirty="0">
                          <a:latin typeface="Carlito"/>
                          <a:cs typeface="Carlito"/>
                        </a:rPr>
                        <a:t>personal</a:t>
                      </a:r>
                      <a:r>
                        <a:rPr sz="1100" spc="-40" dirty="0">
                          <a:latin typeface="Carlito"/>
                          <a:cs typeface="Carlito"/>
                        </a:rPr>
                        <a:t> </a:t>
                      </a:r>
                      <a:r>
                        <a:rPr sz="1100" dirty="0">
                          <a:latin typeface="Carlito"/>
                          <a:cs typeface="Carlito"/>
                        </a:rPr>
                        <a:t>action</a:t>
                      </a:r>
                      <a:r>
                        <a:rPr sz="1100" spc="-40" dirty="0">
                          <a:latin typeface="Carlito"/>
                          <a:cs typeface="Carlito"/>
                        </a:rPr>
                        <a:t> </a:t>
                      </a:r>
                      <a:r>
                        <a:rPr sz="1100" spc="-25" dirty="0">
                          <a:latin typeface="Carlito"/>
                          <a:cs typeface="Carlito"/>
                        </a:rPr>
                        <a:t>to </a:t>
                      </a:r>
                      <a:r>
                        <a:rPr sz="1100" dirty="0">
                          <a:latin typeface="Carlito"/>
                          <a:cs typeface="Carlito"/>
                        </a:rPr>
                        <a:t>support</a:t>
                      </a:r>
                      <a:r>
                        <a:rPr sz="1100" spc="-40" dirty="0">
                          <a:latin typeface="Carlito"/>
                          <a:cs typeface="Carlito"/>
                        </a:rPr>
                        <a:t> </a:t>
                      </a:r>
                      <a:r>
                        <a:rPr sz="1100" dirty="0">
                          <a:latin typeface="Carlito"/>
                          <a:cs typeface="Carlito"/>
                        </a:rPr>
                        <a:t>global</a:t>
                      </a:r>
                      <a:r>
                        <a:rPr sz="1100" spc="-40" dirty="0">
                          <a:latin typeface="Carlito"/>
                          <a:cs typeface="Carlito"/>
                        </a:rPr>
                        <a:t> </a:t>
                      </a:r>
                      <a:r>
                        <a:rPr sz="1100" dirty="0">
                          <a:latin typeface="Carlito"/>
                          <a:cs typeface="Carlito"/>
                        </a:rPr>
                        <a:t>challenges</a:t>
                      </a:r>
                      <a:r>
                        <a:rPr sz="1100" spc="-35" dirty="0">
                          <a:latin typeface="Carlito"/>
                          <a:cs typeface="Carlito"/>
                        </a:rPr>
                        <a:t> </a:t>
                      </a:r>
                      <a:r>
                        <a:rPr sz="1100" spc="-25" dirty="0">
                          <a:latin typeface="Carlito"/>
                          <a:cs typeface="Carlito"/>
                        </a:rPr>
                        <a:t>and </a:t>
                      </a:r>
                      <a:r>
                        <a:rPr sz="1100" dirty="0">
                          <a:latin typeface="Carlito"/>
                          <a:cs typeface="Carlito"/>
                        </a:rPr>
                        <a:t>make</a:t>
                      </a:r>
                      <a:r>
                        <a:rPr sz="1100" spc="-25" dirty="0">
                          <a:latin typeface="Carlito"/>
                          <a:cs typeface="Carlito"/>
                        </a:rPr>
                        <a:t> </a:t>
                      </a:r>
                      <a:r>
                        <a:rPr sz="1100" dirty="0">
                          <a:latin typeface="Carlito"/>
                          <a:cs typeface="Carlito"/>
                        </a:rPr>
                        <a:t>contact</a:t>
                      </a:r>
                      <a:r>
                        <a:rPr sz="1100" spc="-30" dirty="0">
                          <a:latin typeface="Carlito"/>
                          <a:cs typeface="Carlito"/>
                        </a:rPr>
                        <a:t> </a:t>
                      </a:r>
                      <a:r>
                        <a:rPr sz="1100" dirty="0">
                          <a:latin typeface="Carlito"/>
                          <a:cs typeface="Carlito"/>
                        </a:rPr>
                        <a:t>with</a:t>
                      </a:r>
                      <a:r>
                        <a:rPr sz="1100" spc="-30" dirty="0">
                          <a:latin typeface="Carlito"/>
                          <a:cs typeface="Carlito"/>
                        </a:rPr>
                        <a:t> </a:t>
                      </a:r>
                      <a:r>
                        <a:rPr sz="1100" spc="-10" dirty="0">
                          <a:latin typeface="Carlito"/>
                          <a:cs typeface="Carlito"/>
                        </a:rPr>
                        <a:t>scouts internationally</a:t>
                      </a:r>
                      <a:r>
                        <a:rPr sz="1100" spc="25" dirty="0">
                          <a:latin typeface="Carlito"/>
                          <a:cs typeface="Carlito"/>
                        </a:rPr>
                        <a:t> </a:t>
                      </a:r>
                      <a:r>
                        <a:rPr sz="1100" dirty="0">
                          <a:latin typeface="Carlito"/>
                          <a:cs typeface="Carlito"/>
                        </a:rPr>
                        <a:t>to</a:t>
                      </a:r>
                      <a:r>
                        <a:rPr sz="1100" spc="25" dirty="0">
                          <a:latin typeface="Carlito"/>
                          <a:cs typeface="Carlito"/>
                        </a:rPr>
                        <a:t> </a:t>
                      </a:r>
                      <a:r>
                        <a:rPr sz="1100" spc="-20" dirty="0">
                          <a:latin typeface="Carlito"/>
                          <a:cs typeface="Carlito"/>
                        </a:rPr>
                        <a:t>share </a:t>
                      </a:r>
                      <a:r>
                        <a:rPr sz="1100" spc="-10" dirty="0">
                          <a:latin typeface="Carlito"/>
                          <a:cs typeface="Carlito"/>
                        </a:rPr>
                        <a:t>experiences.</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128270">
                        <a:lnSpc>
                          <a:spcPct val="100499"/>
                        </a:lnSpc>
                        <a:spcBef>
                          <a:spcPts val="245"/>
                        </a:spcBef>
                      </a:pPr>
                      <a:r>
                        <a:rPr sz="1100" dirty="0">
                          <a:latin typeface="Carlito"/>
                          <a:cs typeface="Carlito"/>
                        </a:rPr>
                        <a:t>Volunteer</a:t>
                      </a:r>
                      <a:r>
                        <a:rPr sz="1100" spc="-30" dirty="0">
                          <a:latin typeface="Carlito"/>
                          <a:cs typeface="Carlito"/>
                        </a:rPr>
                        <a:t> </a:t>
                      </a:r>
                      <a:r>
                        <a:rPr sz="1100" dirty="0">
                          <a:latin typeface="Carlito"/>
                          <a:cs typeface="Carlito"/>
                        </a:rPr>
                        <a:t>for</a:t>
                      </a:r>
                      <a:r>
                        <a:rPr sz="1100" spc="-25" dirty="0">
                          <a:latin typeface="Carlito"/>
                          <a:cs typeface="Carlito"/>
                        </a:rPr>
                        <a:t> </a:t>
                      </a:r>
                      <a:r>
                        <a:rPr sz="1100" dirty="0">
                          <a:latin typeface="Carlito"/>
                          <a:cs typeface="Carlito"/>
                        </a:rPr>
                        <a:t>an</a:t>
                      </a:r>
                      <a:r>
                        <a:rPr sz="1100" spc="-35" dirty="0">
                          <a:latin typeface="Carlito"/>
                          <a:cs typeface="Carlito"/>
                        </a:rPr>
                        <a:t> </a:t>
                      </a:r>
                      <a:r>
                        <a:rPr sz="1100" dirty="0">
                          <a:latin typeface="Carlito"/>
                          <a:cs typeface="Carlito"/>
                        </a:rPr>
                        <a:t>extended</a:t>
                      </a:r>
                      <a:r>
                        <a:rPr sz="1100" spc="-35" dirty="0">
                          <a:latin typeface="Carlito"/>
                          <a:cs typeface="Carlito"/>
                        </a:rPr>
                        <a:t> </a:t>
                      </a:r>
                      <a:r>
                        <a:rPr sz="1100" spc="-10" dirty="0">
                          <a:latin typeface="Carlito"/>
                          <a:cs typeface="Carlito"/>
                        </a:rPr>
                        <a:t>period, </a:t>
                      </a:r>
                      <a:r>
                        <a:rPr sz="1100" dirty="0">
                          <a:latin typeface="Carlito"/>
                          <a:cs typeface="Carlito"/>
                        </a:rPr>
                        <a:t>make</a:t>
                      </a:r>
                      <a:r>
                        <a:rPr sz="1100" spc="-20"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long</a:t>
                      </a:r>
                      <a:r>
                        <a:rPr sz="1100" spc="-25" dirty="0">
                          <a:latin typeface="Carlito"/>
                          <a:cs typeface="Carlito"/>
                        </a:rPr>
                        <a:t> </a:t>
                      </a:r>
                      <a:r>
                        <a:rPr sz="1100" dirty="0">
                          <a:latin typeface="Carlito"/>
                          <a:cs typeface="Carlito"/>
                        </a:rPr>
                        <a:t>term</a:t>
                      </a:r>
                      <a:r>
                        <a:rPr sz="1100" spc="-25" dirty="0">
                          <a:latin typeface="Carlito"/>
                          <a:cs typeface="Carlito"/>
                        </a:rPr>
                        <a:t> </a:t>
                      </a:r>
                      <a:r>
                        <a:rPr sz="1100" dirty="0">
                          <a:latin typeface="Carlito"/>
                          <a:cs typeface="Carlito"/>
                        </a:rPr>
                        <a:t>commitment</a:t>
                      </a:r>
                      <a:r>
                        <a:rPr sz="1100" spc="-25" dirty="0">
                          <a:latin typeface="Carlito"/>
                          <a:cs typeface="Carlito"/>
                        </a:rPr>
                        <a:t> to </a:t>
                      </a:r>
                      <a:r>
                        <a:rPr sz="1100" dirty="0">
                          <a:latin typeface="Carlito"/>
                          <a:cs typeface="Carlito"/>
                        </a:rPr>
                        <a:t>tackling</a:t>
                      </a:r>
                      <a:r>
                        <a:rPr sz="1100" spc="-30" dirty="0">
                          <a:latin typeface="Carlito"/>
                          <a:cs typeface="Carlito"/>
                        </a:rPr>
                        <a:t> </a:t>
                      </a:r>
                      <a:r>
                        <a:rPr sz="1100" dirty="0">
                          <a:latin typeface="Carlito"/>
                          <a:cs typeface="Carlito"/>
                        </a:rPr>
                        <a:t>global</a:t>
                      </a:r>
                      <a:r>
                        <a:rPr sz="1100" spc="-30" dirty="0">
                          <a:latin typeface="Carlito"/>
                          <a:cs typeface="Carlito"/>
                        </a:rPr>
                        <a:t> </a:t>
                      </a:r>
                      <a:r>
                        <a:rPr sz="1100" dirty="0">
                          <a:latin typeface="Carlito"/>
                          <a:cs typeface="Carlito"/>
                        </a:rPr>
                        <a:t>issues</a:t>
                      </a:r>
                      <a:r>
                        <a:rPr sz="1100" spc="-25"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have</a:t>
                      </a:r>
                      <a:r>
                        <a:rPr sz="1100" spc="-25" dirty="0">
                          <a:latin typeface="Carlito"/>
                          <a:cs typeface="Carlito"/>
                        </a:rPr>
                        <a:t> at </a:t>
                      </a:r>
                      <a:r>
                        <a:rPr sz="1100" dirty="0">
                          <a:latin typeface="Carlito"/>
                          <a:cs typeface="Carlito"/>
                        </a:rPr>
                        <a:t>least</a:t>
                      </a:r>
                      <a:r>
                        <a:rPr sz="1100" spc="-5" dirty="0">
                          <a:latin typeface="Carlito"/>
                          <a:cs typeface="Carlito"/>
                        </a:rPr>
                        <a:t> </a:t>
                      </a:r>
                      <a:r>
                        <a:rPr sz="1100" dirty="0">
                          <a:latin typeface="Carlito"/>
                          <a:cs typeface="Carlito"/>
                        </a:rPr>
                        <a:t>one</a:t>
                      </a:r>
                      <a:r>
                        <a:rPr sz="1100" spc="5" dirty="0">
                          <a:latin typeface="Carlito"/>
                          <a:cs typeface="Carlito"/>
                        </a:rPr>
                        <a:t> </a:t>
                      </a:r>
                      <a:r>
                        <a:rPr sz="1100" spc="-10" dirty="0">
                          <a:latin typeface="Carlito"/>
                          <a:cs typeface="Carlito"/>
                        </a:rPr>
                        <a:t>international</a:t>
                      </a:r>
                      <a:r>
                        <a:rPr sz="1100" dirty="0">
                          <a:latin typeface="Carlito"/>
                          <a:cs typeface="Carlito"/>
                        </a:rPr>
                        <a:t> </a:t>
                      </a:r>
                      <a:r>
                        <a:rPr sz="1100" spc="-10" dirty="0">
                          <a:latin typeface="Carlito"/>
                          <a:cs typeface="Carlito"/>
                        </a:rPr>
                        <a:t>experience </a:t>
                      </a:r>
                      <a:r>
                        <a:rPr sz="1100" dirty="0">
                          <a:latin typeface="Carlito"/>
                          <a:cs typeface="Carlito"/>
                        </a:rPr>
                        <a:t>as</a:t>
                      </a:r>
                      <a:r>
                        <a:rPr sz="1100" spc="-20" dirty="0">
                          <a:latin typeface="Carlito"/>
                          <a:cs typeface="Carlito"/>
                        </a:rPr>
                        <a:t> </a:t>
                      </a:r>
                      <a:r>
                        <a:rPr sz="1100" dirty="0">
                          <a:latin typeface="Carlito"/>
                          <a:cs typeface="Carlito"/>
                        </a:rPr>
                        <a:t>a</a:t>
                      </a:r>
                      <a:r>
                        <a:rPr sz="1100" spc="-5" dirty="0">
                          <a:latin typeface="Carlito"/>
                          <a:cs typeface="Carlito"/>
                        </a:rPr>
                        <a:t> </a:t>
                      </a:r>
                      <a:r>
                        <a:rPr sz="1100" spc="-10" dirty="0">
                          <a:latin typeface="Carlito"/>
                          <a:cs typeface="Carlito"/>
                        </a:rPr>
                        <a:t>scout.</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90805" marR="94615">
                        <a:lnSpc>
                          <a:spcPct val="102699"/>
                        </a:lnSpc>
                        <a:spcBef>
                          <a:spcPts val="215"/>
                        </a:spcBef>
                      </a:pPr>
                      <a:r>
                        <a:rPr sz="1100" dirty="0">
                          <a:latin typeface="Carlito"/>
                          <a:cs typeface="Carlito"/>
                        </a:rPr>
                        <a:t>Be</a:t>
                      </a:r>
                      <a:r>
                        <a:rPr sz="1100" spc="-20"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role</a:t>
                      </a:r>
                      <a:r>
                        <a:rPr sz="1100" spc="-15" dirty="0">
                          <a:latin typeface="Carlito"/>
                          <a:cs typeface="Carlito"/>
                        </a:rPr>
                        <a:t> </a:t>
                      </a:r>
                      <a:r>
                        <a:rPr sz="1100" dirty="0">
                          <a:latin typeface="Carlito"/>
                          <a:cs typeface="Carlito"/>
                        </a:rPr>
                        <a:t>model</a:t>
                      </a:r>
                      <a:r>
                        <a:rPr sz="1100" spc="-25" dirty="0">
                          <a:latin typeface="Carlito"/>
                          <a:cs typeface="Carlito"/>
                        </a:rPr>
                        <a:t> for </a:t>
                      </a:r>
                      <a:r>
                        <a:rPr sz="1100" dirty="0">
                          <a:latin typeface="Carlito"/>
                          <a:cs typeface="Carlito"/>
                        </a:rPr>
                        <a:t>making</a:t>
                      </a:r>
                      <a:r>
                        <a:rPr sz="1100" spc="-25" dirty="0">
                          <a:latin typeface="Carlito"/>
                          <a:cs typeface="Carlito"/>
                        </a:rPr>
                        <a:t> </a:t>
                      </a:r>
                      <a:r>
                        <a:rPr sz="1100" dirty="0">
                          <a:latin typeface="Carlito"/>
                          <a:cs typeface="Carlito"/>
                        </a:rPr>
                        <a:t>the</a:t>
                      </a:r>
                      <a:r>
                        <a:rPr sz="1100" spc="-15" dirty="0">
                          <a:latin typeface="Carlito"/>
                          <a:cs typeface="Carlito"/>
                        </a:rPr>
                        <a:t> </a:t>
                      </a:r>
                      <a:r>
                        <a:rPr sz="1100" dirty="0">
                          <a:latin typeface="Carlito"/>
                          <a:cs typeface="Carlito"/>
                        </a:rPr>
                        <a:t>world</a:t>
                      </a:r>
                      <a:r>
                        <a:rPr sz="1100" spc="-25" dirty="0">
                          <a:latin typeface="Carlito"/>
                          <a:cs typeface="Carlito"/>
                        </a:rPr>
                        <a:t> </a:t>
                      </a:r>
                      <a:r>
                        <a:rPr sz="1100" dirty="0">
                          <a:latin typeface="Carlito"/>
                          <a:cs typeface="Carlito"/>
                        </a:rPr>
                        <a:t>a</a:t>
                      </a:r>
                      <a:r>
                        <a:rPr sz="1100" spc="-20" dirty="0">
                          <a:latin typeface="Carlito"/>
                          <a:cs typeface="Carlito"/>
                        </a:rPr>
                        <a:t> </a:t>
                      </a:r>
                      <a:r>
                        <a:rPr sz="1100" spc="-10" dirty="0">
                          <a:latin typeface="Carlito"/>
                          <a:cs typeface="Carlito"/>
                        </a:rPr>
                        <a:t>better </a:t>
                      </a:r>
                      <a:r>
                        <a:rPr sz="1100" dirty="0">
                          <a:latin typeface="Carlito"/>
                          <a:cs typeface="Carlito"/>
                        </a:rPr>
                        <a:t>place</a:t>
                      </a:r>
                      <a:r>
                        <a:rPr sz="1100" spc="-45" dirty="0">
                          <a:latin typeface="Carlito"/>
                          <a:cs typeface="Carlito"/>
                        </a:rPr>
                        <a:t> </a:t>
                      </a:r>
                      <a:r>
                        <a:rPr sz="1100" dirty="0">
                          <a:latin typeface="Carlito"/>
                          <a:cs typeface="Carlito"/>
                        </a:rPr>
                        <a:t>through</a:t>
                      </a:r>
                      <a:r>
                        <a:rPr sz="1100" spc="-40" dirty="0">
                          <a:latin typeface="Carlito"/>
                          <a:cs typeface="Carlito"/>
                        </a:rPr>
                        <a:t> </a:t>
                      </a:r>
                      <a:r>
                        <a:rPr sz="1100" spc="-10" dirty="0">
                          <a:latin typeface="Carlito"/>
                          <a:cs typeface="Carlito"/>
                        </a:rPr>
                        <a:t>scouting</a:t>
                      </a:r>
                      <a:endParaRPr sz="1100">
                        <a:latin typeface="Carlito"/>
                        <a:cs typeface="Carlito"/>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2EF98E1-9AE5-2E84-449D-BA2D823A1AA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94A31C0-5052-DBF9-7F96-B21B98EEEBAC}"/>
              </a:ext>
            </a:extLst>
          </p:cNvPr>
          <p:cNvSpPr/>
          <p:nvPr/>
        </p:nvSpPr>
        <p:spPr>
          <a:xfrm>
            <a:off x="691978" y="997399"/>
            <a:ext cx="8785654" cy="4939814"/>
          </a:xfrm>
          <a:prstGeom prst="rect">
            <a:avLst/>
          </a:prstGeom>
        </p:spPr>
        <p:txBody>
          <a:bodyPr wrap="square" lIns="91440" tIns="45720" rIns="91440" bIns="45720" anchor="t">
            <a:spAutoFit/>
          </a:bodyPr>
          <a:lstStyle/>
          <a:p>
            <a:r>
              <a:rPr lang="en-GB" sz="5250" dirty="0">
                <a:solidFill>
                  <a:schemeClr val="bg1"/>
                </a:solidFill>
                <a:latin typeface="Nunito Sans Black"/>
                <a:ea typeface="Calibri"/>
              </a:rPr>
              <a:t>Now in groups take an activity and make this impactful for each section of scouting, show how it progresses and keeps our young people engaged. </a:t>
            </a:r>
          </a:p>
        </p:txBody>
      </p:sp>
      <p:sp>
        <p:nvSpPr>
          <p:cNvPr id="3" name="Speech Bubble: Rectangle with Corners Rounded 2">
            <a:extLst>
              <a:ext uri="{FF2B5EF4-FFF2-40B4-BE49-F238E27FC236}">
                <a16:creationId xmlns:a16="http://schemas.microsoft.com/office/drawing/2014/main" id="{EFDCF98D-E453-8150-0847-9DDB6A4CA048}"/>
              </a:ext>
            </a:extLst>
          </p:cNvPr>
          <p:cNvSpPr/>
          <p:nvPr/>
        </p:nvSpPr>
        <p:spPr>
          <a:xfrm>
            <a:off x="10318796" y="2474483"/>
            <a:ext cx="1556539" cy="1905419"/>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15 mins</a:t>
            </a:r>
          </a:p>
        </p:txBody>
      </p:sp>
    </p:spTree>
    <p:extLst>
      <p:ext uri="{BB962C8B-B14F-4D97-AF65-F5344CB8AC3E}">
        <p14:creationId xmlns:p14="http://schemas.microsoft.com/office/powerpoint/2010/main" val="3979886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912A"/>
        </a:solidFill>
        <a:effectLst/>
      </p:bgPr>
    </p:bg>
    <p:spTree>
      <p:nvGrpSpPr>
        <p:cNvPr id="1" name="">
          <a:extLst>
            <a:ext uri="{FF2B5EF4-FFF2-40B4-BE49-F238E27FC236}">
              <a16:creationId xmlns:a16="http://schemas.microsoft.com/office/drawing/2014/main" id="{E534B145-98D3-87D4-AC7F-AEA90127E4B7}"/>
            </a:ext>
          </a:extLst>
        </p:cNvPr>
        <p:cNvGrpSpPr/>
        <p:nvPr/>
      </p:nvGrpSpPr>
      <p:grpSpPr>
        <a:xfrm>
          <a:off x="0" y="0"/>
          <a:ext cx="0" cy="0"/>
          <a:chOff x="0" y="0"/>
          <a:chExt cx="0" cy="0"/>
        </a:xfrm>
      </p:grpSpPr>
      <p:pic>
        <p:nvPicPr>
          <p:cNvPr id="2" name="Picture 1" descr="A black background with white text&#10;&#10;AI-generated content may be incorrect.">
            <a:extLst>
              <a:ext uri="{FF2B5EF4-FFF2-40B4-BE49-F238E27FC236}">
                <a16:creationId xmlns:a16="http://schemas.microsoft.com/office/drawing/2014/main" id="{13FAF7AA-9477-EBCA-1E23-9234FC3E29CA}"/>
              </a:ext>
            </a:extLst>
          </p:cNvPr>
          <p:cNvPicPr>
            <a:picLocks noChangeAspect="1"/>
          </p:cNvPicPr>
          <p:nvPr/>
        </p:nvPicPr>
        <p:blipFill>
          <a:blip r:embed="rId2"/>
          <a:stretch>
            <a:fillRect/>
          </a:stretch>
        </p:blipFill>
        <p:spPr>
          <a:xfrm>
            <a:off x="233363" y="1652588"/>
            <a:ext cx="11725275" cy="3552825"/>
          </a:xfrm>
          <a:prstGeom prst="rect">
            <a:avLst/>
          </a:prstGeom>
        </p:spPr>
      </p:pic>
    </p:spTree>
    <p:extLst>
      <p:ext uri="{BB962C8B-B14F-4D97-AF65-F5344CB8AC3E}">
        <p14:creationId xmlns:p14="http://schemas.microsoft.com/office/powerpoint/2010/main" val="1641390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41F2894D-EFA3-332B-8ED6-85760A20D27B}"/>
            </a:ext>
          </a:extLst>
        </p:cNvPr>
        <p:cNvGrpSpPr/>
        <p:nvPr/>
      </p:nvGrpSpPr>
      <p:grpSpPr>
        <a:xfrm>
          <a:off x="0" y="0"/>
          <a:ext cx="0" cy="0"/>
          <a:chOff x="0" y="0"/>
          <a:chExt cx="0" cy="0"/>
        </a:xfrm>
      </p:grpSpPr>
      <p:pic>
        <p:nvPicPr>
          <p:cNvPr id="11" name="Graphic 10">
            <a:extLst>
              <a:ext uri="{FF2B5EF4-FFF2-40B4-BE49-F238E27FC236}">
                <a16:creationId xmlns:a16="http://schemas.microsoft.com/office/drawing/2014/main" id="{95CB6286-D80F-3C72-3A53-BEA5B5FAC055}"/>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F0D8093E-9312-EA70-E44E-4BFCE4891003}"/>
              </a:ext>
            </a:extLst>
          </p:cNvPr>
          <p:cNvPicPr>
            <a:picLocks noChangeAspect="1"/>
          </p:cNvPicPr>
          <p:nvPr/>
        </p:nvPicPr>
        <p:blipFill>
          <a:blip r:embed="rId4">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
        <p:nvSpPr>
          <p:cNvPr id="2" name="TextBox 1">
            <a:extLst>
              <a:ext uri="{FF2B5EF4-FFF2-40B4-BE49-F238E27FC236}">
                <a16:creationId xmlns:a16="http://schemas.microsoft.com/office/drawing/2014/main" id="{841E8476-522E-6495-4738-02958C1352B9}"/>
              </a:ext>
            </a:extLst>
          </p:cNvPr>
          <p:cNvSpPr txBox="1"/>
          <p:nvPr/>
        </p:nvSpPr>
        <p:spPr>
          <a:xfrm>
            <a:off x="837398" y="2855064"/>
            <a:ext cx="3860462"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Wingdings"/>
              <a:buChar char="Ø"/>
            </a:pPr>
            <a:r>
              <a:rPr lang="en-US" sz="2800" dirty="0"/>
              <a:t>Camping</a:t>
            </a:r>
          </a:p>
          <a:p>
            <a:pPr marL="285750" indent="-285750">
              <a:buFont typeface="Wingdings"/>
              <a:buChar char="Ø"/>
            </a:pPr>
            <a:r>
              <a:rPr lang="en-US" sz="2800" dirty="0"/>
              <a:t>Bushcraft</a:t>
            </a:r>
          </a:p>
          <a:p>
            <a:pPr marL="285750" indent="-285750">
              <a:buFont typeface="Wingdings"/>
              <a:buChar char="Ø"/>
            </a:pPr>
            <a:r>
              <a:rPr lang="en-US" sz="2800" dirty="0"/>
              <a:t>Navigation</a:t>
            </a:r>
          </a:p>
          <a:p>
            <a:pPr marL="285750" indent="-285750">
              <a:buFont typeface="Wingdings"/>
              <a:buChar char="Ø"/>
            </a:pPr>
            <a:r>
              <a:rPr lang="en-US" sz="2800" dirty="0"/>
              <a:t>Pioneering</a:t>
            </a:r>
          </a:p>
          <a:p>
            <a:pPr marL="285750" indent="-285750">
              <a:buFont typeface="Wingdings"/>
              <a:buChar char="Ø"/>
            </a:pPr>
            <a:r>
              <a:rPr lang="en-US" sz="2800" dirty="0"/>
              <a:t>Leadership</a:t>
            </a:r>
          </a:p>
          <a:p>
            <a:pPr marL="285750" indent="-285750">
              <a:buFont typeface="Wingdings"/>
              <a:buChar char="Ø"/>
            </a:pPr>
            <a:r>
              <a:rPr lang="en-US" sz="2800" dirty="0"/>
              <a:t>First Aid</a:t>
            </a:r>
          </a:p>
          <a:p>
            <a:endParaRPr lang="en-US" sz="2800" dirty="0"/>
          </a:p>
        </p:txBody>
      </p:sp>
      <p:sp>
        <p:nvSpPr>
          <p:cNvPr id="4" name="TextBox 3">
            <a:extLst>
              <a:ext uri="{FF2B5EF4-FFF2-40B4-BE49-F238E27FC236}">
                <a16:creationId xmlns:a16="http://schemas.microsoft.com/office/drawing/2014/main" id="{8AB5E4A3-7EA9-9932-3A39-17E8F49D655F}"/>
              </a:ext>
            </a:extLst>
          </p:cNvPr>
          <p:cNvSpPr txBox="1"/>
          <p:nvPr/>
        </p:nvSpPr>
        <p:spPr>
          <a:xfrm>
            <a:off x="979546" y="778269"/>
            <a:ext cx="9325819"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bg1"/>
                </a:solidFill>
              </a:rPr>
              <a:t>Areas we have looked at in more detail, what else would you like to see?</a:t>
            </a:r>
          </a:p>
          <a:p>
            <a:endParaRPr lang="en-US" sz="2800" b="1" dirty="0">
              <a:solidFill>
                <a:schemeClr val="bg1"/>
              </a:solidFill>
            </a:endParaRPr>
          </a:p>
          <a:p>
            <a:r>
              <a:rPr lang="en-US" sz="2800" b="1" dirty="0">
                <a:solidFill>
                  <a:schemeClr val="bg1"/>
                </a:solidFill>
              </a:rPr>
              <a:t>If time allows, we can look at some of these as examples. </a:t>
            </a:r>
          </a:p>
        </p:txBody>
      </p:sp>
      <p:sp>
        <p:nvSpPr>
          <p:cNvPr id="5" name="TextBox 4">
            <a:extLst>
              <a:ext uri="{FF2B5EF4-FFF2-40B4-BE49-F238E27FC236}">
                <a16:creationId xmlns:a16="http://schemas.microsoft.com/office/drawing/2014/main" id="{E230CE78-0399-7E43-9BD0-EE508EA15157}"/>
              </a:ext>
            </a:extLst>
          </p:cNvPr>
          <p:cNvSpPr txBox="1"/>
          <p:nvPr/>
        </p:nvSpPr>
        <p:spPr>
          <a:xfrm>
            <a:off x="5645511" y="2855064"/>
            <a:ext cx="3860462"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Ø"/>
            </a:pPr>
            <a:r>
              <a:rPr lang="en-US" sz="2800" dirty="0">
                <a:solidFill>
                  <a:schemeClr val="bg1"/>
                </a:solidFill>
              </a:rPr>
              <a:t>First Aid</a:t>
            </a:r>
            <a:endParaRPr lang="en-US" dirty="0">
              <a:solidFill>
                <a:schemeClr val="bg1"/>
              </a:solidFill>
            </a:endParaRPr>
          </a:p>
          <a:p>
            <a:pPr marL="285750" indent="-285750">
              <a:buFont typeface="Wingdings"/>
              <a:buChar char="Ø"/>
            </a:pPr>
            <a:r>
              <a:rPr lang="en-US" sz="2800" dirty="0">
                <a:solidFill>
                  <a:schemeClr val="bg1"/>
                </a:solidFill>
              </a:rPr>
              <a:t>Hiking</a:t>
            </a:r>
          </a:p>
          <a:p>
            <a:pPr marL="285750" indent="-285750">
              <a:buFont typeface="Wingdings"/>
              <a:buChar char="Ø"/>
            </a:pPr>
            <a:r>
              <a:rPr lang="en-US" sz="2800" dirty="0">
                <a:solidFill>
                  <a:schemeClr val="bg1"/>
                </a:solidFill>
              </a:rPr>
              <a:t>Health</a:t>
            </a:r>
          </a:p>
          <a:p>
            <a:pPr marL="285750" indent="-285750">
              <a:buFont typeface="Wingdings"/>
              <a:buChar char="Ø"/>
            </a:pPr>
            <a:r>
              <a:rPr lang="en-US" sz="2800" dirty="0">
                <a:solidFill>
                  <a:schemeClr val="bg1"/>
                </a:solidFill>
              </a:rPr>
              <a:t>Values</a:t>
            </a:r>
          </a:p>
          <a:p>
            <a:pPr marL="285750" indent="-285750">
              <a:buFont typeface="Wingdings"/>
              <a:buChar char="Ø"/>
            </a:pPr>
            <a:r>
              <a:rPr lang="en-US" sz="2800" dirty="0">
                <a:solidFill>
                  <a:schemeClr val="bg1"/>
                </a:solidFill>
              </a:rPr>
              <a:t>World </a:t>
            </a:r>
          </a:p>
        </p:txBody>
      </p:sp>
    </p:spTree>
    <p:extLst>
      <p:ext uri="{BB962C8B-B14F-4D97-AF65-F5344CB8AC3E}">
        <p14:creationId xmlns:p14="http://schemas.microsoft.com/office/powerpoint/2010/main" val="1522229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62785" y="17589"/>
            <a:ext cx="3032760" cy="1221105"/>
          </a:xfrm>
          <a:prstGeom prst="rect">
            <a:avLst/>
          </a:prstGeom>
          <a:solidFill>
            <a:srgbClr val="7413DC"/>
          </a:solidFill>
          <a:ln w="12700">
            <a:solidFill>
              <a:srgbClr val="2F528F"/>
            </a:solidFill>
          </a:ln>
        </p:spPr>
        <p:txBody>
          <a:bodyPr vert="horz" wrap="square" lIns="0" tIns="311150" rIns="0" bIns="0" rtlCol="0">
            <a:spAutoFit/>
          </a:bodyPr>
          <a:lstStyle/>
          <a:p>
            <a:pPr marL="701675">
              <a:lnSpc>
                <a:spcPct val="100000"/>
              </a:lnSpc>
              <a:spcBef>
                <a:spcPts val="2450"/>
              </a:spcBef>
            </a:pPr>
            <a:r>
              <a:rPr sz="3600" spc="-10" dirty="0">
                <a:solidFill>
                  <a:srgbClr val="FFFFFF"/>
                </a:solidFill>
                <a:latin typeface="Carlito"/>
                <a:cs typeface="Carlito"/>
              </a:rPr>
              <a:t>Camping</a:t>
            </a:r>
            <a:endParaRPr sz="3600">
              <a:latin typeface="Carlito"/>
              <a:cs typeface="Carlito"/>
            </a:endParaRPr>
          </a:p>
        </p:txBody>
      </p:sp>
      <p:sp>
        <p:nvSpPr>
          <p:cNvPr id="3" name="object 3"/>
          <p:cNvSpPr txBox="1">
            <a:spLocks noGrp="1"/>
          </p:cNvSpPr>
          <p:nvPr>
            <p:ph type="title"/>
          </p:nvPr>
        </p:nvSpPr>
        <p:spPr>
          <a:xfrm>
            <a:off x="4676165" y="17589"/>
            <a:ext cx="2657475" cy="1221105"/>
          </a:xfrm>
          <a:prstGeom prst="rect">
            <a:avLst/>
          </a:prstGeom>
          <a:solidFill>
            <a:srgbClr val="DAE3F3"/>
          </a:solidFill>
          <a:ln w="12700">
            <a:solidFill>
              <a:srgbClr val="2F528F"/>
            </a:solidFill>
          </a:ln>
        </p:spPr>
        <p:txBody>
          <a:bodyPr vert="horz" wrap="square" lIns="0" tIns="48260" rIns="0" bIns="0" rtlCol="0">
            <a:spAutoFit/>
          </a:bodyPr>
          <a:lstStyle/>
          <a:p>
            <a:pPr marL="314960" marR="306070" indent="-635" algn="ctr">
              <a:lnSpc>
                <a:spcPct val="100400"/>
              </a:lnSpc>
              <a:spcBef>
                <a:spcPts val="380"/>
              </a:spcBef>
            </a:pPr>
            <a:r>
              <a:rPr sz="1800" dirty="0"/>
              <a:t>Skills</a:t>
            </a:r>
            <a:r>
              <a:rPr sz="1800" spc="-75" dirty="0"/>
              <a:t> </a:t>
            </a:r>
            <a:r>
              <a:rPr sz="1800" dirty="0"/>
              <a:t>associated</a:t>
            </a:r>
            <a:r>
              <a:rPr sz="1800" spc="-60" dirty="0"/>
              <a:t> </a:t>
            </a:r>
            <a:r>
              <a:rPr sz="1800" spc="-20" dirty="0"/>
              <a:t>with </a:t>
            </a:r>
            <a:r>
              <a:rPr sz="1800" dirty="0"/>
              <a:t>planning</a:t>
            </a:r>
            <a:r>
              <a:rPr sz="1800" spc="-50" dirty="0"/>
              <a:t> </a:t>
            </a:r>
            <a:r>
              <a:rPr sz="1800" dirty="0"/>
              <a:t>and</a:t>
            </a:r>
            <a:r>
              <a:rPr sz="1800" spc="-50" dirty="0"/>
              <a:t> </a:t>
            </a:r>
            <a:r>
              <a:rPr sz="1800" spc="-10" dirty="0"/>
              <a:t>running </a:t>
            </a:r>
            <a:r>
              <a:rPr sz="1800" dirty="0"/>
              <a:t>camps</a:t>
            </a:r>
            <a:r>
              <a:rPr sz="1800" spc="-40" dirty="0"/>
              <a:t> </a:t>
            </a:r>
            <a:r>
              <a:rPr sz="1800" dirty="0"/>
              <a:t>and</a:t>
            </a:r>
            <a:r>
              <a:rPr sz="1800" spc="-25" dirty="0"/>
              <a:t> </a:t>
            </a:r>
            <a:r>
              <a:rPr sz="1800" spc="-10" dirty="0"/>
              <a:t>residential experiences.</a:t>
            </a:r>
            <a:endParaRPr sz="1800"/>
          </a:p>
        </p:txBody>
      </p:sp>
      <p:graphicFrame>
        <p:nvGraphicFramePr>
          <p:cNvPr id="4" name="object 4"/>
          <p:cNvGraphicFramePr>
            <a:graphicFrameLocks noGrp="1"/>
          </p:cNvGraphicFramePr>
          <p:nvPr/>
        </p:nvGraphicFramePr>
        <p:xfrm>
          <a:off x="97822" y="1382610"/>
          <a:ext cx="11978003" cy="5142230"/>
        </p:xfrm>
        <a:graphic>
          <a:graphicData uri="http://schemas.openxmlformats.org/drawingml/2006/table">
            <a:tbl>
              <a:tblPr firstRow="1" bandRow="1">
                <a:tableStyleId>{2D5ABB26-0587-4C30-8999-92F81FD0307C}</a:tableStyleId>
              </a:tblPr>
              <a:tblGrid>
                <a:gridCol w="1666875">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2152650">
                  <a:extLst>
                    <a:ext uri="{9D8B030D-6E8A-4147-A177-3AD203B41FA5}">
                      <a16:colId xmlns:a16="http://schemas.microsoft.com/office/drawing/2014/main" val="20002"/>
                    </a:ext>
                  </a:extLst>
                </a:gridCol>
                <a:gridCol w="2324734">
                  <a:extLst>
                    <a:ext uri="{9D8B030D-6E8A-4147-A177-3AD203B41FA5}">
                      <a16:colId xmlns:a16="http://schemas.microsoft.com/office/drawing/2014/main" val="20003"/>
                    </a:ext>
                  </a:extLst>
                </a:gridCol>
                <a:gridCol w="2234565">
                  <a:extLst>
                    <a:ext uri="{9D8B030D-6E8A-4147-A177-3AD203B41FA5}">
                      <a16:colId xmlns:a16="http://schemas.microsoft.com/office/drawing/2014/main" val="20004"/>
                    </a:ext>
                  </a:extLst>
                </a:gridCol>
                <a:gridCol w="1770379">
                  <a:extLst>
                    <a:ext uri="{9D8B030D-6E8A-4147-A177-3AD203B41FA5}">
                      <a16:colId xmlns:a16="http://schemas.microsoft.com/office/drawing/2014/main" val="20005"/>
                    </a:ext>
                  </a:extLst>
                </a:gridCol>
              </a:tblGrid>
              <a:tr h="659130">
                <a:tc>
                  <a:txBody>
                    <a:bodyPr/>
                    <a:lstStyle/>
                    <a:p>
                      <a:pPr marL="635" algn="ctr">
                        <a:lnSpc>
                          <a:spcPct val="100000"/>
                        </a:lnSpc>
                        <a:spcBef>
                          <a:spcPts val="270"/>
                        </a:spcBef>
                      </a:pPr>
                      <a:r>
                        <a:rPr sz="1800" b="1" spc="-10" dirty="0">
                          <a:solidFill>
                            <a:srgbClr val="FFFFFF"/>
                          </a:solidFill>
                          <a:latin typeface="Carlito"/>
                          <a:cs typeface="Carlito"/>
                        </a:rPr>
                        <a:t>Squirrels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6</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70"/>
                        </a:spcBef>
                      </a:pPr>
                      <a:r>
                        <a:rPr sz="1800" b="1" spc="-10" dirty="0">
                          <a:solidFill>
                            <a:srgbClr val="FFFFFF"/>
                          </a:solidFill>
                          <a:latin typeface="Carlito"/>
                          <a:cs typeface="Carlito"/>
                        </a:rPr>
                        <a:t>Beavers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8</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70"/>
                        </a:spcBef>
                      </a:pPr>
                      <a:r>
                        <a:rPr sz="1800" b="1" spc="-20" dirty="0">
                          <a:solidFill>
                            <a:srgbClr val="FFFFFF"/>
                          </a:solidFill>
                          <a:latin typeface="Carlito"/>
                          <a:cs typeface="Carlito"/>
                        </a:rPr>
                        <a:t>Cubs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30" dirty="0">
                          <a:solidFill>
                            <a:srgbClr val="FFFFFF"/>
                          </a:solidFill>
                          <a:latin typeface="Carlito"/>
                          <a:cs typeface="Carlito"/>
                        </a:rPr>
                        <a:t> </a:t>
                      </a:r>
                      <a:r>
                        <a:rPr sz="1200" b="1" dirty="0">
                          <a:solidFill>
                            <a:srgbClr val="FFFFFF"/>
                          </a:solidFill>
                          <a:latin typeface="Carlito"/>
                          <a:cs typeface="Carlito"/>
                        </a:rPr>
                        <a:t>age</a:t>
                      </a:r>
                      <a:r>
                        <a:rPr sz="1200" b="1" spc="-25" dirty="0">
                          <a:solidFill>
                            <a:srgbClr val="FFFFFF"/>
                          </a:solidFill>
                          <a:latin typeface="Carlito"/>
                          <a:cs typeface="Carlito"/>
                        </a:rPr>
                        <a:t> </a:t>
                      </a:r>
                      <a:r>
                        <a:rPr sz="1200" b="1" dirty="0">
                          <a:solidFill>
                            <a:srgbClr val="FFFFFF"/>
                          </a:solidFill>
                          <a:latin typeface="Carlito"/>
                          <a:cs typeface="Carlito"/>
                        </a:rPr>
                        <a:t>10.5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5"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70"/>
                        </a:spcBef>
                      </a:pPr>
                      <a:r>
                        <a:rPr sz="1800" b="1" spc="-10" dirty="0">
                          <a:solidFill>
                            <a:srgbClr val="FFFFFF"/>
                          </a:solidFill>
                          <a:latin typeface="Carlito"/>
                          <a:cs typeface="Carlito"/>
                        </a:rPr>
                        <a:t>Scouts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14</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70"/>
                        </a:spcBef>
                      </a:pPr>
                      <a:r>
                        <a:rPr sz="1800" b="1" spc="-10" dirty="0">
                          <a:solidFill>
                            <a:srgbClr val="FFFFFF"/>
                          </a:solidFill>
                          <a:latin typeface="Carlito"/>
                          <a:cs typeface="Carlito"/>
                        </a:rPr>
                        <a:t>Explorers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18</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70"/>
                        </a:spcBef>
                      </a:pPr>
                      <a:r>
                        <a:rPr sz="1800" b="1" spc="-10" dirty="0">
                          <a:solidFill>
                            <a:srgbClr val="FFFFFF"/>
                          </a:solidFill>
                          <a:latin typeface="Carlito"/>
                          <a:cs typeface="Carlito"/>
                        </a:rPr>
                        <a:t>Network</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5" dirty="0">
                          <a:solidFill>
                            <a:srgbClr val="FFFFFF"/>
                          </a:solidFill>
                          <a:latin typeface="Carlito"/>
                          <a:cs typeface="Carlito"/>
                        </a:rPr>
                        <a:t> </a:t>
                      </a:r>
                      <a:r>
                        <a:rPr sz="1200" b="1" dirty="0">
                          <a:solidFill>
                            <a:srgbClr val="FFFFFF"/>
                          </a:solidFill>
                          <a:latin typeface="Carlito"/>
                          <a:cs typeface="Carlito"/>
                        </a:rPr>
                        <a:t>25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extLst>
                  <a:ext uri="{0D108BD9-81ED-4DB2-BD59-A6C34878D82A}">
                    <a16:rowId xmlns:a16="http://schemas.microsoft.com/office/drawing/2014/main" val="10000"/>
                  </a:ext>
                </a:extLst>
              </a:tr>
              <a:tr h="1747520">
                <a:tc>
                  <a:txBody>
                    <a:bodyPr/>
                    <a:lstStyle/>
                    <a:p>
                      <a:pPr marL="90805" marR="213360">
                        <a:lnSpc>
                          <a:spcPct val="99400"/>
                        </a:lnSpc>
                        <a:spcBef>
                          <a:spcPts val="265"/>
                        </a:spcBef>
                      </a:pPr>
                      <a:r>
                        <a:rPr sz="1200" dirty="0">
                          <a:latin typeface="Carlito"/>
                          <a:cs typeface="Carlito"/>
                        </a:rPr>
                        <a:t>Camp</a:t>
                      </a:r>
                      <a:r>
                        <a:rPr sz="1200" spc="-5" dirty="0">
                          <a:latin typeface="Carlito"/>
                          <a:cs typeface="Carlito"/>
                        </a:rPr>
                        <a:t> </a:t>
                      </a:r>
                      <a:r>
                        <a:rPr sz="1200" spc="-10" dirty="0">
                          <a:latin typeface="Carlito"/>
                          <a:cs typeface="Carlito"/>
                        </a:rPr>
                        <a:t>themselves</a:t>
                      </a:r>
                      <a:r>
                        <a:rPr sz="1200" spc="10" dirty="0">
                          <a:latin typeface="Carlito"/>
                          <a:cs typeface="Carlito"/>
                        </a:rPr>
                        <a:t> </a:t>
                      </a:r>
                      <a:r>
                        <a:rPr sz="1200" spc="-25" dirty="0">
                          <a:latin typeface="Carlito"/>
                          <a:cs typeface="Carlito"/>
                        </a:rPr>
                        <a:t>or </a:t>
                      </a:r>
                      <a:r>
                        <a:rPr sz="1200" dirty="0">
                          <a:latin typeface="Carlito"/>
                          <a:cs typeface="Carlito"/>
                        </a:rPr>
                        <a:t>visit</a:t>
                      </a:r>
                      <a:r>
                        <a:rPr sz="1200" spc="-30" dirty="0">
                          <a:latin typeface="Carlito"/>
                          <a:cs typeface="Carlito"/>
                        </a:rPr>
                        <a:t> </a:t>
                      </a:r>
                      <a:r>
                        <a:rPr sz="1200" dirty="0">
                          <a:latin typeface="Carlito"/>
                          <a:cs typeface="Carlito"/>
                        </a:rPr>
                        <a:t>another</a:t>
                      </a:r>
                      <a:r>
                        <a:rPr sz="1200" spc="-30" dirty="0">
                          <a:latin typeface="Carlito"/>
                          <a:cs typeface="Carlito"/>
                        </a:rPr>
                        <a:t> </a:t>
                      </a:r>
                      <a:r>
                        <a:rPr sz="1200" spc="-20" dirty="0">
                          <a:latin typeface="Carlito"/>
                          <a:cs typeface="Carlito"/>
                        </a:rPr>
                        <a:t>camp </a:t>
                      </a:r>
                      <a:r>
                        <a:rPr sz="1200" dirty="0">
                          <a:latin typeface="Carlito"/>
                          <a:cs typeface="Carlito"/>
                        </a:rPr>
                        <a:t>during</a:t>
                      </a:r>
                      <a:r>
                        <a:rPr sz="1200" spc="-20" dirty="0">
                          <a:latin typeface="Carlito"/>
                          <a:cs typeface="Carlito"/>
                        </a:rPr>
                        <a:t> </a:t>
                      </a:r>
                      <a:r>
                        <a:rPr sz="1200" dirty="0">
                          <a:latin typeface="Carlito"/>
                          <a:cs typeface="Carlito"/>
                        </a:rPr>
                        <a:t>the</a:t>
                      </a:r>
                      <a:r>
                        <a:rPr sz="1200" spc="-10" dirty="0">
                          <a:latin typeface="Carlito"/>
                          <a:cs typeface="Carlito"/>
                        </a:rPr>
                        <a:t> </a:t>
                      </a:r>
                      <a:r>
                        <a:rPr sz="1200" dirty="0">
                          <a:latin typeface="Carlito"/>
                          <a:cs typeface="Carlito"/>
                        </a:rPr>
                        <a:t>day</a:t>
                      </a:r>
                      <a:r>
                        <a:rPr sz="1200" spc="-25" dirty="0">
                          <a:latin typeface="Carlito"/>
                          <a:cs typeface="Carlito"/>
                        </a:rPr>
                        <a:t> </a:t>
                      </a:r>
                      <a:r>
                        <a:rPr sz="1200" dirty="0">
                          <a:latin typeface="Carlito"/>
                          <a:cs typeface="Carlito"/>
                        </a:rPr>
                        <a:t>to</a:t>
                      </a:r>
                      <a:r>
                        <a:rPr sz="1200" spc="-10" dirty="0">
                          <a:latin typeface="Carlito"/>
                          <a:cs typeface="Carlito"/>
                        </a:rPr>
                        <a:t> </a:t>
                      </a:r>
                      <a:r>
                        <a:rPr sz="1200" spc="-20" dirty="0">
                          <a:latin typeface="Carlito"/>
                          <a:cs typeface="Carlito"/>
                        </a:rPr>
                        <a:t>take </a:t>
                      </a:r>
                      <a:r>
                        <a:rPr sz="1200" dirty="0">
                          <a:latin typeface="Carlito"/>
                          <a:cs typeface="Carlito"/>
                        </a:rPr>
                        <a:t>part</a:t>
                      </a:r>
                      <a:r>
                        <a:rPr sz="1200" spc="-20" dirty="0">
                          <a:latin typeface="Carlito"/>
                          <a:cs typeface="Carlito"/>
                        </a:rPr>
                        <a:t> </a:t>
                      </a:r>
                      <a:r>
                        <a:rPr sz="1200" dirty="0">
                          <a:latin typeface="Carlito"/>
                          <a:cs typeface="Carlito"/>
                        </a:rPr>
                        <a:t>in</a:t>
                      </a:r>
                      <a:r>
                        <a:rPr sz="1200" spc="-20" dirty="0">
                          <a:latin typeface="Carlito"/>
                          <a:cs typeface="Carlito"/>
                        </a:rPr>
                        <a:t> </a:t>
                      </a:r>
                      <a:r>
                        <a:rPr sz="1200" dirty="0">
                          <a:latin typeface="Carlito"/>
                          <a:cs typeface="Carlito"/>
                        </a:rPr>
                        <a:t>camp</a:t>
                      </a:r>
                      <a:r>
                        <a:rPr sz="1200" spc="-25" dirty="0">
                          <a:latin typeface="Carlito"/>
                          <a:cs typeface="Carlito"/>
                        </a:rPr>
                        <a:t> </a:t>
                      </a:r>
                      <a:r>
                        <a:rPr sz="1200" spc="-20" dirty="0">
                          <a:latin typeface="Carlito"/>
                          <a:cs typeface="Carlito"/>
                        </a:rPr>
                        <a:t>life</a:t>
                      </a:r>
                      <a:endParaRPr sz="1200">
                        <a:latin typeface="Carlito"/>
                        <a:cs typeface="Carlito"/>
                      </a:endParaRPr>
                    </a:p>
                  </a:txBody>
                  <a:tcPr marL="0" marR="0" marT="336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300990">
                        <a:lnSpc>
                          <a:spcPct val="100600"/>
                        </a:lnSpc>
                        <a:spcBef>
                          <a:spcPts val="250"/>
                        </a:spcBef>
                      </a:pPr>
                      <a:r>
                        <a:rPr sz="1200" dirty="0">
                          <a:latin typeface="Carlito"/>
                          <a:cs typeface="Carlito"/>
                        </a:rPr>
                        <a:t>Be</a:t>
                      </a:r>
                      <a:r>
                        <a:rPr sz="1200" spc="-15" dirty="0">
                          <a:latin typeface="Carlito"/>
                          <a:cs typeface="Carlito"/>
                        </a:rPr>
                        <a:t> </a:t>
                      </a:r>
                      <a:r>
                        <a:rPr sz="1200" dirty="0">
                          <a:latin typeface="Carlito"/>
                          <a:cs typeface="Carlito"/>
                        </a:rPr>
                        <a:t>able</a:t>
                      </a:r>
                      <a:r>
                        <a:rPr sz="1200" spc="-10" dirty="0">
                          <a:latin typeface="Carlito"/>
                          <a:cs typeface="Carlito"/>
                        </a:rPr>
                        <a:t> </a:t>
                      </a:r>
                      <a:r>
                        <a:rPr sz="1200" dirty="0">
                          <a:latin typeface="Carlito"/>
                          <a:cs typeface="Carlito"/>
                        </a:rPr>
                        <a:t>to</a:t>
                      </a:r>
                      <a:r>
                        <a:rPr sz="1200" spc="-10" dirty="0">
                          <a:latin typeface="Carlito"/>
                          <a:cs typeface="Carlito"/>
                        </a:rPr>
                        <a:t> </a:t>
                      </a:r>
                      <a:r>
                        <a:rPr sz="1200" dirty="0">
                          <a:latin typeface="Carlito"/>
                          <a:cs typeface="Carlito"/>
                        </a:rPr>
                        <a:t>be</a:t>
                      </a:r>
                      <a:r>
                        <a:rPr sz="1200" spc="-15" dirty="0">
                          <a:latin typeface="Carlito"/>
                          <a:cs typeface="Carlito"/>
                        </a:rPr>
                        <a:t> </a:t>
                      </a:r>
                      <a:r>
                        <a:rPr sz="1200" dirty="0">
                          <a:latin typeface="Carlito"/>
                          <a:cs typeface="Carlito"/>
                        </a:rPr>
                        <a:t>an</a:t>
                      </a:r>
                      <a:r>
                        <a:rPr sz="1200" spc="-20" dirty="0">
                          <a:latin typeface="Carlito"/>
                          <a:cs typeface="Carlito"/>
                        </a:rPr>
                        <a:t> </a:t>
                      </a:r>
                      <a:r>
                        <a:rPr sz="1200" spc="-10" dirty="0">
                          <a:latin typeface="Carlito"/>
                          <a:cs typeface="Carlito"/>
                        </a:rPr>
                        <a:t>active </a:t>
                      </a:r>
                      <a:r>
                        <a:rPr sz="1200" dirty="0">
                          <a:latin typeface="Carlito"/>
                          <a:cs typeface="Carlito"/>
                        </a:rPr>
                        <a:t>and</a:t>
                      </a:r>
                      <a:r>
                        <a:rPr sz="1200" spc="-15" dirty="0">
                          <a:latin typeface="Carlito"/>
                          <a:cs typeface="Carlito"/>
                        </a:rPr>
                        <a:t> </a:t>
                      </a:r>
                      <a:r>
                        <a:rPr sz="1200" spc="-10" dirty="0">
                          <a:latin typeface="Carlito"/>
                          <a:cs typeface="Carlito"/>
                        </a:rPr>
                        <a:t>independent </a:t>
                      </a:r>
                      <a:r>
                        <a:rPr sz="1200" dirty="0">
                          <a:latin typeface="Carlito"/>
                          <a:cs typeface="Carlito"/>
                        </a:rPr>
                        <a:t>participant</a:t>
                      </a:r>
                      <a:r>
                        <a:rPr sz="1200" spc="-25" dirty="0">
                          <a:latin typeface="Carlito"/>
                          <a:cs typeface="Carlito"/>
                        </a:rPr>
                        <a:t> </a:t>
                      </a:r>
                      <a:r>
                        <a:rPr sz="1200" dirty="0">
                          <a:latin typeface="Carlito"/>
                          <a:cs typeface="Carlito"/>
                        </a:rPr>
                        <a:t>of</a:t>
                      </a:r>
                      <a:r>
                        <a:rPr sz="1200" spc="-30" dirty="0">
                          <a:latin typeface="Carlito"/>
                          <a:cs typeface="Carlito"/>
                        </a:rPr>
                        <a:t> </a:t>
                      </a:r>
                      <a:r>
                        <a:rPr sz="1200" dirty="0">
                          <a:latin typeface="Carlito"/>
                          <a:cs typeface="Carlito"/>
                        </a:rPr>
                        <a:t>a</a:t>
                      </a:r>
                      <a:r>
                        <a:rPr sz="1200" spc="-25" dirty="0">
                          <a:latin typeface="Carlito"/>
                          <a:cs typeface="Carlito"/>
                        </a:rPr>
                        <a:t> </a:t>
                      </a:r>
                      <a:r>
                        <a:rPr sz="1200" spc="-20" dirty="0">
                          <a:latin typeface="Carlito"/>
                          <a:cs typeface="Carlito"/>
                        </a:rPr>
                        <a:t>short </a:t>
                      </a:r>
                      <a:r>
                        <a:rPr sz="1200" dirty="0">
                          <a:latin typeface="Carlito"/>
                          <a:cs typeface="Carlito"/>
                        </a:rPr>
                        <a:t>camp</a:t>
                      </a:r>
                      <a:r>
                        <a:rPr sz="1200" spc="-20" dirty="0">
                          <a:latin typeface="Carlito"/>
                          <a:cs typeface="Carlito"/>
                        </a:rPr>
                        <a:t> </a:t>
                      </a:r>
                      <a:r>
                        <a:rPr sz="1200" dirty="0">
                          <a:latin typeface="Carlito"/>
                          <a:cs typeface="Carlito"/>
                        </a:rPr>
                        <a:t>or</a:t>
                      </a:r>
                      <a:r>
                        <a:rPr sz="1200" spc="-20" dirty="0">
                          <a:latin typeface="Carlito"/>
                          <a:cs typeface="Carlito"/>
                        </a:rPr>
                        <a:t> </a:t>
                      </a:r>
                      <a:r>
                        <a:rPr sz="1200" spc="-10" dirty="0">
                          <a:latin typeface="Carlito"/>
                          <a:cs typeface="Carlito"/>
                        </a:rPr>
                        <a:t>sleepover, </a:t>
                      </a:r>
                      <a:r>
                        <a:rPr sz="1200" dirty="0">
                          <a:latin typeface="Carlito"/>
                          <a:cs typeface="Carlito"/>
                        </a:rPr>
                        <a:t>managing</a:t>
                      </a:r>
                      <a:r>
                        <a:rPr sz="1200" spc="-30" dirty="0">
                          <a:latin typeface="Carlito"/>
                          <a:cs typeface="Carlito"/>
                        </a:rPr>
                        <a:t> </a:t>
                      </a:r>
                      <a:r>
                        <a:rPr sz="1200" dirty="0">
                          <a:latin typeface="Carlito"/>
                          <a:cs typeface="Carlito"/>
                        </a:rPr>
                        <a:t>their</a:t>
                      </a:r>
                      <a:r>
                        <a:rPr sz="1200" spc="-35" dirty="0">
                          <a:latin typeface="Carlito"/>
                          <a:cs typeface="Carlito"/>
                        </a:rPr>
                        <a:t> </a:t>
                      </a:r>
                      <a:r>
                        <a:rPr sz="1200" dirty="0">
                          <a:latin typeface="Carlito"/>
                          <a:cs typeface="Carlito"/>
                        </a:rPr>
                        <a:t>own</a:t>
                      </a:r>
                      <a:r>
                        <a:rPr sz="1200" spc="-35" dirty="0">
                          <a:latin typeface="Carlito"/>
                          <a:cs typeface="Carlito"/>
                        </a:rPr>
                        <a:t> </a:t>
                      </a:r>
                      <a:r>
                        <a:rPr sz="1200" spc="-25" dirty="0">
                          <a:latin typeface="Carlito"/>
                          <a:cs typeface="Carlito"/>
                        </a:rPr>
                        <a:t>kit </a:t>
                      </a:r>
                      <a:r>
                        <a:rPr sz="1200" dirty="0">
                          <a:latin typeface="Carlito"/>
                          <a:cs typeface="Carlito"/>
                        </a:rPr>
                        <a:t>and</a:t>
                      </a:r>
                      <a:r>
                        <a:rPr sz="1200" spc="-35" dirty="0">
                          <a:latin typeface="Carlito"/>
                          <a:cs typeface="Carlito"/>
                        </a:rPr>
                        <a:t> </a:t>
                      </a:r>
                      <a:r>
                        <a:rPr sz="1200" dirty="0">
                          <a:latin typeface="Carlito"/>
                          <a:cs typeface="Carlito"/>
                        </a:rPr>
                        <a:t>showing</a:t>
                      </a:r>
                      <a:r>
                        <a:rPr sz="1200" spc="-25" dirty="0">
                          <a:latin typeface="Carlito"/>
                          <a:cs typeface="Carlito"/>
                        </a:rPr>
                        <a:t> </a:t>
                      </a:r>
                      <a:r>
                        <a:rPr sz="1200" dirty="0">
                          <a:latin typeface="Carlito"/>
                          <a:cs typeface="Carlito"/>
                        </a:rPr>
                        <a:t>care</a:t>
                      </a:r>
                      <a:r>
                        <a:rPr sz="1200" spc="-25" dirty="0">
                          <a:latin typeface="Carlito"/>
                          <a:cs typeface="Carlito"/>
                        </a:rPr>
                        <a:t> for </a:t>
                      </a:r>
                      <a:r>
                        <a:rPr sz="1200" dirty="0">
                          <a:latin typeface="Carlito"/>
                          <a:cs typeface="Carlito"/>
                        </a:rPr>
                        <a:t>other</a:t>
                      </a:r>
                      <a:r>
                        <a:rPr sz="1200" spc="-25" dirty="0">
                          <a:latin typeface="Carlito"/>
                          <a:cs typeface="Carlito"/>
                        </a:rPr>
                        <a:t> </a:t>
                      </a:r>
                      <a:r>
                        <a:rPr sz="1200" spc="-10" dirty="0">
                          <a:latin typeface="Carlito"/>
                          <a:cs typeface="Carlito"/>
                        </a:rPr>
                        <a:t>beavers</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1440" marR="114300">
                        <a:lnSpc>
                          <a:spcPct val="100200"/>
                        </a:lnSpc>
                        <a:spcBef>
                          <a:spcPts val="254"/>
                        </a:spcBef>
                      </a:pPr>
                      <a:r>
                        <a:rPr sz="1200" spc="-35" dirty="0">
                          <a:latin typeface="Carlito"/>
                          <a:cs typeface="Carlito"/>
                        </a:rPr>
                        <a:t>Take</a:t>
                      </a:r>
                      <a:r>
                        <a:rPr sz="1200" spc="-10" dirty="0">
                          <a:latin typeface="Carlito"/>
                          <a:cs typeface="Carlito"/>
                        </a:rPr>
                        <a:t> </a:t>
                      </a:r>
                      <a:r>
                        <a:rPr sz="1200" dirty="0">
                          <a:latin typeface="Carlito"/>
                          <a:cs typeface="Carlito"/>
                        </a:rPr>
                        <a:t>an</a:t>
                      </a:r>
                      <a:r>
                        <a:rPr sz="1200" spc="-20" dirty="0">
                          <a:latin typeface="Carlito"/>
                          <a:cs typeface="Carlito"/>
                        </a:rPr>
                        <a:t> </a:t>
                      </a:r>
                      <a:r>
                        <a:rPr sz="1200" dirty="0">
                          <a:latin typeface="Carlito"/>
                          <a:cs typeface="Carlito"/>
                        </a:rPr>
                        <a:t>active</a:t>
                      </a:r>
                      <a:r>
                        <a:rPr sz="1200" spc="-10" dirty="0">
                          <a:latin typeface="Carlito"/>
                          <a:cs typeface="Carlito"/>
                        </a:rPr>
                        <a:t> </a:t>
                      </a:r>
                      <a:r>
                        <a:rPr sz="1200" dirty="0">
                          <a:latin typeface="Carlito"/>
                          <a:cs typeface="Carlito"/>
                        </a:rPr>
                        <a:t>part</a:t>
                      </a:r>
                      <a:r>
                        <a:rPr sz="1200" spc="-15" dirty="0">
                          <a:latin typeface="Carlito"/>
                          <a:cs typeface="Carlito"/>
                        </a:rPr>
                        <a:t> </a:t>
                      </a:r>
                      <a:r>
                        <a:rPr sz="1200" dirty="0">
                          <a:latin typeface="Carlito"/>
                          <a:cs typeface="Carlito"/>
                        </a:rPr>
                        <a:t>in</a:t>
                      </a:r>
                      <a:r>
                        <a:rPr sz="1200" spc="-20" dirty="0">
                          <a:latin typeface="Carlito"/>
                          <a:cs typeface="Carlito"/>
                        </a:rPr>
                        <a:t> </a:t>
                      </a:r>
                      <a:r>
                        <a:rPr sz="1200" dirty="0">
                          <a:latin typeface="Carlito"/>
                          <a:cs typeface="Carlito"/>
                        </a:rPr>
                        <a:t>a</a:t>
                      </a:r>
                      <a:r>
                        <a:rPr sz="1200" spc="-15" dirty="0">
                          <a:latin typeface="Carlito"/>
                          <a:cs typeface="Carlito"/>
                        </a:rPr>
                        <a:t> </a:t>
                      </a:r>
                      <a:r>
                        <a:rPr sz="1200" spc="-20" dirty="0">
                          <a:latin typeface="Carlito"/>
                          <a:cs typeface="Carlito"/>
                        </a:rPr>
                        <a:t>multi </a:t>
                      </a:r>
                      <a:r>
                        <a:rPr sz="1200" dirty="0">
                          <a:latin typeface="Carlito"/>
                          <a:cs typeface="Carlito"/>
                        </a:rPr>
                        <a:t>day</a:t>
                      </a:r>
                      <a:r>
                        <a:rPr sz="1200" spc="-25" dirty="0">
                          <a:latin typeface="Carlito"/>
                          <a:cs typeface="Carlito"/>
                        </a:rPr>
                        <a:t> </a:t>
                      </a:r>
                      <a:r>
                        <a:rPr sz="1200" dirty="0">
                          <a:latin typeface="Carlito"/>
                          <a:cs typeface="Carlito"/>
                        </a:rPr>
                        <a:t>camp,</a:t>
                      </a:r>
                      <a:r>
                        <a:rPr sz="1200" spc="-20" dirty="0">
                          <a:latin typeface="Carlito"/>
                          <a:cs typeface="Carlito"/>
                        </a:rPr>
                        <a:t> </a:t>
                      </a:r>
                      <a:r>
                        <a:rPr sz="1200" spc="-10" dirty="0">
                          <a:latin typeface="Carlito"/>
                          <a:cs typeface="Carlito"/>
                        </a:rPr>
                        <a:t>confident</a:t>
                      </a:r>
                      <a:r>
                        <a:rPr sz="1200" spc="-20" dirty="0">
                          <a:latin typeface="Carlito"/>
                          <a:cs typeface="Carlito"/>
                        </a:rPr>
                        <a:t> with </a:t>
                      </a:r>
                      <a:r>
                        <a:rPr sz="1200" dirty="0">
                          <a:latin typeface="Carlito"/>
                          <a:cs typeface="Carlito"/>
                        </a:rPr>
                        <a:t>managing</a:t>
                      </a:r>
                      <a:r>
                        <a:rPr sz="1200" spc="-15" dirty="0">
                          <a:latin typeface="Carlito"/>
                          <a:cs typeface="Carlito"/>
                        </a:rPr>
                        <a:t> </a:t>
                      </a:r>
                      <a:r>
                        <a:rPr sz="1200" spc="-10" dirty="0">
                          <a:latin typeface="Carlito"/>
                          <a:cs typeface="Carlito"/>
                        </a:rPr>
                        <a:t>themselves </a:t>
                      </a:r>
                      <a:r>
                        <a:rPr sz="1200" dirty="0">
                          <a:latin typeface="Carlito"/>
                          <a:cs typeface="Carlito"/>
                        </a:rPr>
                        <a:t>and</a:t>
                      </a:r>
                      <a:r>
                        <a:rPr sz="1200" spc="-20" dirty="0">
                          <a:latin typeface="Carlito"/>
                          <a:cs typeface="Carlito"/>
                        </a:rPr>
                        <a:t> </a:t>
                      </a:r>
                      <a:r>
                        <a:rPr sz="1200" spc="-10" dirty="0">
                          <a:latin typeface="Carlito"/>
                          <a:cs typeface="Carlito"/>
                        </a:rPr>
                        <a:t>their equipment,</a:t>
                      </a:r>
                      <a:r>
                        <a:rPr sz="1200" spc="-20" dirty="0">
                          <a:latin typeface="Carlito"/>
                          <a:cs typeface="Carlito"/>
                        </a:rPr>
                        <a:t> </a:t>
                      </a:r>
                      <a:r>
                        <a:rPr sz="1200" dirty="0">
                          <a:latin typeface="Carlito"/>
                          <a:cs typeface="Carlito"/>
                        </a:rPr>
                        <a:t>playing</a:t>
                      </a:r>
                      <a:r>
                        <a:rPr sz="1200" spc="-20" dirty="0">
                          <a:latin typeface="Carlito"/>
                          <a:cs typeface="Carlito"/>
                        </a:rPr>
                        <a:t> </a:t>
                      </a:r>
                      <a:r>
                        <a:rPr sz="1200" dirty="0">
                          <a:latin typeface="Carlito"/>
                          <a:cs typeface="Carlito"/>
                        </a:rPr>
                        <a:t>a</a:t>
                      </a:r>
                      <a:r>
                        <a:rPr sz="1200" spc="-20" dirty="0">
                          <a:latin typeface="Carlito"/>
                          <a:cs typeface="Carlito"/>
                        </a:rPr>
                        <a:t> </a:t>
                      </a:r>
                      <a:r>
                        <a:rPr sz="1200" dirty="0">
                          <a:latin typeface="Carlito"/>
                          <a:cs typeface="Carlito"/>
                        </a:rPr>
                        <a:t>part</a:t>
                      </a:r>
                      <a:r>
                        <a:rPr sz="1200" spc="-20" dirty="0">
                          <a:latin typeface="Carlito"/>
                          <a:cs typeface="Carlito"/>
                        </a:rPr>
                        <a:t> </a:t>
                      </a:r>
                      <a:r>
                        <a:rPr sz="1200" spc="-25" dirty="0">
                          <a:latin typeface="Carlito"/>
                          <a:cs typeface="Carlito"/>
                        </a:rPr>
                        <a:t>in </a:t>
                      </a:r>
                      <a:r>
                        <a:rPr sz="1200" dirty="0">
                          <a:latin typeface="Carlito"/>
                          <a:cs typeface="Carlito"/>
                        </a:rPr>
                        <a:t>group</a:t>
                      </a:r>
                      <a:r>
                        <a:rPr sz="1200" spc="-55" dirty="0">
                          <a:latin typeface="Carlito"/>
                          <a:cs typeface="Carlito"/>
                        </a:rPr>
                        <a:t> </a:t>
                      </a:r>
                      <a:r>
                        <a:rPr sz="1200" dirty="0">
                          <a:latin typeface="Carlito"/>
                          <a:cs typeface="Carlito"/>
                        </a:rPr>
                        <a:t>tasks</a:t>
                      </a:r>
                      <a:r>
                        <a:rPr sz="1200" spc="-45" dirty="0">
                          <a:latin typeface="Carlito"/>
                          <a:cs typeface="Carlito"/>
                        </a:rPr>
                        <a:t> </a:t>
                      </a:r>
                      <a:r>
                        <a:rPr sz="1200" dirty="0">
                          <a:latin typeface="Carlito"/>
                          <a:cs typeface="Carlito"/>
                        </a:rPr>
                        <a:t>(cooking,</a:t>
                      </a:r>
                      <a:r>
                        <a:rPr sz="1200" spc="-45" dirty="0">
                          <a:latin typeface="Carlito"/>
                          <a:cs typeface="Carlito"/>
                        </a:rPr>
                        <a:t> </a:t>
                      </a:r>
                      <a:r>
                        <a:rPr sz="1200" spc="-20" dirty="0">
                          <a:latin typeface="Carlito"/>
                          <a:cs typeface="Carlito"/>
                        </a:rPr>
                        <a:t>tent </a:t>
                      </a:r>
                      <a:r>
                        <a:rPr sz="1200" spc="-10" dirty="0">
                          <a:latin typeface="Carlito"/>
                          <a:cs typeface="Carlito"/>
                        </a:rPr>
                        <a:t>pitching),</a:t>
                      </a:r>
                      <a:r>
                        <a:rPr sz="1200" spc="5" dirty="0">
                          <a:latin typeface="Carlito"/>
                          <a:cs typeface="Carlito"/>
                        </a:rPr>
                        <a:t> </a:t>
                      </a:r>
                      <a:r>
                        <a:rPr sz="1200" dirty="0">
                          <a:latin typeface="Carlito"/>
                          <a:cs typeface="Carlito"/>
                        </a:rPr>
                        <a:t>and </a:t>
                      </a:r>
                      <a:r>
                        <a:rPr sz="1200" spc="-10" dirty="0">
                          <a:latin typeface="Carlito"/>
                          <a:cs typeface="Carlito"/>
                        </a:rPr>
                        <a:t>providing</a:t>
                      </a:r>
                      <a:r>
                        <a:rPr sz="1200" spc="5" dirty="0">
                          <a:latin typeface="Carlito"/>
                          <a:cs typeface="Carlito"/>
                        </a:rPr>
                        <a:t> </a:t>
                      </a:r>
                      <a:r>
                        <a:rPr sz="1200" spc="-10" dirty="0">
                          <a:latin typeface="Carlito"/>
                          <a:cs typeface="Carlito"/>
                        </a:rPr>
                        <a:t>direct leadership </a:t>
                      </a:r>
                      <a:r>
                        <a:rPr sz="1200" dirty="0">
                          <a:latin typeface="Carlito"/>
                          <a:cs typeface="Carlito"/>
                        </a:rPr>
                        <a:t>for</a:t>
                      </a:r>
                      <a:r>
                        <a:rPr sz="1200" spc="-10" dirty="0">
                          <a:latin typeface="Carlito"/>
                          <a:cs typeface="Carlito"/>
                        </a:rPr>
                        <a:t> </a:t>
                      </a:r>
                      <a:r>
                        <a:rPr sz="1200" dirty="0">
                          <a:latin typeface="Carlito"/>
                          <a:cs typeface="Carlito"/>
                        </a:rPr>
                        <a:t>other</a:t>
                      </a:r>
                      <a:r>
                        <a:rPr sz="1200" spc="-10" dirty="0">
                          <a:latin typeface="Carlito"/>
                          <a:cs typeface="Carlito"/>
                        </a:rPr>
                        <a:t> </a:t>
                      </a:r>
                      <a:r>
                        <a:rPr sz="1200" spc="-20" dirty="0">
                          <a:latin typeface="Carlito"/>
                          <a:cs typeface="Carlito"/>
                        </a:rPr>
                        <a:t>cubs</a:t>
                      </a:r>
                      <a:r>
                        <a:rPr sz="1200" spc="500" dirty="0">
                          <a:latin typeface="Carlito"/>
                          <a:cs typeface="Carlito"/>
                        </a:rPr>
                        <a:t> </a:t>
                      </a:r>
                      <a:r>
                        <a:rPr sz="1200" dirty="0">
                          <a:latin typeface="Carlito"/>
                          <a:cs typeface="Carlito"/>
                        </a:rPr>
                        <a:t>during</a:t>
                      </a:r>
                      <a:r>
                        <a:rPr sz="1200" spc="-15" dirty="0">
                          <a:latin typeface="Carlito"/>
                          <a:cs typeface="Carlito"/>
                        </a:rPr>
                        <a:t> </a:t>
                      </a:r>
                      <a:r>
                        <a:rPr sz="1200" spc="-10" dirty="0">
                          <a:latin typeface="Carlito"/>
                          <a:cs typeface="Carlito"/>
                        </a:rPr>
                        <a:t>activities</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60020">
                        <a:lnSpc>
                          <a:spcPct val="103299"/>
                        </a:lnSpc>
                        <a:spcBef>
                          <a:spcPts val="210"/>
                        </a:spcBef>
                      </a:pPr>
                      <a:r>
                        <a:rPr sz="1200" dirty="0">
                          <a:latin typeface="Carlito"/>
                          <a:cs typeface="Carlito"/>
                        </a:rPr>
                        <a:t>Manage</a:t>
                      </a:r>
                      <a:r>
                        <a:rPr sz="1200" spc="-20" dirty="0">
                          <a:latin typeface="Carlito"/>
                          <a:cs typeface="Carlito"/>
                        </a:rPr>
                        <a:t> </a:t>
                      </a:r>
                      <a:r>
                        <a:rPr sz="1200" dirty="0">
                          <a:latin typeface="Carlito"/>
                          <a:cs typeface="Carlito"/>
                        </a:rPr>
                        <a:t>a</a:t>
                      </a:r>
                      <a:r>
                        <a:rPr sz="1200" spc="-25" dirty="0">
                          <a:latin typeface="Carlito"/>
                          <a:cs typeface="Carlito"/>
                        </a:rPr>
                        <a:t> </a:t>
                      </a:r>
                      <a:r>
                        <a:rPr sz="1200" dirty="0">
                          <a:latin typeface="Carlito"/>
                          <a:cs typeface="Carlito"/>
                        </a:rPr>
                        <a:t>patrol</a:t>
                      </a:r>
                      <a:r>
                        <a:rPr sz="1200" spc="-25" dirty="0">
                          <a:latin typeface="Carlito"/>
                          <a:cs typeface="Carlito"/>
                        </a:rPr>
                        <a:t> </a:t>
                      </a:r>
                      <a:r>
                        <a:rPr sz="1200" dirty="0">
                          <a:latin typeface="Carlito"/>
                          <a:cs typeface="Carlito"/>
                        </a:rPr>
                        <a:t>as</a:t>
                      </a:r>
                      <a:r>
                        <a:rPr sz="1200" spc="-15" dirty="0">
                          <a:latin typeface="Carlito"/>
                          <a:cs typeface="Carlito"/>
                        </a:rPr>
                        <a:t> </a:t>
                      </a:r>
                      <a:r>
                        <a:rPr sz="1200" dirty="0">
                          <a:latin typeface="Carlito"/>
                          <a:cs typeface="Carlito"/>
                        </a:rPr>
                        <a:t>part</a:t>
                      </a:r>
                      <a:r>
                        <a:rPr sz="1200" spc="-25" dirty="0">
                          <a:latin typeface="Carlito"/>
                          <a:cs typeface="Carlito"/>
                        </a:rPr>
                        <a:t> </a:t>
                      </a:r>
                      <a:r>
                        <a:rPr sz="1200" dirty="0">
                          <a:latin typeface="Carlito"/>
                          <a:cs typeface="Carlito"/>
                        </a:rPr>
                        <a:t>of</a:t>
                      </a:r>
                      <a:r>
                        <a:rPr sz="1200" spc="-25" dirty="0">
                          <a:latin typeface="Carlito"/>
                          <a:cs typeface="Carlito"/>
                        </a:rPr>
                        <a:t> </a:t>
                      </a:r>
                      <a:r>
                        <a:rPr sz="1200" spc="-20" dirty="0">
                          <a:latin typeface="Carlito"/>
                          <a:cs typeface="Carlito"/>
                        </a:rPr>
                        <a:t>camps </a:t>
                      </a:r>
                      <a:r>
                        <a:rPr sz="1200" dirty="0">
                          <a:latin typeface="Carlito"/>
                          <a:cs typeface="Carlito"/>
                        </a:rPr>
                        <a:t>of</a:t>
                      </a:r>
                      <a:r>
                        <a:rPr sz="1200" spc="-30" dirty="0">
                          <a:latin typeface="Carlito"/>
                          <a:cs typeface="Carlito"/>
                        </a:rPr>
                        <a:t> </a:t>
                      </a:r>
                      <a:r>
                        <a:rPr sz="1200" dirty="0">
                          <a:latin typeface="Carlito"/>
                          <a:cs typeface="Carlito"/>
                        </a:rPr>
                        <a:t>7+</a:t>
                      </a:r>
                      <a:r>
                        <a:rPr sz="1200" spc="-20" dirty="0">
                          <a:latin typeface="Carlito"/>
                          <a:cs typeface="Carlito"/>
                        </a:rPr>
                        <a:t> </a:t>
                      </a:r>
                      <a:r>
                        <a:rPr sz="1200" dirty="0">
                          <a:latin typeface="Carlito"/>
                          <a:cs typeface="Carlito"/>
                        </a:rPr>
                        <a:t>days’</a:t>
                      </a:r>
                      <a:r>
                        <a:rPr sz="1200" spc="-25" dirty="0">
                          <a:latin typeface="Carlito"/>
                          <a:cs typeface="Carlito"/>
                        </a:rPr>
                        <a:t> </a:t>
                      </a:r>
                      <a:r>
                        <a:rPr sz="1200" spc="-10" dirty="0">
                          <a:latin typeface="Carlito"/>
                          <a:cs typeface="Carlito"/>
                        </a:rPr>
                        <a:t>duration.</a:t>
                      </a:r>
                      <a:endParaRPr sz="1200">
                        <a:latin typeface="Carlito"/>
                        <a:cs typeface="Carlito"/>
                      </a:endParaRPr>
                    </a:p>
                    <a:p>
                      <a:pPr marL="90805" marR="175895">
                        <a:lnSpc>
                          <a:spcPct val="101699"/>
                        </a:lnSpc>
                        <a:spcBef>
                          <a:spcPts val="1345"/>
                        </a:spcBef>
                      </a:pPr>
                      <a:r>
                        <a:rPr sz="1200" dirty="0">
                          <a:latin typeface="Carlito"/>
                          <a:cs typeface="Carlito"/>
                        </a:rPr>
                        <a:t>Be</a:t>
                      </a:r>
                      <a:r>
                        <a:rPr sz="1200" spc="-20" dirty="0">
                          <a:latin typeface="Carlito"/>
                          <a:cs typeface="Carlito"/>
                        </a:rPr>
                        <a:t> </a:t>
                      </a:r>
                      <a:r>
                        <a:rPr sz="1200" dirty="0">
                          <a:latin typeface="Carlito"/>
                          <a:cs typeface="Carlito"/>
                        </a:rPr>
                        <a:t>able</a:t>
                      </a:r>
                      <a:r>
                        <a:rPr sz="1200" spc="-15" dirty="0">
                          <a:latin typeface="Carlito"/>
                          <a:cs typeface="Carlito"/>
                        </a:rPr>
                        <a:t> </a:t>
                      </a:r>
                      <a:r>
                        <a:rPr sz="1200" dirty="0">
                          <a:latin typeface="Carlito"/>
                          <a:cs typeface="Carlito"/>
                        </a:rPr>
                        <a:t>to</a:t>
                      </a:r>
                      <a:r>
                        <a:rPr sz="1200" spc="-20" dirty="0">
                          <a:latin typeface="Carlito"/>
                          <a:cs typeface="Carlito"/>
                        </a:rPr>
                        <a:t> </a:t>
                      </a:r>
                      <a:r>
                        <a:rPr sz="1200" dirty="0">
                          <a:latin typeface="Carlito"/>
                          <a:cs typeface="Carlito"/>
                        </a:rPr>
                        <a:t>plan</a:t>
                      </a:r>
                      <a:r>
                        <a:rPr sz="1200" spc="-25" dirty="0">
                          <a:latin typeface="Carlito"/>
                          <a:cs typeface="Carlito"/>
                        </a:rPr>
                        <a:t> </a:t>
                      </a:r>
                      <a:r>
                        <a:rPr sz="1200" dirty="0">
                          <a:latin typeface="Carlito"/>
                          <a:cs typeface="Carlito"/>
                        </a:rPr>
                        <a:t>and</a:t>
                      </a:r>
                      <a:r>
                        <a:rPr sz="1200" spc="-25" dirty="0">
                          <a:latin typeface="Carlito"/>
                          <a:cs typeface="Carlito"/>
                        </a:rPr>
                        <a:t> </a:t>
                      </a:r>
                      <a:r>
                        <a:rPr sz="1200" dirty="0">
                          <a:latin typeface="Carlito"/>
                          <a:cs typeface="Carlito"/>
                        </a:rPr>
                        <a:t>deliver</a:t>
                      </a:r>
                      <a:r>
                        <a:rPr sz="1200" spc="-25" dirty="0">
                          <a:latin typeface="Carlito"/>
                          <a:cs typeface="Carlito"/>
                        </a:rPr>
                        <a:t> </a:t>
                      </a:r>
                      <a:r>
                        <a:rPr sz="1200" spc="-10" dirty="0">
                          <a:latin typeface="Carlito"/>
                          <a:cs typeface="Carlito"/>
                        </a:rPr>
                        <a:t>patrol </a:t>
                      </a:r>
                      <a:r>
                        <a:rPr sz="1200" dirty="0">
                          <a:latin typeface="Carlito"/>
                          <a:cs typeface="Carlito"/>
                        </a:rPr>
                        <a:t>camps</a:t>
                      </a:r>
                      <a:r>
                        <a:rPr sz="1200" spc="-25" dirty="0">
                          <a:latin typeface="Carlito"/>
                          <a:cs typeface="Carlito"/>
                        </a:rPr>
                        <a:t> </a:t>
                      </a:r>
                      <a:r>
                        <a:rPr sz="1200" dirty="0">
                          <a:latin typeface="Carlito"/>
                          <a:cs typeface="Carlito"/>
                        </a:rPr>
                        <a:t>of</a:t>
                      </a:r>
                      <a:r>
                        <a:rPr sz="1200" spc="-35" dirty="0">
                          <a:latin typeface="Carlito"/>
                          <a:cs typeface="Carlito"/>
                        </a:rPr>
                        <a:t> </a:t>
                      </a:r>
                      <a:r>
                        <a:rPr sz="1200" dirty="0">
                          <a:latin typeface="Carlito"/>
                          <a:cs typeface="Carlito"/>
                        </a:rPr>
                        <a:t>short</a:t>
                      </a:r>
                      <a:r>
                        <a:rPr sz="1200" spc="-25" dirty="0">
                          <a:latin typeface="Carlito"/>
                          <a:cs typeface="Carlito"/>
                        </a:rPr>
                        <a:t> </a:t>
                      </a:r>
                      <a:r>
                        <a:rPr sz="1200" dirty="0">
                          <a:latin typeface="Carlito"/>
                          <a:cs typeface="Carlito"/>
                        </a:rPr>
                        <a:t>duration</a:t>
                      </a:r>
                      <a:r>
                        <a:rPr sz="1200" spc="-35" dirty="0">
                          <a:latin typeface="Carlito"/>
                          <a:cs typeface="Carlito"/>
                        </a:rPr>
                        <a:t> </a:t>
                      </a:r>
                      <a:r>
                        <a:rPr sz="1200" spc="-10" dirty="0">
                          <a:latin typeface="Carlito"/>
                          <a:cs typeface="Carlito"/>
                        </a:rPr>
                        <a:t>(1-</a:t>
                      </a:r>
                      <a:r>
                        <a:rPr sz="1200" spc="-50" dirty="0">
                          <a:latin typeface="Carlito"/>
                          <a:cs typeface="Carlito"/>
                        </a:rPr>
                        <a:t>2 </a:t>
                      </a:r>
                      <a:r>
                        <a:rPr sz="1200" dirty="0">
                          <a:latin typeface="Carlito"/>
                          <a:cs typeface="Carlito"/>
                        </a:rPr>
                        <a:t>nights)</a:t>
                      </a:r>
                      <a:r>
                        <a:rPr sz="1200" spc="-35" dirty="0">
                          <a:latin typeface="Carlito"/>
                          <a:cs typeface="Carlito"/>
                        </a:rPr>
                        <a:t> </a:t>
                      </a:r>
                      <a:r>
                        <a:rPr sz="1200" dirty="0">
                          <a:latin typeface="Carlito"/>
                          <a:cs typeface="Carlito"/>
                        </a:rPr>
                        <a:t>independently</a:t>
                      </a:r>
                      <a:r>
                        <a:rPr sz="1200" spc="-40" dirty="0">
                          <a:latin typeface="Carlito"/>
                          <a:cs typeface="Carlito"/>
                        </a:rPr>
                        <a:t> </a:t>
                      </a:r>
                      <a:r>
                        <a:rPr sz="1200" dirty="0">
                          <a:latin typeface="Carlito"/>
                          <a:cs typeface="Carlito"/>
                        </a:rPr>
                        <a:t>of</a:t>
                      </a:r>
                      <a:r>
                        <a:rPr sz="1200" spc="-40" dirty="0">
                          <a:latin typeface="Carlito"/>
                          <a:cs typeface="Carlito"/>
                        </a:rPr>
                        <a:t> </a:t>
                      </a:r>
                      <a:r>
                        <a:rPr sz="1200" spc="-10" dirty="0">
                          <a:latin typeface="Carlito"/>
                          <a:cs typeface="Carlito"/>
                        </a:rPr>
                        <a:t>direct </a:t>
                      </a:r>
                      <a:r>
                        <a:rPr sz="1200" dirty="0">
                          <a:latin typeface="Carlito"/>
                          <a:cs typeface="Carlito"/>
                        </a:rPr>
                        <a:t>adult</a:t>
                      </a:r>
                      <a:r>
                        <a:rPr sz="1200" spc="-15" dirty="0">
                          <a:latin typeface="Carlito"/>
                          <a:cs typeface="Carlito"/>
                        </a:rPr>
                        <a:t> </a:t>
                      </a:r>
                      <a:r>
                        <a:rPr sz="1200" spc="-10" dirty="0">
                          <a:latin typeface="Carlito"/>
                          <a:cs typeface="Carlito"/>
                        </a:rPr>
                        <a:t>supervision.</a:t>
                      </a:r>
                      <a:endParaRPr sz="1200">
                        <a:latin typeface="Carlito"/>
                        <a:cs typeface="Carlito"/>
                      </a:endParaRPr>
                    </a:p>
                  </a:txBody>
                  <a:tcPr marL="0" marR="0" marT="2667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08585">
                        <a:lnSpc>
                          <a:spcPct val="100800"/>
                        </a:lnSpc>
                        <a:spcBef>
                          <a:spcPts val="245"/>
                        </a:spcBef>
                      </a:pPr>
                      <a:r>
                        <a:rPr sz="1200" spc="-10" dirty="0">
                          <a:latin typeface="Carlito"/>
                          <a:cs typeface="Carlito"/>
                        </a:rPr>
                        <a:t>Independently</a:t>
                      </a:r>
                      <a:r>
                        <a:rPr sz="1200" spc="-20" dirty="0">
                          <a:latin typeface="Carlito"/>
                          <a:cs typeface="Carlito"/>
                        </a:rPr>
                        <a:t> </a:t>
                      </a:r>
                      <a:r>
                        <a:rPr sz="1200" dirty="0">
                          <a:latin typeface="Carlito"/>
                          <a:cs typeface="Carlito"/>
                        </a:rPr>
                        <a:t>plan</a:t>
                      </a:r>
                      <a:r>
                        <a:rPr sz="1200" spc="-20" dirty="0">
                          <a:latin typeface="Carlito"/>
                          <a:cs typeface="Carlito"/>
                        </a:rPr>
                        <a:t> </a:t>
                      </a:r>
                      <a:r>
                        <a:rPr sz="1200" dirty="0">
                          <a:latin typeface="Carlito"/>
                          <a:cs typeface="Carlito"/>
                        </a:rPr>
                        <a:t>and</a:t>
                      </a:r>
                      <a:r>
                        <a:rPr sz="1200" spc="-15" dirty="0">
                          <a:latin typeface="Carlito"/>
                          <a:cs typeface="Carlito"/>
                        </a:rPr>
                        <a:t> </a:t>
                      </a:r>
                      <a:r>
                        <a:rPr sz="1200" dirty="0">
                          <a:latin typeface="Carlito"/>
                          <a:cs typeface="Carlito"/>
                        </a:rPr>
                        <a:t>deliver</a:t>
                      </a:r>
                      <a:r>
                        <a:rPr sz="1200" spc="-20" dirty="0">
                          <a:latin typeface="Carlito"/>
                          <a:cs typeface="Carlito"/>
                        </a:rPr>
                        <a:t> </a:t>
                      </a:r>
                      <a:r>
                        <a:rPr sz="1200" spc="-50" dirty="0">
                          <a:latin typeface="Carlito"/>
                          <a:cs typeface="Carlito"/>
                        </a:rPr>
                        <a:t>a </a:t>
                      </a:r>
                      <a:r>
                        <a:rPr sz="1200" dirty="0">
                          <a:latin typeface="Carlito"/>
                          <a:cs typeface="Carlito"/>
                        </a:rPr>
                        <a:t>camp</a:t>
                      </a:r>
                      <a:r>
                        <a:rPr sz="1200" spc="-30" dirty="0">
                          <a:latin typeface="Carlito"/>
                          <a:cs typeface="Carlito"/>
                        </a:rPr>
                        <a:t> </a:t>
                      </a:r>
                      <a:r>
                        <a:rPr sz="1200" dirty="0">
                          <a:latin typeface="Carlito"/>
                          <a:cs typeface="Carlito"/>
                        </a:rPr>
                        <a:t>for</a:t>
                      </a:r>
                      <a:r>
                        <a:rPr sz="1200" spc="-30" dirty="0">
                          <a:latin typeface="Carlito"/>
                          <a:cs typeface="Carlito"/>
                        </a:rPr>
                        <a:t> </a:t>
                      </a:r>
                      <a:r>
                        <a:rPr sz="1200" dirty="0">
                          <a:latin typeface="Carlito"/>
                          <a:cs typeface="Carlito"/>
                        </a:rPr>
                        <a:t>a</a:t>
                      </a:r>
                      <a:r>
                        <a:rPr sz="1200" spc="-25" dirty="0">
                          <a:latin typeface="Carlito"/>
                          <a:cs typeface="Carlito"/>
                        </a:rPr>
                        <a:t> </a:t>
                      </a:r>
                      <a:r>
                        <a:rPr sz="1200" dirty="0">
                          <a:latin typeface="Carlito"/>
                          <a:cs typeface="Carlito"/>
                        </a:rPr>
                        <a:t>group</a:t>
                      </a:r>
                      <a:r>
                        <a:rPr sz="1200" spc="-25" dirty="0">
                          <a:latin typeface="Carlito"/>
                          <a:cs typeface="Carlito"/>
                        </a:rPr>
                        <a:t> </a:t>
                      </a:r>
                      <a:r>
                        <a:rPr sz="1200" dirty="0">
                          <a:latin typeface="Carlito"/>
                          <a:cs typeface="Carlito"/>
                        </a:rPr>
                        <a:t>of</a:t>
                      </a:r>
                      <a:r>
                        <a:rPr sz="1200" spc="-30" dirty="0">
                          <a:latin typeface="Carlito"/>
                          <a:cs typeface="Carlito"/>
                        </a:rPr>
                        <a:t> </a:t>
                      </a:r>
                      <a:r>
                        <a:rPr sz="1200" dirty="0">
                          <a:latin typeface="Carlito"/>
                          <a:cs typeface="Carlito"/>
                        </a:rPr>
                        <a:t>peers</a:t>
                      </a:r>
                      <a:r>
                        <a:rPr sz="1200" spc="-20" dirty="0">
                          <a:latin typeface="Carlito"/>
                          <a:cs typeface="Carlito"/>
                        </a:rPr>
                        <a:t> </a:t>
                      </a:r>
                      <a:r>
                        <a:rPr sz="1200" spc="-25" dirty="0">
                          <a:latin typeface="Carlito"/>
                          <a:cs typeface="Carlito"/>
                        </a:rPr>
                        <a:t>of </a:t>
                      </a:r>
                      <a:r>
                        <a:rPr sz="1200" spc="-10" dirty="0">
                          <a:latin typeface="Carlito"/>
                          <a:cs typeface="Carlito"/>
                        </a:rPr>
                        <a:t>multi-</a:t>
                      </a:r>
                      <a:r>
                        <a:rPr sz="1200" dirty="0">
                          <a:latin typeface="Carlito"/>
                          <a:cs typeface="Carlito"/>
                        </a:rPr>
                        <a:t>day</a:t>
                      </a:r>
                      <a:r>
                        <a:rPr sz="1200" spc="5" dirty="0">
                          <a:latin typeface="Carlito"/>
                          <a:cs typeface="Carlito"/>
                        </a:rPr>
                        <a:t> </a:t>
                      </a:r>
                      <a:r>
                        <a:rPr sz="1200" spc="-10" dirty="0">
                          <a:latin typeface="Carlito"/>
                          <a:cs typeface="Carlito"/>
                        </a:rPr>
                        <a:t>duration.</a:t>
                      </a:r>
                      <a:endParaRPr sz="1200">
                        <a:latin typeface="Carlito"/>
                        <a:cs typeface="Carlito"/>
                      </a:endParaRPr>
                    </a:p>
                    <a:p>
                      <a:pPr>
                        <a:lnSpc>
                          <a:spcPct val="100000"/>
                        </a:lnSpc>
                        <a:spcBef>
                          <a:spcPts val="85"/>
                        </a:spcBef>
                      </a:pPr>
                      <a:endParaRPr sz="1200">
                        <a:latin typeface="Times New Roman"/>
                        <a:cs typeface="Times New Roman"/>
                      </a:endParaRPr>
                    </a:p>
                    <a:p>
                      <a:pPr marL="90805" marR="226060">
                        <a:lnSpc>
                          <a:spcPct val="100000"/>
                        </a:lnSpc>
                      </a:pPr>
                      <a:r>
                        <a:rPr sz="1200" spc="-35" dirty="0">
                          <a:latin typeface="Carlito"/>
                          <a:cs typeface="Carlito"/>
                        </a:rPr>
                        <a:t>Take</a:t>
                      </a:r>
                      <a:r>
                        <a:rPr sz="1200" spc="-25" dirty="0">
                          <a:latin typeface="Carlito"/>
                          <a:cs typeface="Carlito"/>
                        </a:rPr>
                        <a:t> </a:t>
                      </a:r>
                      <a:r>
                        <a:rPr sz="1200" dirty="0">
                          <a:latin typeface="Carlito"/>
                          <a:cs typeface="Carlito"/>
                        </a:rPr>
                        <a:t>a</a:t>
                      </a:r>
                      <a:r>
                        <a:rPr sz="1200" spc="-20" dirty="0">
                          <a:latin typeface="Carlito"/>
                          <a:cs typeface="Carlito"/>
                        </a:rPr>
                        <a:t> </a:t>
                      </a:r>
                      <a:r>
                        <a:rPr sz="1200" dirty="0">
                          <a:latin typeface="Carlito"/>
                          <a:cs typeface="Carlito"/>
                        </a:rPr>
                        <a:t>key</a:t>
                      </a:r>
                      <a:r>
                        <a:rPr sz="1200" spc="-30" dirty="0">
                          <a:latin typeface="Carlito"/>
                          <a:cs typeface="Carlito"/>
                        </a:rPr>
                        <a:t> </a:t>
                      </a:r>
                      <a:r>
                        <a:rPr sz="1200" dirty="0">
                          <a:latin typeface="Carlito"/>
                          <a:cs typeface="Carlito"/>
                        </a:rPr>
                        <a:t>role</a:t>
                      </a:r>
                      <a:r>
                        <a:rPr sz="1200" spc="-20" dirty="0">
                          <a:latin typeface="Carlito"/>
                          <a:cs typeface="Carlito"/>
                        </a:rPr>
                        <a:t> </a:t>
                      </a:r>
                      <a:r>
                        <a:rPr sz="1200" dirty="0">
                          <a:latin typeface="Carlito"/>
                          <a:cs typeface="Carlito"/>
                        </a:rPr>
                        <a:t>(QM,</a:t>
                      </a:r>
                      <a:r>
                        <a:rPr sz="1200" spc="-25" dirty="0">
                          <a:latin typeface="Carlito"/>
                          <a:cs typeface="Carlito"/>
                        </a:rPr>
                        <a:t> </a:t>
                      </a:r>
                      <a:r>
                        <a:rPr sz="1200" spc="-10" dirty="0">
                          <a:latin typeface="Carlito"/>
                          <a:cs typeface="Carlito"/>
                        </a:rPr>
                        <a:t>Food, Programme)</a:t>
                      </a:r>
                      <a:r>
                        <a:rPr sz="1200" spc="-20" dirty="0">
                          <a:latin typeface="Carlito"/>
                          <a:cs typeface="Carlito"/>
                        </a:rPr>
                        <a:t> </a:t>
                      </a:r>
                      <a:r>
                        <a:rPr sz="1200" dirty="0">
                          <a:latin typeface="Carlito"/>
                          <a:cs typeface="Carlito"/>
                        </a:rPr>
                        <a:t>in</a:t>
                      </a:r>
                      <a:r>
                        <a:rPr sz="1200" spc="-20" dirty="0">
                          <a:latin typeface="Carlito"/>
                          <a:cs typeface="Carlito"/>
                        </a:rPr>
                        <a:t> </a:t>
                      </a:r>
                      <a:r>
                        <a:rPr sz="1200" dirty="0">
                          <a:latin typeface="Carlito"/>
                          <a:cs typeface="Carlito"/>
                        </a:rPr>
                        <a:t>a</a:t>
                      </a:r>
                      <a:r>
                        <a:rPr sz="1200" spc="-15" dirty="0">
                          <a:latin typeface="Carlito"/>
                          <a:cs typeface="Carlito"/>
                        </a:rPr>
                        <a:t> </a:t>
                      </a:r>
                      <a:r>
                        <a:rPr sz="1200" dirty="0">
                          <a:latin typeface="Carlito"/>
                          <a:cs typeface="Carlito"/>
                        </a:rPr>
                        <a:t>large</a:t>
                      </a:r>
                      <a:r>
                        <a:rPr sz="1200" spc="-15" dirty="0">
                          <a:latin typeface="Carlito"/>
                          <a:cs typeface="Carlito"/>
                        </a:rPr>
                        <a:t> </a:t>
                      </a:r>
                      <a:r>
                        <a:rPr sz="1200" dirty="0">
                          <a:latin typeface="Carlito"/>
                          <a:cs typeface="Carlito"/>
                        </a:rPr>
                        <a:t>camp</a:t>
                      </a:r>
                      <a:r>
                        <a:rPr sz="1200" spc="-20" dirty="0">
                          <a:latin typeface="Carlito"/>
                          <a:cs typeface="Carlito"/>
                        </a:rPr>
                        <a:t> </a:t>
                      </a:r>
                      <a:r>
                        <a:rPr sz="1200" spc="-25" dirty="0">
                          <a:latin typeface="Carlito"/>
                          <a:cs typeface="Carlito"/>
                        </a:rPr>
                        <a:t>or </a:t>
                      </a:r>
                      <a:r>
                        <a:rPr sz="1200" spc="-10" dirty="0">
                          <a:latin typeface="Carlito"/>
                          <a:cs typeface="Carlito"/>
                        </a:rPr>
                        <a:t>event.</a:t>
                      </a:r>
                      <a:endParaRPr sz="1200">
                        <a:latin typeface="Carlito"/>
                        <a:cs typeface="Carlito"/>
                      </a:endParaRPr>
                    </a:p>
                  </a:txBody>
                  <a:tcPr marL="0" marR="0" marT="3111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71450">
                        <a:lnSpc>
                          <a:spcPct val="100800"/>
                        </a:lnSpc>
                        <a:spcBef>
                          <a:spcPts val="245"/>
                        </a:spcBef>
                      </a:pPr>
                      <a:r>
                        <a:rPr sz="1200" dirty="0">
                          <a:latin typeface="Carlito"/>
                          <a:cs typeface="Carlito"/>
                        </a:rPr>
                        <a:t>Be</a:t>
                      </a:r>
                      <a:r>
                        <a:rPr sz="1200" spc="-5" dirty="0">
                          <a:latin typeface="Carlito"/>
                          <a:cs typeface="Carlito"/>
                        </a:rPr>
                        <a:t> </a:t>
                      </a:r>
                      <a:r>
                        <a:rPr sz="1200" dirty="0">
                          <a:latin typeface="Carlito"/>
                          <a:cs typeface="Carlito"/>
                        </a:rPr>
                        <a:t>a</a:t>
                      </a:r>
                      <a:r>
                        <a:rPr sz="1200" spc="-5" dirty="0">
                          <a:latin typeface="Carlito"/>
                          <a:cs typeface="Carlito"/>
                        </a:rPr>
                        <a:t> </a:t>
                      </a:r>
                      <a:r>
                        <a:rPr sz="1200" spc="-10" dirty="0">
                          <a:latin typeface="Carlito"/>
                          <a:cs typeface="Carlito"/>
                        </a:rPr>
                        <a:t>versatile</a:t>
                      </a:r>
                      <a:r>
                        <a:rPr sz="1200" spc="-5" dirty="0">
                          <a:latin typeface="Carlito"/>
                          <a:cs typeface="Carlito"/>
                        </a:rPr>
                        <a:t> </a:t>
                      </a:r>
                      <a:r>
                        <a:rPr sz="1200" dirty="0">
                          <a:latin typeface="Carlito"/>
                          <a:cs typeface="Carlito"/>
                        </a:rPr>
                        <a:t>and</a:t>
                      </a:r>
                      <a:r>
                        <a:rPr sz="1200" spc="-15" dirty="0">
                          <a:latin typeface="Carlito"/>
                          <a:cs typeface="Carlito"/>
                        </a:rPr>
                        <a:t> </a:t>
                      </a:r>
                      <a:r>
                        <a:rPr sz="1200" spc="-10" dirty="0">
                          <a:latin typeface="Carlito"/>
                          <a:cs typeface="Carlito"/>
                        </a:rPr>
                        <a:t>useful </a:t>
                      </a:r>
                      <a:r>
                        <a:rPr sz="1200" dirty="0">
                          <a:latin typeface="Carlito"/>
                          <a:cs typeface="Carlito"/>
                        </a:rPr>
                        <a:t>member</a:t>
                      </a:r>
                      <a:r>
                        <a:rPr sz="1200" spc="-30" dirty="0">
                          <a:latin typeface="Carlito"/>
                          <a:cs typeface="Carlito"/>
                        </a:rPr>
                        <a:t> </a:t>
                      </a:r>
                      <a:r>
                        <a:rPr sz="1200" dirty="0">
                          <a:latin typeface="Carlito"/>
                          <a:cs typeface="Carlito"/>
                        </a:rPr>
                        <a:t>of</a:t>
                      </a:r>
                      <a:r>
                        <a:rPr sz="1200" spc="-25" dirty="0">
                          <a:latin typeface="Carlito"/>
                          <a:cs typeface="Carlito"/>
                        </a:rPr>
                        <a:t> </a:t>
                      </a:r>
                      <a:r>
                        <a:rPr sz="1200" dirty="0">
                          <a:latin typeface="Carlito"/>
                          <a:cs typeface="Carlito"/>
                        </a:rPr>
                        <a:t>any</a:t>
                      </a:r>
                      <a:r>
                        <a:rPr sz="1200" spc="-25" dirty="0">
                          <a:latin typeface="Carlito"/>
                          <a:cs typeface="Carlito"/>
                        </a:rPr>
                        <a:t> </a:t>
                      </a:r>
                      <a:r>
                        <a:rPr sz="1200" spc="-10" dirty="0">
                          <a:latin typeface="Carlito"/>
                          <a:cs typeface="Carlito"/>
                        </a:rPr>
                        <a:t>camp’s leadership</a:t>
                      </a:r>
                      <a:r>
                        <a:rPr sz="1200" spc="25" dirty="0">
                          <a:latin typeface="Carlito"/>
                          <a:cs typeface="Carlito"/>
                        </a:rPr>
                        <a:t> </a:t>
                      </a:r>
                      <a:r>
                        <a:rPr sz="1200" spc="-10" dirty="0">
                          <a:latin typeface="Carlito"/>
                          <a:cs typeface="Carlito"/>
                        </a:rPr>
                        <a:t>team.</a:t>
                      </a:r>
                      <a:endParaRPr sz="1200">
                        <a:latin typeface="Carlito"/>
                        <a:cs typeface="Carlito"/>
                      </a:endParaRPr>
                    </a:p>
                  </a:txBody>
                  <a:tcPr marL="0" marR="0" marT="3111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val="10001"/>
                  </a:ext>
                </a:extLst>
              </a:tr>
              <a:tr h="2735580">
                <a:tc>
                  <a:txBody>
                    <a:bodyPr/>
                    <a:lstStyle/>
                    <a:p>
                      <a:pPr marL="259715" indent="-168910">
                        <a:lnSpc>
                          <a:spcPct val="100000"/>
                        </a:lnSpc>
                        <a:spcBef>
                          <a:spcPts val="250"/>
                        </a:spcBef>
                        <a:buFont typeface="Arial"/>
                        <a:buChar char="•"/>
                        <a:tabLst>
                          <a:tab pos="259715" algn="l"/>
                        </a:tabLst>
                      </a:pPr>
                      <a:r>
                        <a:rPr sz="1100" dirty="0">
                          <a:latin typeface="Carlito"/>
                          <a:cs typeface="Carlito"/>
                        </a:rPr>
                        <a:t>Help</a:t>
                      </a:r>
                      <a:r>
                        <a:rPr sz="1100" spc="-20" dirty="0">
                          <a:latin typeface="Carlito"/>
                          <a:cs typeface="Carlito"/>
                        </a:rPr>
                        <a:t> </a:t>
                      </a:r>
                      <a:r>
                        <a:rPr sz="1100" dirty="0">
                          <a:latin typeface="Carlito"/>
                          <a:cs typeface="Carlito"/>
                        </a:rPr>
                        <a:t>to</a:t>
                      </a:r>
                      <a:r>
                        <a:rPr sz="1100" spc="-15" dirty="0">
                          <a:latin typeface="Carlito"/>
                          <a:cs typeface="Carlito"/>
                        </a:rPr>
                        <a:t> </a:t>
                      </a:r>
                      <a:r>
                        <a:rPr sz="1100" dirty="0">
                          <a:latin typeface="Carlito"/>
                          <a:cs typeface="Carlito"/>
                        </a:rPr>
                        <a:t>pack</a:t>
                      </a:r>
                      <a:r>
                        <a:rPr sz="1100" spc="-10" dirty="0">
                          <a:latin typeface="Carlito"/>
                          <a:cs typeface="Carlito"/>
                        </a:rPr>
                        <a:t> </a:t>
                      </a:r>
                      <a:r>
                        <a:rPr sz="1100" dirty="0">
                          <a:latin typeface="Carlito"/>
                          <a:cs typeface="Carlito"/>
                        </a:rPr>
                        <a:t>a</a:t>
                      </a:r>
                      <a:r>
                        <a:rPr sz="1100" spc="-15" dirty="0">
                          <a:latin typeface="Carlito"/>
                          <a:cs typeface="Carlito"/>
                        </a:rPr>
                        <a:t> </a:t>
                      </a:r>
                      <a:r>
                        <a:rPr sz="1100" spc="-25" dirty="0">
                          <a:latin typeface="Carlito"/>
                          <a:cs typeface="Carlito"/>
                        </a:rPr>
                        <a:t>bag</a:t>
                      </a:r>
                      <a:endParaRPr sz="1100">
                        <a:latin typeface="Carlito"/>
                        <a:cs typeface="Carlito"/>
                      </a:endParaRPr>
                    </a:p>
                    <a:p>
                      <a:pPr marL="259715" indent="-168910">
                        <a:lnSpc>
                          <a:spcPct val="100000"/>
                        </a:lnSpc>
                        <a:buFont typeface="Arial"/>
                        <a:buChar char="•"/>
                        <a:tabLst>
                          <a:tab pos="259715" algn="l"/>
                        </a:tabLst>
                      </a:pPr>
                      <a:r>
                        <a:rPr sz="1100" dirty="0">
                          <a:latin typeface="Carlito"/>
                          <a:cs typeface="Carlito"/>
                        </a:rPr>
                        <a:t>Take</a:t>
                      </a:r>
                      <a:r>
                        <a:rPr sz="1100" spc="-10" dirty="0">
                          <a:latin typeface="Carlito"/>
                          <a:cs typeface="Carlito"/>
                        </a:rPr>
                        <a:t> </a:t>
                      </a:r>
                      <a:r>
                        <a:rPr sz="1100" dirty="0">
                          <a:latin typeface="Carlito"/>
                          <a:cs typeface="Carlito"/>
                        </a:rPr>
                        <a:t>part</a:t>
                      </a:r>
                      <a:r>
                        <a:rPr sz="1100" spc="-15" dirty="0">
                          <a:latin typeface="Carlito"/>
                          <a:cs typeface="Carlito"/>
                        </a:rPr>
                        <a:t> </a:t>
                      </a:r>
                      <a:r>
                        <a:rPr sz="1100" dirty="0">
                          <a:latin typeface="Carlito"/>
                          <a:cs typeface="Carlito"/>
                        </a:rPr>
                        <a:t>in</a:t>
                      </a:r>
                      <a:r>
                        <a:rPr sz="1100" spc="-15" dirty="0">
                          <a:latin typeface="Carlito"/>
                          <a:cs typeface="Carlito"/>
                        </a:rPr>
                        <a:t> </a:t>
                      </a:r>
                      <a:r>
                        <a:rPr sz="1100" spc="-20" dirty="0">
                          <a:latin typeface="Carlito"/>
                          <a:cs typeface="Carlito"/>
                        </a:rPr>
                        <a:t>camp</a:t>
                      </a:r>
                      <a:endParaRPr sz="1100">
                        <a:latin typeface="Carlito"/>
                        <a:cs typeface="Carlito"/>
                      </a:endParaRPr>
                    </a:p>
                    <a:p>
                      <a:pPr marL="262255">
                        <a:lnSpc>
                          <a:spcPts val="1310"/>
                        </a:lnSpc>
                        <a:spcBef>
                          <a:spcPts val="70"/>
                        </a:spcBef>
                      </a:pPr>
                      <a:r>
                        <a:rPr sz="1100" spc="-10" dirty="0">
                          <a:latin typeface="Carlito"/>
                          <a:cs typeface="Carlito"/>
                        </a:rPr>
                        <a:t>activities</a:t>
                      </a:r>
                      <a:endParaRPr sz="1100">
                        <a:latin typeface="Carlito"/>
                        <a:cs typeface="Carlito"/>
                      </a:endParaRPr>
                    </a:p>
                    <a:p>
                      <a:pPr marL="259715" marR="207010" indent="-168910">
                        <a:lnSpc>
                          <a:spcPts val="1300"/>
                        </a:lnSpc>
                        <a:spcBef>
                          <a:spcPts val="50"/>
                        </a:spcBef>
                        <a:buFont typeface="Arial"/>
                        <a:buChar char="•"/>
                        <a:tabLst>
                          <a:tab pos="262255" algn="l"/>
                        </a:tabLst>
                      </a:pPr>
                      <a:r>
                        <a:rPr sz="1100" dirty="0">
                          <a:latin typeface="Carlito"/>
                          <a:cs typeface="Carlito"/>
                        </a:rPr>
                        <a:t>See</a:t>
                      </a:r>
                      <a:r>
                        <a:rPr sz="1100" spc="-25" dirty="0">
                          <a:latin typeface="Carlito"/>
                          <a:cs typeface="Carlito"/>
                        </a:rPr>
                        <a:t> </a:t>
                      </a:r>
                      <a:r>
                        <a:rPr sz="1100" dirty="0">
                          <a:latin typeface="Carlito"/>
                          <a:cs typeface="Carlito"/>
                        </a:rPr>
                        <a:t>different</a:t>
                      </a:r>
                      <a:r>
                        <a:rPr sz="1100" spc="-20" dirty="0">
                          <a:latin typeface="Carlito"/>
                          <a:cs typeface="Carlito"/>
                        </a:rPr>
                        <a:t> </a:t>
                      </a:r>
                      <a:r>
                        <a:rPr sz="1100" dirty="0">
                          <a:latin typeface="Carlito"/>
                          <a:cs typeface="Carlito"/>
                        </a:rPr>
                        <a:t>sorts</a:t>
                      </a:r>
                      <a:r>
                        <a:rPr sz="1100" spc="-25" dirty="0">
                          <a:latin typeface="Carlito"/>
                          <a:cs typeface="Carlito"/>
                        </a:rPr>
                        <a:t> of 	</a:t>
                      </a:r>
                      <a:r>
                        <a:rPr sz="1100" dirty="0">
                          <a:latin typeface="Carlito"/>
                          <a:cs typeface="Carlito"/>
                        </a:rPr>
                        <a:t>tent</a:t>
                      </a:r>
                      <a:r>
                        <a:rPr sz="1100" spc="-20" dirty="0">
                          <a:latin typeface="Carlito"/>
                          <a:cs typeface="Carlito"/>
                        </a:rPr>
                        <a:t> </a:t>
                      </a:r>
                      <a:r>
                        <a:rPr sz="1100" dirty="0">
                          <a:latin typeface="Carlito"/>
                          <a:cs typeface="Carlito"/>
                        </a:rPr>
                        <a:t>and</a:t>
                      </a:r>
                      <a:r>
                        <a:rPr sz="1100" spc="-15" dirty="0">
                          <a:latin typeface="Carlito"/>
                          <a:cs typeface="Carlito"/>
                        </a:rPr>
                        <a:t> </a:t>
                      </a:r>
                      <a:r>
                        <a:rPr sz="1100" spc="-10" dirty="0">
                          <a:latin typeface="Carlito"/>
                          <a:cs typeface="Carlito"/>
                        </a:rPr>
                        <a:t>shelter</a:t>
                      </a:r>
                      <a:endParaRPr sz="1100">
                        <a:latin typeface="Carlito"/>
                        <a:cs typeface="Carlito"/>
                      </a:endParaRPr>
                    </a:p>
                    <a:p>
                      <a:pPr marL="259715" indent="-168910">
                        <a:lnSpc>
                          <a:spcPts val="1250"/>
                        </a:lnSpc>
                        <a:buFont typeface="Arial"/>
                        <a:buChar char="•"/>
                        <a:tabLst>
                          <a:tab pos="259715" algn="l"/>
                        </a:tabLst>
                      </a:pPr>
                      <a:r>
                        <a:rPr sz="1100" dirty="0">
                          <a:latin typeface="Carlito"/>
                          <a:cs typeface="Carlito"/>
                        </a:rPr>
                        <a:t>Take</a:t>
                      </a:r>
                      <a:r>
                        <a:rPr sz="1100" spc="-10" dirty="0">
                          <a:latin typeface="Carlito"/>
                          <a:cs typeface="Carlito"/>
                        </a:rPr>
                        <a:t> </a:t>
                      </a:r>
                      <a:r>
                        <a:rPr sz="1100" dirty="0">
                          <a:latin typeface="Carlito"/>
                          <a:cs typeface="Carlito"/>
                        </a:rPr>
                        <a:t>part</a:t>
                      </a:r>
                      <a:r>
                        <a:rPr sz="1100" spc="-10" dirty="0">
                          <a:latin typeface="Carlito"/>
                          <a:cs typeface="Carlito"/>
                        </a:rPr>
                        <a:t> </a:t>
                      </a:r>
                      <a:r>
                        <a:rPr sz="1100" dirty="0">
                          <a:latin typeface="Carlito"/>
                          <a:cs typeface="Carlito"/>
                        </a:rPr>
                        <a:t>in</a:t>
                      </a:r>
                      <a:r>
                        <a:rPr sz="1100" spc="-15" dirty="0">
                          <a:latin typeface="Carlito"/>
                          <a:cs typeface="Carlito"/>
                        </a:rPr>
                        <a:t> </a:t>
                      </a:r>
                      <a:r>
                        <a:rPr sz="1100" dirty="0">
                          <a:latin typeface="Carlito"/>
                          <a:cs typeface="Carlito"/>
                        </a:rPr>
                        <a:t>a</a:t>
                      </a:r>
                      <a:r>
                        <a:rPr sz="1100" spc="-10" dirty="0">
                          <a:latin typeface="Carlito"/>
                          <a:cs typeface="Carlito"/>
                        </a:rPr>
                        <a:t> </a:t>
                      </a:r>
                      <a:r>
                        <a:rPr sz="1100" spc="-20" dirty="0">
                          <a:latin typeface="Carlito"/>
                          <a:cs typeface="Carlito"/>
                        </a:rPr>
                        <a:t>camp</a:t>
                      </a:r>
                      <a:endParaRPr sz="1100">
                        <a:latin typeface="Carlito"/>
                        <a:cs typeface="Carlito"/>
                      </a:endParaRPr>
                    </a:p>
                    <a:p>
                      <a:pPr marL="262255">
                        <a:lnSpc>
                          <a:spcPct val="100000"/>
                        </a:lnSpc>
                      </a:pPr>
                      <a:r>
                        <a:rPr sz="1100" spc="-20" dirty="0">
                          <a:latin typeface="Carlito"/>
                          <a:cs typeface="Carlito"/>
                        </a:rPr>
                        <a:t>fire</a:t>
                      </a:r>
                      <a:endParaRPr sz="1100">
                        <a:latin typeface="Carlito"/>
                        <a:cs typeface="Carlito"/>
                      </a:endParaRPr>
                    </a:p>
                    <a:p>
                      <a:pPr marL="259715" marR="249554" indent="-168910">
                        <a:lnSpc>
                          <a:spcPts val="1300"/>
                        </a:lnSpc>
                        <a:spcBef>
                          <a:spcPts val="130"/>
                        </a:spcBef>
                        <a:buFont typeface="Arial"/>
                        <a:buChar char="•"/>
                        <a:tabLst>
                          <a:tab pos="262255" algn="l"/>
                        </a:tabLst>
                      </a:pPr>
                      <a:r>
                        <a:rPr sz="1100" dirty="0">
                          <a:latin typeface="Carlito"/>
                          <a:cs typeface="Carlito"/>
                        </a:rPr>
                        <a:t>Take</a:t>
                      </a:r>
                      <a:r>
                        <a:rPr sz="1100" spc="-10" dirty="0">
                          <a:latin typeface="Carlito"/>
                          <a:cs typeface="Carlito"/>
                        </a:rPr>
                        <a:t> </a:t>
                      </a:r>
                      <a:r>
                        <a:rPr sz="1100" dirty="0">
                          <a:latin typeface="Carlito"/>
                          <a:cs typeface="Carlito"/>
                        </a:rPr>
                        <a:t>part</a:t>
                      </a:r>
                      <a:r>
                        <a:rPr sz="1100" spc="-15" dirty="0">
                          <a:latin typeface="Carlito"/>
                          <a:cs typeface="Carlito"/>
                        </a:rPr>
                        <a:t> </a:t>
                      </a:r>
                      <a:r>
                        <a:rPr sz="1100" dirty="0">
                          <a:latin typeface="Carlito"/>
                          <a:cs typeface="Carlito"/>
                        </a:rPr>
                        <a:t>in</a:t>
                      </a:r>
                      <a:r>
                        <a:rPr sz="1100" spc="-15" dirty="0">
                          <a:latin typeface="Carlito"/>
                          <a:cs typeface="Carlito"/>
                        </a:rPr>
                        <a:t> </a:t>
                      </a:r>
                      <a:r>
                        <a:rPr sz="1100" spc="-20" dirty="0">
                          <a:latin typeface="Carlito"/>
                          <a:cs typeface="Carlito"/>
                        </a:rPr>
                        <a:t>camp 	</a:t>
                      </a:r>
                      <a:r>
                        <a:rPr sz="1100" dirty="0">
                          <a:latin typeface="Carlito"/>
                          <a:cs typeface="Carlito"/>
                        </a:rPr>
                        <a:t>chores</a:t>
                      </a:r>
                      <a:r>
                        <a:rPr sz="1100" spc="-30" dirty="0">
                          <a:latin typeface="Carlito"/>
                          <a:cs typeface="Carlito"/>
                        </a:rPr>
                        <a:t> </a:t>
                      </a:r>
                      <a:r>
                        <a:rPr sz="1100" dirty="0">
                          <a:latin typeface="Carlito"/>
                          <a:cs typeface="Carlito"/>
                        </a:rPr>
                        <a:t>such</a:t>
                      </a:r>
                      <a:r>
                        <a:rPr sz="1100" spc="-25" dirty="0">
                          <a:latin typeface="Carlito"/>
                          <a:cs typeface="Carlito"/>
                        </a:rPr>
                        <a:t> as 	</a:t>
                      </a:r>
                      <a:r>
                        <a:rPr sz="1100" dirty="0">
                          <a:latin typeface="Carlito"/>
                          <a:cs typeface="Carlito"/>
                        </a:rPr>
                        <a:t>cooking,</a:t>
                      </a:r>
                      <a:r>
                        <a:rPr sz="1100" spc="-50" dirty="0">
                          <a:latin typeface="Carlito"/>
                          <a:cs typeface="Carlito"/>
                        </a:rPr>
                        <a:t> </a:t>
                      </a:r>
                      <a:r>
                        <a:rPr sz="1100" spc="-10" dirty="0">
                          <a:latin typeface="Carlito"/>
                          <a:cs typeface="Carlito"/>
                        </a:rPr>
                        <a:t>gathering 	</a:t>
                      </a:r>
                      <a:r>
                        <a:rPr sz="1100" dirty="0">
                          <a:latin typeface="Carlito"/>
                          <a:cs typeface="Carlito"/>
                        </a:rPr>
                        <a:t>wood</a:t>
                      </a:r>
                      <a:r>
                        <a:rPr sz="1100" spc="-20" dirty="0">
                          <a:latin typeface="Carlito"/>
                          <a:cs typeface="Carlito"/>
                        </a:rPr>
                        <a:t> </a:t>
                      </a:r>
                      <a:r>
                        <a:rPr sz="1100" dirty="0">
                          <a:latin typeface="Carlito"/>
                          <a:cs typeface="Carlito"/>
                        </a:rPr>
                        <a:t>or</a:t>
                      </a:r>
                      <a:r>
                        <a:rPr sz="1100" spc="-15" dirty="0">
                          <a:latin typeface="Carlito"/>
                          <a:cs typeface="Carlito"/>
                        </a:rPr>
                        <a:t> </a:t>
                      </a:r>
                      <a:r>
                        <a:rPr sz="1100" dirty="0">
                          <a:latin typeface="Carlito"/>
                          <a:cs typeface="Carlito"/>
                        </a:rPr>
                        <a:t>washing</a:t>
                      </a:r>
                      <a:r>
                        <a:rPr sz="1100" spc="-20" dirty="0">
                          <a:latin typeface="Carlito"/>
                          <a:cs typeface="Carlito"/>
                        </a:rPr>
                        <a:t> </a:t>
                      </a:r>
                      <a:r>
                        <a:rPr sz="1100" spc="-25" dirty="0">
                          <a:latin typeface="Carlito"/>
                          <a:cs typeface="Carlito"/>
                        </a:rPr>
                        <a:t>up</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220345" indent="-285750">
                        <a:lnSpc>
                          <a:spcPct val="102699"/>
                        </a:lnSpc>
                        <a:spcBef>
                          <a:spcPts val="215"/>
                        </a:spcBef>
                        <a:buFont typeface="Arial"/>
                        <a:buChar char="•"/>
                        <a:tabLst>
                          <a:tab pos="376555" algn="l"/>
                        </a:tabLst>
                      </a:pPr>
                      <a:r>
                        <a:rPr sz="1100" spc="-10" dirty="0">
                          <a:latin typeface="Carlito"/>
                          <a:cs typeface="Carlito"/>
                        </a:rPr>
                        <a:t>Understand</a:t>
                      </a:r>
                      <a:r>
                        <a:rPr sz="1100" spc="35" dirty="0">
                          <a:latin typeface="Carlito"/>
                          <a:cs typeface="Carlito"/>
                        </a:rPr>
                        <a:t> </a:t>
                      </a:r>
                      <a:r>
                        <a:rPr sz="1100" spc="-25" dirty="0">
                          <a:latin typeface="Carlito"/>
                          <a:cs typeface="Carlito"/>
                        </a:rPr>
                        <a:t>the </a:t>
                      </a:r>
                      <a:r>
                        <a:rPr sz="1100" dirty="0">
                          <a:latin typeface="Carlito"/>
                          <a:cs typeface="Carlito"/>
                        </a:rPr>
                        <a:t>personal</a:t>
                      </a:r>
                      <a:r>
                        <a:rPr sz="1100" spc="-25" dirty="0">
                          <a:latin typeface="Carlito"/>
                          <a:cs typeface="Carlito"/>
                        </a:rPr>
                        <a:t> </a:t>
                      </a:r>
                      <a:r>
                        <a:rPr sz="1100" dirty="0">
                          <a:latin typeface="Carlito"/>
                          <a:cs typeface="Carlito"/>
                        </a:rPr>
                        <a:t>kit</a:t>
                      </a:r>
                      <a:r>
                        <a:rPr sz="1100" spc="-20" dirty="0">
                          <a:latin typeface="Carlito"/>
                          <a:cs typeface="Carlito"/>
                        </a:rPr>
                        <a:t> </a:t>
                      </a:r>
                      <a:r>
                        <a:rPr sz="1100" dirty="0">
                          <a:latin typeface="Carlito"/>
                          <a:cs typeface="Carlito"/>
                        </a:rPr>
                        <a:t>you</a:t>
                      </a:r>
                      <a:r>
                        <a:rPr sz="1100" spc="-20" dirty="0">
                          <a:latin typeface="Carlito"/>
                          <a:cs typeface="Carlito"/>
                        </a:rPr>
                        <a:t> need </a:t>
                      </a:r>
                      <a:r>
                        <a:rPr sz="1100" dirty="0">
                          <a:latin typeface="Carlito"/>
                          <a:cs typeface="Carlito"/>
                        </a:rPr>
                        <a:t>for</a:t>
                      </a:r>
                      <a:r>
                        <a:rPr sz="1100" spc="-10" dirty="0">
                          <a:latin typeface="Carlito"/>
                          <a:cs typeface="Carlito"/>
                        </a:rPr>
                        <a:t> </a:t>
                      </a:r>
                      <a:r>
                        <a:rPr sz="1100" dirty="0">
                          <a:latin typeface="Carlito"/>
                          <a:cs typeface="Carlito"/>
                        </a:rPr>
                        <a:t>a</a:t>
                      </a:r>
                      <a:r>
                        <a:rPr sz="1100" spc="-10" dirty="0">
                          <a:latin typeface="Carlito"/>
                          <a:cs typeface="Carlito"/>
                        </a:rPr>
                        <a:t> </a:t>
                      </a:r>
                      <a:r>
                        <a:rPr sz="1100" spc="-20" dirty="0">
                          <a:latin typeface="Carlito"/>
                          <a:cs typeface="Carlito"/>
                        </a:rPr>
                        <a:t>camp</a:t>
                      </a:r>
                      <a:endParaRPr sz="1100">
                        <a:latin typeface="Carlito"/>
                        <a:cs typeface="Carlito"/>
                      </a:endParaRPr>
                    </a:p>
                    <a:p>
                      <a:pPr marL="376555" indent="-285750">
                        <a:lnSpc>
                          <a:spcPts val="1285"/>
                        </a:lnSpc>
                        <a:buFont typeface="Arial"/>
                        <a:buChar char="•"/>
                        <a:tabLst>
                          <a:tab pos="376555" algn="l"/>
                        </a:tabLst>
                      </a:pPr>
                      <a:r>
                        <a:rPr sz="1100" dirty="0">
                          <a:latin typeface="Carlito"/>
                          <a:cs typeface="Carlito"/>
                        </a:rPr>
                        <a:t>Pack</a:t>
                      </a:r>
                      <a:r>
                        <a:rPr sz="1100" spc="-25" dirty="0">
                          <a:latin typeface="Carlito"/>
                          <a:cs typeface="Carlito"/>
                        </a:rPr>
                        <a:t> </a:t>
                      </a:r>
                      <a:r>
                        <a:rPr sz="1100" dirty="0">
                          <a:latin typeface="Carlito"/>
                          <a:cs typeface="Carlito"/>
                        </a:rPr>
                        <a:t>your</a:t>
                      </a:r>
                      <a:r>
                        <a:rPr sz="1100" spc="-15" dirty="0">
                          <a:latin typeface="Carlito"/>
                          <a:cs typeface="Carlito"/>
                        </a:rPr>
                        <a:t> </a:t>
                      </a:r>
                      <a:r>
                        <a:rPr sz="1100" dirty="0">
                          <a:latin typeface="Carlito"/>
                          <a:cs typeface="Carlito"/>
                        </a:rPr>
                        <a:t>own</a:t>
                      </a:r>
                      <a:r>
                        <a:rPr sz="1100" spc="-30" dirty="0">
                          <a:latin typeface="Carlito"/>
                          <a:cs typeface="Carlito"/>
                        </a:rPr>
                        <a:t> </a:t>
                      </a:r>
                      <a:r>
                        <a:rPr sz="1100" spc="-25" dirty="0">
                          <a:latin typeface="Carlito"/>
                          <a:cs typeface="Carlito"/>
                        </a:rPr>
                        <a:t>bag</a:t>
                      </a:r>
                      <a:endParaRPr sz="1100">
                        <a:latin typeface="Carlito"/>
                        <a:cs typeface="Carlito"/>
                      </a:endParaRPr>
                    </a:p>
                    <a:p>
                      <a:pPr marL="376555" indent="-285750">
                        <a:lnSpc>
                          <a:spcPts val="1295"/>
                        </a:lnSpc>
                        <a:buFont typeface="Arial"/>
                        <a:buChar char="•"/>
                        <a:tabLst>
                          <a:tab pos="376555" algn="l"/>
                        </a:tabLst>
                      </a:pPr>
                      <a:r>
                        <a:rPr sz="1100" dirty="0">
                          <a:latin typeface="Carlito"/>
                          <a:cs typeface="Carlito"/>
                        </a:rPr>
                        <a:t>Set</a:t>
                      </a:r>
                      <a:r>
                        <a:rPr sz="1100" spc="-15" dirty="0">
                          <a:latin typeface="Carlito"/>
                          <a:cs typeface="Carlito"/>
                        </a:rPr>
                        <a:t> </a:t>
                      </a:r>
                      <a:r>
                        <a:rPr sz="1100" dirty="0">
                          <a:latin typeface="Carlito"/>
                          <a:cs typeface="Carlito"/>
                        </a:rPr>
                        <a:t>up</a:t>
                      </a:r>
                      <a:r>
                        <a:rPr sz="1100" spc="-15" dirty="0">
                          <a:latin typeface="Carlito"/>
                          <a:cs typeface="Carlito"/>
                        </a:rPr>
                        <a:t> </a:t>
                      </a:r>
                      <a:r>
                        <a:rPr sz="1100" dirty="0">
                          <a:latin typeface="Carlito"/>
                          <a:cs typeface="Carlito"/>
                        </a:rPr>
                        <a:t>your</a:t>
                      </a:r>
                      <a:r>
                        <a:rPr sz="1100" spc="-5" dirty="0">
                          <a:latin typeface="Carlito"/>
                          <a:cs typeface="Carlito"/>
                        </a:rPr>
                        <a:t> </a:t>
                      </a:r>
                      <a:r>
                        <a:rPr sz="1100" dirty="0">
                          <a:latin typeface="Carlito"/>
                          <a:cs typeface="Carlito"/>
                        </a:rPr>
                        <a:t>own</a:t>
                      </a:r>
                      <a:r>
                        <a:rPr sz="1100" spc="-15" dirty="0">
                          <a:latin typeface="Carlito"/>
                          <a:cs typeface="Carlito"/>
                        </a:rPr>
                        <a:t> </a:t>
                      </a:r>
                      <a:r>
                        <a:rPr sz="1100" spc="-25" dirty="0">
                          <a:latin typeface="Carlito"/>
                          <a:cs typeface="Carlito"/>
                        </a:rPr>
                        <a:t>bed</a:t>
                      </a:r>
                      <a:endParaRPr sz="1100">
                        <a:latin typeface="Carlito"/>
                        <a:cs typeface="Carlito"/>
                      </a:endParaRPr>
                    </a:p>
                    <a:p>
                      <a:pPr marL="376555" marR="130810" indent="-285750">
                        <a:lnSpc>
                          <a:spcPts val="1320"/>
                        </a:lnSpc>
                        <a:spcBef>
                          <a:spcPts val="30"/>
                        </a:spcBef>
                        <a:buFont typeface="Arial"/>
                        <a:buChar char="•"/>
                        <a:tabLst>
                          <a:tab pos="376555" algn="l"/>
                        </a:tabLst>
                      </a:pPr>
                      <a:r>
                        <a:rPr sz="1100" dirty="0">
                          <a:latin typeface="Carlito"/>
                          <a:cs typeface="Carlito"/>
                        </a:rPr>
                        <a:t>Help</a:t>
                      </a:r>
                      <a:r>
                        <a:rPr sz="1100" spc="-25" dirty="0">
                          <a:latin typeface="Carlito"/>
                          <a:cs typeface="Carlito"/>
                        </a:rPr>
                        <a:t> </a:t>
                      </a:r>
                      <a:r>
                        <a:rPr sz="1100" dirty="0">
                          <a:latin typeface="Carlito"/>
                          <a:cs typeface="Carlito"/>
                        </a:rPr>
                        <a:t>with</a:t>
                      </a:r>
                      <a:r>
                        <a:rPr sz="1100" spc="-25" dirty="0">
                          <a:latin typeface="Carlito"/>
                          <a:cs typeface="Carlito"/>
                        </a:rPr>
                        <a:t> </a:t>
                      </a:r>
                      <a:r>
                        <a:rPr sz="1100" dirty="0">
                          <a:latin typeface="Carlito"/>
                          <a:cs typeface="Carlito"/>
                        </a:rPr>
                        <a:t>putting</a:t>
                      </a:r>
                      <a:r>
                        <a:rPr sz="1100" spc="-20" dirty="0">
                          <a:latin typeface="Carlito"/>
                          <a:cs typeface="Carlito"/>
                        </a:rPr>
                        <a:t> </a:t>
                      </a:r>
                      <a:r>
                        <a:rPr sz="1100" dirty="0">
                          <a:latin typeface="Carlito"/>
                          <a:cs typeface="Carlito"/>
                        </a:rPr>
                        <a:t>up</a:t>
                      </a:r>
                      <a:r>
                        <a:rPr sz="1100" spc="-25" dirty="0">
                          <a:latin typeface="Carlito"/>
                          <a:cs typeface="Carlito"/>
                        </a:rPr>
                        <a:t> </a:t>
                      </a:r>
                      <a:r>
                        <a:rPr sz="1100" spc="-50" dirty="0">
                          <a:latin typeface="Carlito"/>
                          <a:cs typeface="Carlito"/>
                        </a:rPr>
                        <a:t>a</a:t>
                      </a:r>
                      <a:r>
                        <a:rPr sz="1100" dirty="0">
                          <a:latin typeface="Carlito"/>
                          <a:cs typeface="Carlito"/>
                        </a:rPr>
                        <a:t> tent</a:t>
                      </a:r>
                      <a:r>
                        <a:rPr sz="1100" spc="-20" dirty="0">
                          <a:latin typeface="Carlito"/>
                          <a:cs typeface="Carlito"/>
                        </a:rPr>
                        <a:t> </a:t>
                      </a:r>
                      <a:r>
                        <a:rPr sz="1100" dirty="0">
                          <a:latin typeface="Carlito"/>
                          <a:cs typeface="Carlito"/>
                        </a:rPr>
                        <a:t>and</a:t>
                      </a:r>
                      <a:r>
                        <a:rPr sz="1100" spc="-15" dirty="0">
                          <a:latin typeface="Carlito"/>
                          <a:cs typeface="Carlito"/>
                        </a:rPr>
                        <a:t> </a:t>
                      </a:r>
                      <a:r>
                        <a:rPr sz="1100" dirty="0">
                          <a:latin typeface="Carlito"/>
                          <a:cs typeface="Carlito"/>
                        </a:rPr>
                        <a:t>keeping</a:t>
                      </a:r>
                      <a:r>
                        <a:rPr sz="1100" spc="-20" dirty="0">
                          <a:latin typeface="Carlito"/>
                          <a:cs typeface="Carlito"/>
                        </a:rPr>
                        <a:t> </a:t>
                      </a:r>
                      <a:r>
                        <a:rPr sz="1100" dirty="0">
                          <a:latin typeface="Carlito"/>
                          <a:cs typeface="Carlito"/>
                        </a:rPr>
                        <a:t>it</a:t>
                      </a:r>
                      <a:r>
                        <a:rPr sz="1100" spc="-15" dirty="0">
                          <a:latin typeface="Carlito"/>
                          <a:cs typeface="Carlito"/>
                        </a:rPr>
                        <a:t> </a:t>
                      </a:r>
                      <a:r>
                        <a:rPr sz="1100" spc="-20" dirty="0">
                          <a:latin typeface="Carlito"/>
                          <a:cs typeface="Carlito"/>
                        </a:rPr>
                        <a:t>tidy</a:t>
                      </a:r>
                      <a:endParaRPr sz="1100">
                        <a:latin typeface="Carlito"/>
                        <a:cs typeface="Carlito"/>
                      </a:endParaRPr>
                    </a:p>
                    <a:p>
                      <a:pPr marL="376555" marR="483234" indent="-285750">
                        <a:lnSpc>
                          <a:spcPts val="1300"/>
                        </a:lnSpc>
                        <a:spcBef>
                          <a:spcPts val="90"/>
                        </a:spcBef>
                        <a:buFont typeface="Arial"/>
                        <a:buChar char="•"/>
                        <a:tabLst>
                          <a:tab pos="376555" algn="l"/>
                        </a:tabLst>
                      </a:pPr>
                      <a:r>
                        <a:rPr sz="1100" dirty="0">
                          <a:latin typeface="Carlito"/>
                          <a:cs typeface="Carlito"/>
                        </a:rPr>
                        <a:t>Help</a:t>
                      </a:r>
                      <a:r>
                        <a:rPr sz="1100" spc="-20" dirty="0">
                          <a:latin typeface="Carlito"/>
                          <a:cs typeface="Carlito"/>
                        </a:rPr>
                        <a:t> </a:t>
                      </a:r>
                      <a:r>
                        <a:rPr sz="1100" dirty="0">
                          <a:latin typeface="Carlito"/>
                          <a:cs typeface="Carlito"/>
                        </a:rPr>
                        <a:t>in</a:t>
                      </a:r>
                      <a:r>
                        <a:rPr sz="1100" spc="-20" dirty="0">
                          <a:latin typeface="Carlito"/>
                          <a:cs typeface="Carlito"/>
                        </a:rPr>
                        <a:t> </a:t>
                      </a:r>
                      <a:r>
                        <a:rPr sz="1100" dirty="0">
                          <a:latin typeface="Carlito"/>
                          <a:cs typeface="Carlito"/>
                        </a:rPr>
                        <a:t>the</a:t>
                      </a:r>
                      <a:r>
                        <a:rPr sz="1100" spc="-15" dirty="0">
                          <a:latin typeface="Carlito"/>
                          <a:cs typeface="Carlito"/>
                        </a:rPr>
                        <a:t> </a:t>
                      </a:r>
                      <a:r>
                        <a:rPr sz="1100" spc="-20" dirty="0">
                          <a:latin typeface="Carlito"/>
                          <a:cs typeface="Carlito"/>
                        </a:rPr>
                        <a:t>camp </a:t>
                      </a:r>
                      <a:r>
                        <a:rPr sz="1100" spc="-10" dirty="0">
                          <a:latin typeface="Carlito"/>
                          <a:cs typeface="Carlito"/>
                        </a:rPr>
                        <a:t>kitchen</a:t>
                      </a:r>
                      <a:endParaRPr sz="1100">
                        <a:latin typeface="Carlito"/>
                        <a:cs typeface="Carlito"/>
                      </a:endParaRPr>
                    </a:p>
                    <a:p>
                      <a:pPr marL="376555" indent="-285750">
                        <a:lnSpc>
                          <a:spcPts val="1240"/>
                        </a:lnSpc>
                        <a:buFont typeface="Arial"/>
                        <a:buChar char="•"/>
                        <a:tabLst>
                          <a:tab pos="376555" algn="l"/>
                        </a:tabLst>
                      </a:pPr>
                      <a:r>
                        <a:rPr sz="1100" dirty="0">
                          <a:latin typeface="Carlito"/>
                          <a:cs typeface="Carlito"/>
                        </a:rPr>
                        <a:t>Take</a:t>
                      </a:r>
                      <a:r>
                        <a:rPr sz="1100" spc="-10" dirty="0">
                          <a:latin typeface="Carlito"/>
                          <a:cs typeface="Carlito"/>
                        </a:rPr>
                        <a:t> </a:t>
                      </a:r>
                      <a:r>
                        <a:rPr sz="1100" dirty="0">
                          <a:latin typeface="Carlito"/>
                          <a:cs typeface="Carlito"/>
                        </a:rPr>
                        <a:t>part</a:t>
                      </a:r>
                      <a:r>
                        <a:rPr sz="1100" spc="-15" dirty="0">
                          <a:latin typeface="Carlito"/>
                          <a:cs typeface="Carlito"/>
                        </a:rPr>
                        <a:t> </a:t>
                      </a:r>
                      <a:r>
                        <a:rPr sz="1100" dirty="0">
                          <a:latin typeface="Carlito"/>
                          <a:cs typeface="Carlito"/>
                        </a:rPr>
                        <a:t>in</a:t>
                      </a:r>
                      <a:r>
                        <a:rPr sz="1100" spc="-15"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camp</a:t>
                      </a:r>
                      <a:r>
                        <a:rPr sz="1100" spc="-10" dirty="0">
                          <a:latin typeface="Carlito"/>
                          <a:cs typeface="Carlito"/>
                        </a:rPr>
                        <a:t> </a:t>
                      </a:r>
                      <a:r>
                        <a:rPr sz="1100" spc="-20" dirty="0">
                          <a:latin typeface="Carlito"/>
                          <a:cs typeface="Carlito"/>
                        </a:rPr>
                        <a:t>fire</a:t>
                      </a:r>
                      <a:endParaRPr sz="1100">
                        <a:latin typeface="Carlito"/>
                        <a:cs typeface="Carlito"/>
                      </a:endParaRPr>
                    </a:p>
                    <a:p>
                      <a:pPr marL="376555">
                        <a:lnSpc>
                          <a:spcPts val="1310"/>
                        </a:lnSpc>
                      </a:pPr>
                      <a:r>
                        <a:rPr sz="1100" spc="-10" dirty="0">
                          <a:latin typeface="Carlito"/>
                          <a:cs typeface="Carlito"/>
                        </a:rPr>
                        <a:t>entertainment</a:t>
                      </a:r>
                      <a:endParaRPr sz="1100">
                        <a:latin typeface="Carlito"/>
                        <a:cs typeface="Carlito"/>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7190" marR="149860" indent="-285750">
                        <a:lnSpc>
                          <a:spcPct val="102699"/>
                        </a:lnSpc>
                        <a:spcBef>
                          <a:spcPts val="215"/>
                        </a:spcBef>
                        <a:buFont typeface="Arial"/>
                        <a:buChar char="•"/>
                        <a:tabLst>
                          <a:tab pos="377190" algn="l"/>
                        </a:tabLst>
                      </a:pPr>
                      <a:r>
                        <a:rPr sz="1100" dirty="0">
                          <a:latin typeface="Carlito"/>
                          <a:cs typeface="Carlito"/>
                        </a:rPr>
                        <a:t>Pack</a:t>
                      </a:r>
                      <a:r>
                        <a:rPr sz="1100" spc="-20" dirty="0">
                          <a:latin typeface="Carlito"/>
                          <a:cs typeface="Carlito"/>
                        </a:rPr>
                        <a:t> </a:t>
                      </a:r>
                      <a:r>
                        <a:rPr sz="1100" dirty="0">
                          <a:latin typeface="Carlito"/>
                          <a:cs typeface="Carlito"/>
                        </a:rPr>
                        <a:t>your</a:t>
                      </a:r>
                      <a:r>
                        <a:rPr sz="1100" spc="-10" dirty="0">
                          <a:latin typeface="Carlito"/>
                          <a:cs typeface="Carlito"/>
                        </a:rPr>
                        <a:t> </a:t>
                      </a:r>
                      <a:r>
                        <a:rPr sz="1100" dirty="0">
                          <a:latin typeface="Carlito"/>
                          <a:cs typeface="Carlito"/>
                        </a:rPr>
                        <a:t>own</a:t>
                      </a:r>
                      <a:r>
                        <a:rPr sz="1100" spc="-20" dirty="0">
                          <a:latin typeface="Carlito"/>
                          <a:cs typeface="Carlito"/>
                        </a:rPr>
                        <a:t> </a:t>
                      </a:r>
                      <a:r>
                        <a:rPr sz="1100" dirty="0">
                          <a:latin typeface="Carlito"/>
                          <a:cs typeface="Carlito"/>
                        </a:rPr>
                        <a:t>bag</a:t>
                      </a:r>
                      <a:r>
                        <a:rPr sz="1100" spc="-20" dirty="0">
                          <a:latin typeface="Carlito"/>
                          <a:cs typeface="Carlito"/>
                        </a:rPr>
                        <a:t> </a:t>
                      </a:r>
                      <a:r>
                        <a:rPr sz="1100" dirty="0">
                          <a:latin typeface="Carlito"/>
                          <a:cs typeface="Carlito"/>
                        </a:rPr>
                        <a:t>and</a:t>
                      </a:r>
                      <a:r>
                        <a:rPr sz="1100" spc="-25" dirty="0">
                          <a:latin typeface="Carlito"/>
                          <a:cs typeface="Carlito"/>
                        </a:rPr>
                        <a:t> </a:t>
                      </a:r>
                      <a:r>
                        <a:rPr sz="1100" spc="-20" dirty="0">
                          <a:latin typeface="Carlito"/>
                          <a:cs typeface="Carlito"/>
                        </a:rPr>
                        <a:t>keep </a:t>
                      </a:r>
                      <a:r>
                        <a:rPr sz="1100" dirty="0">
                          <a:latin typeface="Carlito"/>
                          <a:cs typeface="Carlito"/>
                        </a:rPr>
                        <a:t>your</a:t>
                      </a:r>
                      <a:r>
                        <a:rPr sz="1100" spc="-15" dirty="0">
                          <a:latin typeface="Carlito"/>
                          <a:cs typeface="Carlito"/>
                        </a:rPr>
                        <a:t> </a:t>
                      </a:r>
                      <a:r>
                        <a:rPr sz="1100" dirty="0">
                          <a:latin typeface="Carlito"/>
                          <a:cs typeface="Carlito"/>
                        </a:rPr>
                        <a:t>kit</a:t>
                      </a:r>
                      <a:r>
                        <a:rPr sz="1100" spc="-25" dirty="0">
                          <a:latin typeface="Carlito"/>
                          <a:cs typeface="Carlito"/>
                        </a:rPr>
                        <a:t> </a:t>
                      </a:r>
                      <a:r>
                        <a:rPr sz="1100" dirty="0">
                          <a:latin typeface="Carlito"/>
                          <a:cs typeface="Carlito"/>
                        </a:rPr>
                        <a:t>in</a:t>
                      </a:r>
                      <a:r>
                        <a:rPr sz="1100" spc="-20" dirty="0">
                          <a:latin typeface="Carlito"/>
                          <a:cs typeface="Carlito"/>
                        </a:rPr>
                        <a:t> </a:t>
                      </a:r>
                      <a:r>
                        <a:rPr sz="1100" dirty="0">
                          <a:latin typeface="Carlito"/>
                          <a:cs typeface="Carlito"/>
                        </a:rPr>
                        <a:t>order</a:t>
                      </a:r>
                      <a:r>
                        <a:rPr sz="1100" spc="-15" dirty="0">
                          <a:latin typeface="Carlito"/>
                          <a:cs typeface="Carlito"/>
                        </a:rPr>
                        <a:t> </a:t>
                      </a:r>
                      <a:r>
                        <a:rPr sz="1100" dirty="0">
                          <a:latin typeface="Carlito"/>
                          <a:cs typeface="Carlito"/>
                        </a:rPr>
                        <a:t>for</a:t>
                      </a:r>
                      <a:r>
                        <a:rPr sz="1100" spc="-15" dirty="0">
                          <a:latin typeface="Carlito"/>
                          <a:cs typeface="Carlito"/>
                        </a:rPr>
                        <a:t> </a:t>
                      </a:r>
                      <a:r>
                        <a:rPr sz="1100" spc="-25" dirty="0">
                          <a:latin typeface="Carlito"/>
                          <a:cs typeface="Carlito"/>
                        </a:rPr>
                        <a:t>the </a:t>
                      </a:r>
                      <a:r>
                        <a:rPr sz="1100" dirty="0">
                          <a:latin typeface="Carlito"/>
                          <a:cs typeface="Carlito"/>
                        </a:rPr>
                        <a:t>whole</a:t>
                      </a:r>
                      <a:r>
                        <a:rPr sz="1100" spc="-25" dirty="0">
                          <a:latin typeface="Carlito"/>
                          <a:cs typeface="Carlito"/>
                        </a:rPr>
                        <a:t> </a:t>
                      </a:r>
                      <a:r>
                        <a:rPr sz="1100" spc="-20" dirty="0">
                          <a:latin typeface="Carlito"/>
                          <a:cs typeface="Carlito"/>
                        </a:rPr>
                        <a:t>camp</a:t>
                      </a:r>
                      <a:endParaRPr sz="1100">
                        <a:latin typeface="Carlito"/>
                        <a:cs typeface="Carlito"/>
                      </a:endParaRPr>
                    </a:p>
                    <a:p>
                      <a:pPr marL="377190" marR="275590" indent="-285750">
                        <a:lnSpc>
                          <a:spcPts val="1300"/>
                        </a:lnSpc>
                        <a:spcBef>
                          <a:spcPts val="35"/>
                        </a:spcBef>
                        <a:buFont typeface="Arial"/>
                        <a:buChar char="•"/>
                        <a:tabLst>
                          <a:tab pos="377190" algn="l"/>
                        </a:tabLst>
                      </a:pPr>
                      <a:r>
                        <a:rPr sz="1100" dirty="0">
                          <a:latin typeface="Carlito"/>
                          <a:cs typeface="Carlito"/>
                        </a:rPr>
                        <a:t>Lead</a:t>
                      </a:r>
                      <a:r>
                        <a:rPr sz="1100" spc="-20"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group</a:t>
                      </a:r>
                      <a:r>
                        <a:rPr sz="1100" spc="-15" dirty="0">
                          <a:latin typeface="Carlito"/>
                          <a:cs typeface="Carlito"/>
                        </a:rPr>
                        <a:t> </a:t>
                      </a:r>
                      <a:r>
                        <a:rPr sz="1100" dirty="0">
                          <a:latin typeface="Carlito"/>
                          <a:cs typeface="Carlito"/>
                        </a:rPr>
                        <a:t>of</a:t>
                      </a:r>
                      <a:r>
                        <a:rPr sz="1100" spc="-15" dirty="0">
                          <a:latin typeface="Carlito"/>
                          <a:cs typeface="Carlito"/>
                        </a:rPr>
                        <a:t> </a:t>
                      </a:r>
                      <a:r>
                        <a:rPr sz="1100" dirty="0">
                          <a:latin typeface="Carlito"/>
                          <a:cs typeface="Carlito"/>
                        </a:rPr>
                        <a:t>cubs</a:t>
                      </a:r>
                      <a:r>
                        <a:rPr sz="1100" spc="-20" dirty="0">
                          <a:latin typeface="Carlito"/>
                          <a:cs typeface="Carlito"/>
                        </a:rPr>
                        <a:t> </a:t>
                      </a:r>
                      <a:r>
                        <a:rPr sz="1100" spc="-25" dirty="0">
                          <a:latin typeface="Carlito"/>
                          <a:cs typeface="Carlito"/>
                        </a:rPr>
                        <a:t>in </a:t>
                      </a:r>
                      <a:r>
                        <a:rPr sz="1100" dirty="0">
                          <a:latin typeface="Carlito"/>
                          <a:cs typeface="Carlito"/>
                        </a:rPr>
                        <a:t>pitching</a:t>
                      </a:r>
                      <a:r>
                        <a:rPr sz="1100" spc="-30"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suitable</a:t>
                      </a:r>
                      <a:r>
                        <a:rPr sz="1100" spc="-20" dirty="0">
                          <a:latin typeface="Carlito"/>
                          <a:cs typeface="Carlito"/>
                        </a:rPr>
                        <a:t> </a:t>
                      </a:r>
                      <a:r>
                        <a:rPr sz="1100" dirty="0">
                          <a:latin typeface="Carlito"/>
                          <a:cs typeface="Carlito"/>
                        </a:rPr>
                        <a:t>tent</a:t>
                      </a:r>
                      <a:r>
                        <a:rPr sz="1100" spc="-30" dirty="0">
                          <a:latin typeface="Carlito"/>
                          <a:cs typeface="Carlito"/>
                        </a:rPr>
                        <a:t> </a:t>
                      </a:r>
                      <a:r>
                        <a:rPr sz="1100" spc="-25" dirty="0">
                          <a:latin typeface="Carlito"/>
                          <a:cs typeface="Carlito"/>
                        </a:rPr>
                        <a:t>for </a:t>
                      </a:r>
                      <a:r>
                        <a:rPr sz="1100" dirty="0">
                          <a:latin typeface="Carlito"/>
                          <a:cs typeface="Carlito"/>
                        </a:rPr>
                        <a:t>you</a:t>
                      </a:r>
                      <a:r>
                        <a:rPr sz="1100" spc="-20"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sleep</a:t>
                      </a:r>
                      <a:r>
                        <a:rPr sz="1100" spc="-15" dirty="0">
                          <a:latin typeface="Carlito"/>
                          <a:cs typeface="Carlito"/>
                        </a:rPr>
                        <a:t> </a:t>
                      </a:r>
                      <a:r>
                        <a:rPr sz="1100" spc="-25" dirty="0">
                          <a:latin typeface="Carlito"/>
                          <a:cs typeface="Carlito"/>
                        </a:rPr>
                        <a:t>in</a:t>
                      </a:r>
                      <a:endParaRPr sz="1100">
                        <a:latin typeface="Carlito"/>
                        <a:cs typeface="Carlito"/>
                      </a:endParaRPr>
                    </a:p>
                    <a:p>
                      <a:pPr marL="376555" indent="-285115">
                        <a:lnSpc>
                          <a:spcPts val="1270"/>
                        </a:lnSpc>
                        <a:buFont typeface="Arial"/>
                        <a:buChar char="•"/>
                        <a:tabLst>
                          <a:tab pos="376555" algn="l"/>
                        </a:tabLst>
                      </a:pPr>
                      <a:r>
                        <a:rPr sz="1100" dirty="0">
                          <a:latin typeface="Carlito"/>
                          <a:cs typeface="Carlito"/>
                        </a:rPr>
                        <a:t>Use</a:t>
                      </a:r>
                      <a:r>
                        <a:rPr sz="1100" spc="-20"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fire</a:t>
                      </a:r>
                      <a:r>
                        <a:rPr sz="1100" spc="-20" dirty="0">
                          <a:latin typeface="Carlito"/>
                          <a:cs typeface="Carlito"/>
                        </a:rPr>
                        <a:t> </a:t>
                      </a:r>
                      <a:r>
                        <a:rPr sz="1100" dirty="0">
                          <a:latin typeface="Carlito"/>
                          <a:cs typeface="Carlito"/>
                        </a:rPr>
                        <a:t>or</a:t>
                      </a:r>
                      <a:r>
                        <a:rPr sz="1100" spc="-10" dirty="0">
                          <a:latin typeface="Carlito"/>
                          <a:cs typeface="Carlito"/>
                        </a:rPr>
                        <a:t> </a:t>
                      </a:r>
                      <a:r>
                        <a:rPr sz="1100" dirty="0">
                          <a:latin typeface="Carlito"/>
                          <a:cs typeface="Carlito"/>
                        </a:rPr>
                        <a:t>stove</a:t>
                      </a:r>
                      <a:r>
                        <a:rPr sz="1100" spc="-15" dirty="0">
                          <a:latin typeface="Carlito"/>
                          <a:cs typeface="Carlito"/>
                        </a:rPr>
                        <a:t> </a:t>
                      </a:r>
                      <a:r>
                        <a:rPr sz="1100" dirty="0">
                          <a:latin typeface="Carlito"/>
                          <a:cs typeface="Carlito"/>
                        </a:rPr>
                        <a:t>to</a:t>
                      </a:r>
                      <a:r>
                        <a:rPr sz="1100" spc="-25" dirty="0">
                          <a:latin typeface="Carlito"/>
                          <a:cs typeface="Carlito"/>
                        </a:rPr>
                        <a:t> </a:t>
                      </a:r>
                      <a:r>
                        <a:rPr sz="1100" dirty="0">
                          <a:latin typeface="Carlito"/>
                          <a:cs typeface="Carlito"/>
                        </a:rPr>
                        <a:t>cook</a:t>
                      </a:r>
                      <a:r>
                        <a:rPr sz="1100" spc="-15" dirty="0">
                          <a:latin typeface="Carlito"/>
                          <a:cs typeface="Carlito"/>
                        </a:rPr>
                        <a:t> </a:t>
                      </a:r>
                      <a:r>
                        <a:rPr sz="1100" spc="-50" dirty="0">
                          <a:latin typeface="Carlito"/>
                          <a:cs typeface="Carlito"/>
                        </a:rPr>
                        <a:t>a</a:t>
                      </a:r>
                      <a:endParaRPr sz="1100">
                        <a:latin typeface="Carlito"/>
                        <a:cs typeface="Carlito"/>
                      </a:endParaRPr>
                    </a:p>
                    <a:p>
                      <a:pPr marL="377190">
                        <a:lnSpc>
                          <a:spcPts val="1310"/>
                        </a:lnSpc>
                        <a:spcBef>
                          <a:spcPts val="70"/>
                        </a:spcBef>
                      </a:pPr>
                      <a:r>
                        <a:rPr sz="1100" dirty="0">
                          <a:latin typeface="Carlito"/>
                          <a:cs typeface="Carlito"/>
                        </a:rPr>
                        <a:t>meal</a:t>
                      </a:r>
                      <a:r>
                        <a:rPr sz="1100" spc="-25" dirty="0">
                          <a:latin typeface="Carlito"/>
                          <a:cs typeface="Carlito"/>
                        </a:rPr>
                        <a:t> </a:t>
                      </a:r>
                      <a:r>
                        <a:rPr sz="1100" dirty="0">
                          <a:latin typeface="Carlito"/>
                          <a:cs typeface="Carlito"/>
                        </a:rPr>
                        <a:t>on</a:t>
                      </a:r>
                      <a:r>
                        <a:rPr sz="1100" spc="-15" dirty="0">
                          <a:latin typeface="Carlito"/>
                          <a:cs typeface="Carlito"/>
                        </a:rPr>
                        <a:t> </a:t>
                      </a:r>
                      <a:r>
                        <a:rPr sz="1100" spc="-20" dirty="0">
                          <a:latin typeface="Carlito"/>
                          <a:cs typeface="Carlito"/>
                        </a:rPr>
                        <a:t>camp</a:t>
                      </a:r>
                      <a:endParaRPr sz="1100">
                        <a:latin typeface="Carlito"/>
                        <a:cs typeface="Carlito"/>
                      </a:endParaRPr>
                    </a:p>
                    <a:p>
                      <a:pPr marL="372745" marR="135890" indent="-281305" algn="just">
                        <a:lnSpc>
                          <a:spcPts val="1300"/>
                        </a:lnSpc>
                        <a:spcBef>
                          <a:spcPts val="50"/>
                        </a:spcBef>
                        <a:buFont typeface="Arial"/>
                        <a:buChar char="•"/>
                        <a:tabLst>
                          <a:tab pos="377190" algn="l"/>
                        </a:tabLst>
                      </a:pPr>
                      <a:r>
                        <a:rPr sz="1100" dirty="0">
                          <a:latin typeface="Carlito"/>
                          <a:cs typeface="Carlito"/>
                        </a:rPr>
                        <a:t>Collect</a:t>
                      </a:r>
                      <a:r>
                        <a:rPr sz="1100" spc="-30"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sort</a:t>
                      </a:r>
                      <a:r>
                        <a:rPr sz="1100" spc="-30" dirty="0">
                          <a:latin typeface="Carlito"/>
                          <a:cs typeface="Carlito"/>
                        </a:rPr>
                        <a:t> </a:t>
                      </a:r>
                      <a:r>
                        <a:rPr sz="1100" dirty="0">
                          <a:latin typeface="Carlito"/>
                          <a:cs typeface="Carlito"/>
                        </a:rPr>
                        <a:t>firewood</a:t>
                      </a:r>
                      <a:r>
                        <a:rPr sz="1100" spc="-25" dirty="0">
                          <a:latin typeface="Carlito"/>
                          <a:cs typeface="Carlito"/>
                        </a:rPr>
                        <a:t> for 	</a:t>
                      </a:r>
                      <a:r>
                        <a:rPr sz="1100" dirty="0">
                          <a:latin typeface="Carlito"/>
                          <a:cs typeface="Carlito"/>
                        </a:rPr>
                        <a:t>cooking</a:t>
                      </a:r>
                      <a:r>
                        <a:rPr sz="1100" spc="-25"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use</a:t>
                      </a:r>
                      <a:r>
                        <a:rPr sz="1100" spc="-15"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saw</a:t>
                      </a:r>
                      <a:r>
                        <a:rPr sz="1100" spc="-15" dirty="0">
                          <a:latin typeface="Carlito"/>
                          <a:cs typeface="Carlito"/>
                        </a:rPr>
                        <a:t> </a:t>
                      </a:r>
                      <a:r>
                        <a:rPr sz="1100" spc="-20" dirty="0">
                          <a:latin typeface="Carlito"/>
                          <a:cs typeface="Carlito"/>
                        </a:rPr>
                        <a:t>under 	</a:t>
                      </a:r>
                      <a:r>
                        <a:rPr sz="1100" spc="-10" dirty="0">
                          <a:latin typeface="Carlito"/>
                          <a:cs typeface="Carlito"/>
                        </a:rPr>
                        <a:t>supervision</a:t>
                      </a:r>
                      <a:endParaRPr sz="1100">
                        <a:latin typeface="Carlito"/>
                        <a:cs typeface="Carlito"/>
                      </a:endParaRPr>
                    </a:p>
                    <a:p>
                      <a:pPr marL="372745" indent="-281305" algn="just">
                        <a:lnSpc>
                          <a:spcPts val="1270"/>
                        </a:lnSpc>
                        <a:buFont typeface="Arial"/>
                        <a:buChar char="•"/>
                        <a:tabLst>
                          <a:tab pos="372745" algn="l"/>
                        </a:tabLst>
                      </a:pPr>
                      <a:r>
                        <a:rPr sz="1100" dirty="0">
                          <a:latin typeface="Carlito"/>
                          <a:cs typeface="Carlito"/>
                        </a:rPr>
                        <a:t>Lead</a:t>
                      </a:r>
                      <a:r>
                        <a:rPr sz="1100" spc="-10" dirty="0">
                          <a:latin typeface="Carlito"/>
                          <a:cs typeface="Carlito"/>
                        </a:rPr>
                        <a:t> </a:t>
                      </a:r>
                      <a:r>
                        <a:rPr sz="1100" dirty="0">
                          <a:latin typeface="Carlito"/>
                          <a:cs typeface="Carlito"/>
                        </a:rPr>
                        <a:t>a</a:t>
                      </a:r>
                      <a:r>
                        <a:rPr sz="1100" spc="-10" dirty="0">
                          <a:latin typeface="Carlito"/>
                          <a:cs typeface="Carlito"/>
                        </a:rPr>
                        <a:t> camp-</a:t>
                      </a:r>
                      <a:r>
                        <a:rPr sz="1100" dirty="0">
                          <a:latin typeface="Carlito"/>
                          <a:cs typeface="Carlito"/>
                        </a:rPr>
                        <a:t>fire</a:t>
                      </a:r>
                      <a:r>
                        <a:rPr sz="1100" spc="-5" dirty="0">
                          <a:latin typeface="Carlito"/>
                          <a:cs typeface="Carlito"/>
                        </a:rPr>
                        <a:t> </a:t>
                      </a:r>
                      <a:r>
                        <a:rPr sz="1100" dirty="0">
                          <a:latin typeface="Carlito"/>
                          <a:cs typeface="Carlito"/>
                        </a:rPr>
                        <a:t>song</a:t>
                      </a:r>
                      <a:r>
                        <a:rPr sz="1100" spc="-10" dirty="0">
                          <a:latin typeface="Carlito"/>
                          <a:cs typeface="Carlito"/>
                        </a:rPr>
                        <a:t> </a:t>
                      </a:r>
                      <a:r>
                        <a:rPr sz="1100" spc="-25" dirty="0">
                          <a:latin typeface="Carlito"/>
                          <a:cs typeface="Carlito"/>
                        </a:rPr>
                        <a:t>or</a:t>
                      </a:r>
                      <a:endParaRPr sz="1100">
                        <a:latin typeface="Carlito"/>
                        <a:cs typeface="Carlito"/>
                      </a:endParaRPr>
                    </a:p>
                    <a:p>
                      <a:pPr marL="377190">
                        <a:lnSpc>
                          <a:spcPct val="100000"/>
                        </a:lnSpc>
                        <a:spcBef>
                          <a:spcPts val="70"/>
                        </a:spcBef>
                      </a:pPr>
                      <a:r>
                        <a:rPr sz="1100" spc="-10" dirty="0">
                          <a:latin typeface="Carlito"/>
                          <a:cs typeface="Carlito"/>
                        </a:rPr>
                        <a:t>sketch</a:t>
                      </a:r>
                      <a:endParaRPr sz="1100">
                        <a:latin typeface="Carlito"/>
                        <a:cs typeface="Carlito"/>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184150" indent="-285750">
                        <a:lnSpc>
                          <a:spcPct val="101200"/>
                        </a:lnSpc>
                        <a:spcBef>
                          <a:spcPts val="235"/>
                        </a:spcBef>
                        <a:buFont typeface="Arial"/>
                        <a:buChar char="•"/>
                        <a:tabLst>
                          <a:tab pos="376555" algn="l"/>
                        </a:tabLst>
                      </a:pPr>
                      <a:r>
                        <a:rPr sz="1100" dirty="0">
                          <a:latin typeface="Carlito"/>
                          <a:cs typeface="Carlito"/>
                        </a:rPr>
                        <a:t>Make</a:t>
                      </a:r>
                      <a:r>
                        <a:rPr sz="1100" spc="-25" dirty="0">
                          <a:latin typeface="Carlito"/>
                          <a:cs typeface="Carlito"/>
                        </a:rPr>
                        <a:t> </a:t>
                      </a:r>
                      <a:r>
                        <a:rPr sz="1100" dirty="0">
                          <a:latin typeface="Carlito"/>
                          <a:cs typeface="Carlito"/>
                        </a:rPr>
                        <a:t>good</a:t>
                      </a:r>
                      <a:r>
                        <a:rPr sz="1100" spc="-25" dirty="0">
                          <a:latin typeface="Carlito"/>
                          <a:cs typeface="Carlito"/>
                        </a:rPr>
                        <a:t> </a:t>
                      </a:r>
                      <a:r>
                        <a:rPr sz="1100" dirty="0">
                          <a:latin typeface="Carlito"/>
                          <a:cs typeface="Carlito"/>
                        </a:rPr>
                        <a:t>choices</a:t>
                      </a:r>
                      <a:r>
                        <a:rPr sz="1100" spc="-30" dirty="0">
                          <a:latin typeface="Carlito"/>
                          <a:cs typeface="Carlito"/>
                        </a:rPr>
                        <a:t> </a:t>
                      </a:r>
                      <a:r>
                        <a:rPr sz="1100" dirty="0">
                          <a:latin typeface="Carlito"/>
                          <a:cs typeface="Carlito"/>
                        </a:rPr>
                        <a:t>of</a:t>
                      </a:r>
                      <a:r>
                        <a:rPr sz="1100" spc="-20" dirty="0">
                          <a:latin typeface="Carlito"/>
                          <a:cs typeface="Carlito"/>
                        </a:rPr>
                        <a:t> </a:t>
                      </a:r>
                      <a:r>
                        <a:rPr sz="1100" spc="-10" dirty="0">
                          <a:latin typeface="Carlito"/>
                          <a:cs typeface="Carlito"/>
                        </a:rPr>
                        <a:t>personal </a:t>
                      </a:r>
                      <a:r>
                        <a:rPr sz="1100" dirty="0">
                          <a:latin typeface="Carlito"/>
                          <a:cs typeface="Carlito"/>
                        </a:rPr>
                        <a:t>equipment</a:t>
                      </a:r>
                      <a:r>
                        <a:rPr sz="1100" spc="-40" dirty="0">
                          <a:latin typeface="Carlito"/>
                          <a:cs typeface="Carlito"/>
                        </a:rPr>
                        <a:t> </a:t>
                      </a:r>
                      <a:r>
                        <a:rPr sz="1100" dirty="0">
                          <a:latin typeface="Carlito"/>
                          <a:cs typeface="Carlito"/>
                        </a:rPr>
                        <a:t>understand</a:t>
                      </a:r>
                      <a:r>
                        <a:rPr sz="1100" spc="-35" dirty="0">
                          <a:latin typeface="Carlito"/>
                          <a:cs typeface="Carlito"/>
                        </a:rPr>
                        <a:t> </a:t>
                      </a:r>
                      <a:r>
                        <a:rPr sz="1100" dirty="0">
                          <a:latin typeface="Carlito"/>
                          <a:cs typeface="Carlito"/>
                        </a:rPr>
                        <a:t>how</a:t>
                      </a:r>
                      <a:r>
                        <a:rPr sz="1100" spc="-35" dirty="0">
                          <a:latin typeface="Carlito"/>
                          <a:cs typeface="Carlito"/>
                        </a:rPr>
                        <a:t> to </a:t>
                      </a:r>
                      <a:r>
                        <a:rPr sz="1100" dirty="0">
                          <a:latin typeface="Carlito"/>
                          <a:cs typeface="Carlito"/>
                        </a:rPr>
                        <a:t>choose</a:t>
                      </a:r>
                      <a:r>
                        <a:rPr sz="1100" spc="-25"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care</a:t>
                      </a:r>
                      <a:r>
                        <a:rPr sz="1100" spc="-25" dirty="0">
                          <a:latin typeface="Carlito"/>
                          <a:cs typeface="Carlito"/>
                        </a:rPr>
                        <a:t> </a:t>
                      </a:r>
                      <a:r>
                        <a:rPr sz="1100" dirty="0">
                          <a:latin typeface="Carlito"/>
                          <a:cs typeface="Carlito"/>
                        </a:rPr>
                        <a:t>for</a:t>
                      </a:r>
                      <a:r>
                        <a:rPr sz="1100" spc="-20" dirty="0">
                          <a:latin typeface="Carlito"/>
                          <a:cs typeface="Carlito"/>
                        </a:rPr>
                        <a:t> group </a:t>
                      </a:r>
                      <a:r>
                        <a:rPr sz="1100" spc="-10" dirty="0">
                          <a:latin typeface="Carlito"/>
                          <a:cs typeface="Carlito"/>
                        </a:rPr>
                        <a:t>equipment</a:t>
                      </a:r>
                      <a:endParaRPr sz="1100">
                        <a:latin typeface="Carlito"/>
                        <a:cs typeface="Carlito"/>
                      </a:endParaRPr>
                    </a:p>
                    <a:p>
                      <a:pPr marL="376555" marR="96520" indent="-285750">
                        <a:lnSpc>
                          <a:spcPts val="1300"/>
                        </a:lnSpc>
                        <a:spcBef>
                          <a:spcPts val="35"/>
                        </a:spcBef>
                        <a:buFont typeface="Arial"/>
                        <a:buChar char="•"/>
                        <a:tabLst>
                          <a:tab pos="376555" algn="l"/>
                        </a:tabLst>
                      </a:pPr>
                      <a:r>
                        <a:rPr sz="1100" dirty="0">
                          <a:latin typeface="Carlito"/>
                          <a:cs typeface="Carlito"/>
                        </a:rPr>
                        <a:t>Pitch</a:t>
                      </a:r>
                      <a:r>
                        <a:rPr sz="1100" spc="-30" dirty="0">
                          <a:latin typeface="Carlito"/>
                          <a:cs typeface="Carlito"/>
                        </a:rPr>
                        <a:t> </a:t>
                      </a:r>
                      <a:r>
                        <a:rPr sz="1100" dirty="0">
                          <a:latin typeface="Carlito"/>
                          <a:cs typeface="Carlito"/>
                        </a:rPr>
                        <a:t>patrol</a:t>
                      </a:r>
                      <a:r>
                        <a:rPr sz="1100" spc="-30" dirty="0">
                          <a:latin typeface="Carlito"/>
                          <a:cs typeface="Carlito"/>
                        </a:rPr>
                        <a:t> </a:t>
                      </a:r>
                      <a:r>
                        <a:rPr sz="1100" dirty="0">
                          <a:latin typeface="Carlito"/>
                          <a:cs typeface="Carlito"/>
                        </a:rPr>
                        <a:t>tents,</a:t>
                      </a:r>
                      <a:r>
                        <a:rPr sz="1100" spc="-30" dirty="0">
                          <a:latin typeface="Carlito"/>
                          <a:cs typeface="Carlito"/>
                        </a:rPr>
                        <a:t> </a:t>
                      </a:r>
                      <a:r>
                        <a:rPr sz="1100" dirty="0">
                          <a:latin typeface="Carlito"/>
                          <a:cs typeface="Carlito"/>
                        </a:rPr>
                        <a:t>hike</a:t>
                      </a:r>
                      <a:r>
                        <a:rPr sz="1100" spc="-25" dirty="0">
                          <a:latin typeface="Carlito"/>
                          <a:cs typeface="Carlito"/>
                        </a:rPr>
                        <a:t> </a:t>
                      </a:r>
                      <a:r>
                        <a:rPr sz="1100" dirty="0">
                          <a:latin typeface="Carlito"/>
                          <a:cs typeface="Carlito"/>
                        </a:rPr>
                        <a:t>tents</a:t>
                      </a:r>
                      <a:r>
                        <a:rPr sz="1100" spc="-30" dirty="0">
                          <a:latin typeface="Carlito"/>
                          <a:cs typeface="Carlito"/>
                        </a:rPr>
                        <a:t> </a:t>
                      </a:r>
                      <a:r>
                        <a:rPr sz="1100" spc="-25" dirty="0">
                          <a:latin typeface="Carlito"/>
                          <a:cs typeface="Carlito"/>
                        </a:rPr>
                        <a:t>and </a:t>
                      </a:r>
                      <a:r>
                        <a:rPr sz="1100" dirty="0">
                          <a:latin typeface="Carlito"/>
                          <a:cs typeface="Carlito"/>
                        </a:rPr>
                        <a:t>dining</a:t>
                      </a:r>
                      <a:r>
                        <a:rPr sz="1100" spc="-30" dirty="0">
                          <a:latin typeface="Carlito"/>
                          <a:cs typeface="Carlito"/>
                        </a:rPr>
                        <a:t> </a:t>
                      </a:r>
                      <a:r>
                        <a:rPr sz="1100" spc="-10" dirty="0">
                          <a:latin typeface="Carlito"/>
                          <a:cs typeface="Carlito"/>
                        </a:rPr>
                        <a:t>shelters</a:t>
                      </a:r>
                      <a:endParaRPr sz="1100">
                        <a:latin typeface="Carlito"/>
                        <a:cs typeface="Carlito"/>
                      </a:endParaRPr>
                    </a:p>
                    <a:p>
                      <a:pPr marL="376555" indent="-285750">
                        <a:lnSpc>
                          <a:spcPts val="1275"/>
                        </a:lnSpc>
                        <a:buFont typeface="Arial"/>
                        <a:buChar char="•"/>
                        <a:tabLst>
                          <a:tab pos="376555" algn="l"/>
                        </a:tabLst>
                      </a:pPr>
                      <a:r>
                        <a:rPr sz="1100" dirty="0">
                          <a:latin typeface="Carlito"/>
                          <a:cs typeface="Carlito"/>
                        </a:rPr>
                        <a:t>Independently</a:t>
                      </a:r>
                      <a:r>
                        <a:rPr sz="1100" spc="-45" dirty="0">
                          <a:latin typeface="Carlito"/>
                          <a:cs typeface="Carlito"/>
                        </a:rPr>
                        <a:t> </a:t>
                      </a:r>
                      <a:r>
                        <a:rPr sz="1100" dirty="0">
                          <a:latin typeface="Carlito"/>
                          <a:cs typeface="Carlito"/>
                        </a:rPr>
                        <a:t>gather</a:t>
                      </a:r>
                      <a:r>
                        <a:rPr sz="1100" spc="-40" dirty="0">
                          <a:latin typeface="Carlito"/>
                          <a:cs typeface="Carlito"/>
                        </a:rPr>
                        <a:t> </a:t>
                      </a:r>
                      <a:r>
                        <a:rPr sz="1100" spc="-25" dirty="0">
                          <a:latin typeface="Carlito"/>
                          <a:cs typeface="Carlito"/>
                        </a:rPr>
                        <a:t>and</a:t>
                      </a:r>
                      <a:endParaRPr sz="1100">
                        <a:latin typeface="Carlito"/>
                        <a:cs typeface="Carlito"/>
                      </a:endParaRPr>
                    </a:p>
                    <a:p>
                      <a:pPr marL="376555" marR="321945">
                        <a:lnSpc>
                          <a:spcPts val="1300"/>
                        </a:lnSpc>
                        <a:spcBef>
                          <a:spcPts val="130"/>
                        </a:spcBef>
                      </a:pPr>
                      <a:r>
                        <a:rPr sz="1100" dirty="0">
                          <a:latin typeface="Carlito"/>
                          <a:cs typeface="Carlito"/>
                        </a:rPr>
                        <a:t>process</a:t>
                      </a:r>
                      <a:r>
                        <a:rPr sz="1100" spc="-35" dirty="0">
                          <a:latin typeface="Carlito"/>
                          <a:cs typeface="Carlito"/>
                        </a:rPr>
                        <a:t> </a:t>
                      </a:r>
                      <a:r>
                        <a:rPr sz="1100" dirty="0">
                          <a:latin typeface="Carlito"/>
                          <a:cs typeface="Carlito"/>
                        </a:rPr>
                        <a:t>wood</a:t>
                      </a:r>
                      <a:r>
                        <a:rPr sz="1100" spc="-35" dirty="0">
                          <a:latin typeface="Carlito"/>
                          <a:cs typeface="Carlito"/>
                        </a:rPr>
                        <a:t> </a:t>
                      </a:r>
                      <a:r>
                        <a:rPr sz="1100" dirty="0">
                          <a:latin typeface="Carlito"/>
                          <a:cs typeface="Carlito"/>
                        </a:rPr>
                        <a:t>using</a:t>
                      </a:r>
                      <a:r>
                        <a:rPr sz="1100" spc="-30" dirty="0">
                          <a:latin typeface="Carlito"/>
                          <a:cs typeface="Carlito"/>
                        </a:rPr>
                        <a:t> </a:t>
                      </a:r>
                      <a:r>
                        <a:rPr sz="1100" dirty="0">
                          <a:latin typeface="Carlito"/>
                          <a:cs typeface="Carlito"/>
                        </a:rPr>
                        <a:t>tools</a:t>
                      </a:r>
                      <a:r>
                        <a:rPr sz="1100" spc="-35" dirty="0">
                          <a:latin typeface="Carlito"/>
                          <a:cs typeface="Carlito"/>
                        </a:rPr>
                        <a:t> </a:t>
                      </a:r>
                      <a:r>
                        <a:rPr sz="1100" spc="-25" dirty="0">
                          <a:latin typeface="Carlito"/>
                          <a:cs typeface="Carlito"/>
                        </a:rPr>
                        <a:t>for </a:t>
                      </a:r>
                      <a:r>
                        <a:rPr sz="1100" spc="-10" dirty="0">
                          <a:latin typeface="Carlito"/>
                          <a:cs typeface="Carlito"/>
                        </a:rPr>
                        <a:t>cooking</a:t>
                      </a:r>
                      <a:endParaRPr sz="1100">
                        <a:latin typeface="Carlito"/>
                        <a:cs typeface="Carlito"/>
                      </a:endParaRPr>
                    </a:p>
                    <a:p>
                      <a:pPr marL="376555" indent="-285750">
                        <a:lnSpc>
                          <a:spcPts val="1240"/>
                        </a:lnSpc>
                        <a:buFont typeface="Arial"/>
                        <a:buChar char="•"/>
                        <a:tabLst>
                          <a:tab pos="376555" algn="l"/>
                        </a:tabLst>
                      </a:pPr>
                      <a:r>
                        <a:rPr sz="1100" dirty="0">
                          <a:latin typeface="Carlito"/>
                          <a:cs typeface="Carlito"/>
                        </a:rPr>
                        <a:t>Plan</a:t>
                      </a:r>
                      <a:r>
                        <a:rPr sz="1100" spc="-20"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menu,</a:t>
                      </a:r>
                      <a:r>
                        <a:rPr sz="1100" spc="-15" dirty="0">
                          <a:latin typeface="Carlito"/>
                          <a:cs typeface="Carlito"/>
                        </a:rPr>
                        <a:t> </a:t>
                      </a:r>
                      <a:r>
                        <a:rPr sz="1100" dirty="0">
                          <a:latin typeface="Carlito"/>
                          <a:cs typeface="Carlito"/>
                        </a:rPr>
                        <a:t>shop</a:t>
                      </a:r>
                      <a:r>
                        <a:rPr sz="1100" spc="-15" dirty="0">
                          <a:latin typeface="Carlito"/>
                          <a:cs typeface="Carlito"/>
                        </a:rPr>
                        <a:t> </a:t>
                      </a:r>
                      <a:r>
                        <a:rPr sz="1100" dirty="0">
                          <a:latin typeface="Carlito"/>
                          <a:cs typeface="Carlito"/>
                        </a:rPr>
                        <a:t>and</a:t>
                      </a:r>
                      <a:r>
                        <a:rPr sz="1100" spc="-20" dirty="0">
                          <a:latin typeface="Carlito"/>
                          <a:cs typeface="Carlito"/>
                        </a:rPr>
                        <a:t> store</a:t>
                      </a:r>
                      <a:endParaRPr sz="1100">
                        <a:latin typeface="Carlito"/>
                        <a:cs typeface="Carlito"/>
                      </a:endParaRPr>
                    </a:p>
                    <a:p>
                      <a:pPr marL="376555">
                        <a:lnSpc>
                          <a:spcPts val="1310"/>
                        </a:lnSpc>
                      </a:pPr>
                      <a:r>
                        <a:rPr sz="1100" dirty="0">
                          <a:latin typeface="Carlito"/>
                          <a:cs typeface="Carlito"/>
                        </a:rPr>
                        <a:t>food</a:t>
                      </a:r>
                      <a:r>
                        <a:rPr sz="1100" spc="-15" dirty="0">
                          <a:latin typeface="Carlito"/>
                          <a:cs typeface="Carlito"/>
                        </a:rPr>
                        <a:t> </a:t>
                      </a:r>
                      <a:r>
                        <a:rPr sz="1100" dirty="0">
                          <a:latin typeface="Carlito"/>
                          <a:cs typeface="Carlito"/>
                        </a:rPr>
                        <a:t>for</a:t>
                      </a:r>
                      <a:r>
                        <a:rPr sz="1100" spc="-10"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short</a:t>
                      </a:r>
                      <a:r>
                        <a:rPr sz="1100" spc="-15" dirty="0">
                          <a:latin typeface="Carlito"/>
                          <a:cs typeface="Carlito"/>
                        </a:rPr>
                        <a:t> </a:t>
                      </a:r>
                      <a:r>
                        <a:rPr sz="1100" spc="-20" dirty="0">
                          <a:latin typeface="Carlito"/>
                          <a:cs typeface="Carlito"/>
                        </a:rPr>
                        <a:t>camp</a:t>
                      </a:r>
                      <a:endParaRPr sz="1100">
                        <a:latin typeface="Carlito"/>
                        <a:cs typeface="Carlito"/>
                      </a:endParaRPr>
                    </a:p>
                    <a:p>
                      <a:pPr marL="376555" indent="-285750">
                        <a:lnSpc>
                          <a:spcPct val="100000"/>
                        </a:lnSpc>
                        <a:buFont typeface="Arial"/>
                        <a:buChar char="•"/>
                        <a:tabLst>
                          <a:tab pos="376555" algn="l"/>
                        </a:tabLst>
                      </a:pPr>
                      <a:r>
                        <a:rPr sz="1100" dirty="0">
                          <a:latin typeface="Carlito"/>
                          <a:cs typeface="Carlito"/>
                        </a:rPr>
                        <a:t>Run</a:t>
                      </a:r>
                      <a:r>
                        <a:rPr sz="1100" spc="-2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patrol</a:t>
                      </a:r>
                      <a:r>
                        <a:rPr sz="1100" spc="-20" dirty="0">
                          <a:latin typeface="Carlito"/>
                          <a:cs typeface="Carlito"/>
                        </a:rPr>
                        <a:t> </a:t>
                      </a:r>
                      <a:r>
                        <a:rPr sz="1100" dirty="0">
                          <a:latin typeface="Carlito"/>
                          <a:cs typeface="Carlito"/>
                        </a:rPr>
                        <a:t>kitchen</a:t>
                      </a:r>
                      <a:r>
                        <a:rPr sz="1100" spc="-20" dirty="0">
                          <a:latin typeface="Carlito"/>
                          <a:cs typeface="Carlito"/>
                        </a:rPr>
                        <a:t> </a:t>
                      </a:r>
                      <a:r>
                        <a:rPr sz="1100" dirty="0">
                          <a:latin typeface="Carlito"/>
                          <a:cs typeface="Carlito"/>
                        </a:rPr>
                        <a:t>for</a:t>
                      </a:r>
                      <a:r>
                        <a:rPr sz="1100" spc="-10" dirty="0">
                          <a:latin typeface="Carlito"/>
                          <a:cs typeface="Carlito"/>
                        </a:rPr>
                        <a:t> </a:t>
                      </a:r>
                      <a:r>
                        <a:rPr sz="1100" dirty="0">
                          <a:latin typeface="Carlito"/>
                          <a:cs typeface="Carlito"/>
                        </a:rPr>
                        <a:t>a</a:t>
                      </a:r>
                      <a:r>
                        <a:rPr sz="1100" spc="-20" dirty="0">
                          <a:latin typeface="Carlito"/>
                          <a:cs typeface="Carlito"/>
                        </a:rPr>
                        <a:t> </a:t>
                      </a:r>
                      <a:r>
                        <a:rPr sz="1100" spc="-10" dirty="0">
                          <a:latin typeface="Carlito"/>
                          <a:cs typeface="Carlito"/>
                        </a:rPr>
                        <a:t>longer</a:t>
                      </a:r>
                      <a:endParaRPr sz="1100">
                        <a:latin typeface="Carlito"/>
                        <a:cs typeface="Carlito"/>
                      </a:endParaRPr>
                    </a:p>
                    <a:p>
                      <a:pPr marL="376555">
                        <a:lnSpc>
                          <a:spcPts val="1310"/>
                        </a:lnSpc>
                        <a:spcBef>
                          <a:spcPts val="75"/>
                        </a:spcBef>
                      </a:pPr>
                      <a:r>
                        <a:rPr sz="1100" dirty="0">
                          <a:latin typeface="Carlito"/>
                          <a:cs typeface="Carlito"/>
                        </a:rPr>
                        <a:t>camp</a:t>
                      </a:r>
                      <a:r>
                        <a:rPr sz="1100" spc="-25" dirty="0">
                          <a:latin typeface="Carlito"/>
                          <a:cs typeface="Carlito"/>
                        </a:rPr>
                        <a:t> </a:t>
                      </a:r>
                      <a:r>
                        <a:rPr sz="1100" dirty="0">
                          <a:latin typeface="Carlito"/>
                          <a:cs typeface="Carlito"/>
                        </a:rPr>
                        <a:t>with</a:t>
                      </a:r>
                      <a:r>
                        <a:rPr sz="1100" spc="-25" dirty="0">
                          <a:latin typeface="Carlito"/>
                          <a:cs typeface="Carlito"/>
                        </a:rPr>
                        <a:t> </a:t>
                      </a:r>
                      <a:r>
                        <a:rPr sz="1100" dirty="0">
                          <a:latin typeface="Carlito"/>
                          <a:cs typeface="Carlito"/>
                        </a:rPr>
                        <a:t>good</a:t>
                      </a:r>
                      <a:r>
                        <a:rPr sz="1100" spc="-25" dirty="0">
                          <a:latin typeface="Carlito"/>
                          <a:cs typeface="Carlito"/>
                        </a:rPr>
                        <a:t> </a:t>
                      </a:r>
                      <a:r>
                        <a:rPr sz="1100" spc="-10" dirty="0">
                          <a:latin typeface="Carlito"/>
                          <a:cs typeface="Carlito"/>
                        </a:rPr>
                        <a:t>hygiene</a:t>
                      </a:r>
                      <a:endParaRPr sz="1100">
                        <a:latin typeface="Carlito"/>
                        <a:cs typeface="Carlito"/>
                      </a:endParaRPr>
                    </a:p>
                    <a:p>
                      <a:pPr marL="376555" indent="-285750">
                        <a:lnSpc>
                          <a:spcPts val="1295"/>
                        </a:lnSpc>
                        <a:buFont typeface="Arial"/>
                        <a:buChar char="•"/>
                        <a:tabLst>
                          <a:tab pos="376555" algn="l"/>
                        </a:tabLst>
                      </a:pPr>
                      <a:r>
                        <a:rPr sz="1100" dirty="0">
                          <a:latin typeface="Carlito"/>
                          <a:cs typeface="Carlito"/>
                        </a:rPr>
                        <a:t>Lead</a:t>
                      </a:r>
                      <a:r>
                        <a:rPr sz="1100" spc="-15" dirty="0">
                          <a:latin typeface="Carlito"/>
                          <a:cs typeface="Carlito"/>
                        </a:rPr>
                        <a:t> </a:t>
                      </a:r>
                      <a:r>
                        <a:rPr sz="1100" spc="-10" dirty="0">
                          <a:latin typeface="Carlito"/>
                          <a:cs typeface="Carlito"/>
                        </a:rPr>
                        <a:t>camp-</a:t>
                      </a:r>
                      <a:r>
                        <a:rPr sz="1100" dirty="0">
                          <a:latin typeface="Carlito"/>
                          <a:cs typeface="Carlito"/>
                        </a:rPr>
                        <a:t>fire</a:t>
                      </a:r>
                      <a:r>
                        <a:rPr sz="1100" spc="-5" dirty="0">
                          <a:latin typeface="Carlito"/>
                          <a:cs typeface="Carlito"/>
                        </a:rPr>
                        <a:t> </a:t>
                      </a:r>
                      <a:r>
                        <a:rPr sz="1100" spc="-10" dirty="0">
                          <a:latin typeface="Carlito"/>
                          <a:cs typeface="Carlito"/>
                        </a:rPr>
                        <a:t>entertainment</a:t>
                      </a:r>
                      <a:endParaRPr sz="1100">
                        <a:latin typeface="Carlito"/>
                        <a:cs typeface="Carlito"/>
                      </a:endParaRPr>
                    </a:p>
                    <a:p>
                      <a:pPr marL="376555" indent="-285750">
                        <a:lnSpc>
                          <a:spcPts val="1310"/>
                        </a:lnSpc>
                        <a:buFont typeface="Arial"/>
                        <a:buChar char="•"/>
                        <a:tabLst>
                          <a:tab pos="376555" algn="l"/>
                        </a:tabLst>
                      </a:pPr>
                      <a:r>
                        <a:rPr sz="1100" dirty="0">
                          <a:latin typeface="Carlito"/>
                          <a:cs typeface="Carlito"/>
                        </a:rPr>
                        <a:t>Teach</a:t>
                      </a:r>
                      <a:r>
                        <a:rPr sz="1100" spc="-30" dirty="0">
                          <a:latin typeface="Carlito"/>
                          <a:cs typeface="Carlito"/>
                        </a:rPr>
                        <a:t> </a:t>
                      </a:r>
                      <a:r>
                        <a:rPr sz="1100" dirty="0">
                          <a:latin typeface="Carlito"/>
                          <a:cs typeface="Carlito"/>
                        </a:rPr>
                        <a:t>other</a:t>
                      </a:r>
                      <a:r>
                        <a:rPr sz="1100" spc="-15" dirty="0">
                          <a:latin typeface="Carlito"/>
                          <a:cs typeface="Carlito"/>
                        </a:rPr>
                        <a:t> </a:t>
                      </a:r>
                      <a:r>
                        <a:rPr sz="1100" dirty="0">
                          <a:latin typeface="Carlito"/>
                          <a:cs typeface="Carlito"/>
                        </a:rPr>
                        <a:t>scouts</a:t>
                      </a:r>
                      <a:r>
                        <a:rPr sz="1100" spc="-30" dirty="0">
                          <a:latin typeface="Carlito"/>
                          <a:cs typeface="Carlito"/>
                        </a:rPr>
                        <a:t> </a:t>
                      </a:r>
                      <a:r>
                        <a:rPr sz="1100" dirty="0">
                          <a:latin typeface="Carlito"/>
                          <a:cs typeface="Carlito"/>
                        </a:rPr>
                        <a:t>how</a:t>
                      </a:r>
                      <a:r>
                        <a:rPr sz="1100" spc="-20" dirty="0">
                          <a:latin typeface="Carlito"/>
                          <a:cs typeface="Carlito"/>
                        </a:rPr>
                        <a:t> </a:t>
                      </a:r>
                      <a:r>
                        <a:rPr sz="1100" dirty="0">
                          <a:latin typeface="Carlito"/>
                          <a:cs typeface="Carlito"/>
                        </a:rPr>
                        <a:t>to</a:t>
                      </a:r>
                      <a:r>
                        <a:rPr sz="1100" spc="-25" dirty="0">
                          <a:latin typeface="Carlito"/>
                          <a:cs typeface="Carlito"/>
                        </a:rPr>
                        <a:t> </a:t>
                      </a:r>
                      <a:r>
                        <a:rPr sz="1100" spc="-20" dirty="0">
                          <a:latin typeface="Carlito"/>
                          <a:cs typeface="Carlito"/>
                        </a:rPr>
                        <a:t>camp</a:t>
                      </a:r>
                      <a:endParaRPr sz="110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9715" marR="111125" indent="-168910">
                        <a:lnSpc>
                          <a:spcPct val="101200"/>
                        </a:lnSpc>
                        <a:spcBef>
                          <a:spcPts val="235"/>
                        </a:spcBef>
                        <a:buFont typeface="Arial"/>
                        <a:buChar char="•"/>
                        <a:tabLst>
                          <a:tab pos="262255" algn="l"/>
                        </a:tabLst>
                      </a:pPr>
                      <a:r>
                        <a:rPr sz="1100" dirty="0">
                          <a:latin typeface="Carlito"/>
                          <a:cs typeface="Carlito"/>
                        </a:rPr>
                        <a:t>Choose</a:t>
                      </a:r>
                      <a:r>
                        <a:rPr sz="1100" spc="-45" dirty="0">
                          <a:latin typeface="Carlito"/>
                          <a:cs typeface="Carlito"/>
                        </a:rPr>
                        <a:t> </a:t>
                      </a:r>
                      <a:r>
                        <a:rPr sz="1100" dirty="0">
                          <a:latin typeface="Carlito"/>
                          <a:cs typeface="Carlito"/>
                        </a:rPr>
                        <a:t>appropriate</a:t>
                      </a:r>
                      <a:r>
                        <a:rPr sz="1100" spc="-45" dirty="0">
                          <a:latin typeface="Carlito"/>
                          <a:cs typeface="Carlito"/>
                        </a:rPr>
                        <a:t> </a:t>
                      </a:r>
                      <a:r>
                        <a:rPr sz="1100" spc="-20" dirty="0">
                          <a:latin typeface="Carlito"/>
                          <a:cs typeface="Carlito"/>
                        </a:rPr>
                        <a:t>group 	</a:t>
                      </a:r>
                      <a:r>
                        <a:rPr sz="1100" dirty="0">
                          <a:latin typeface="Carlito"/>
                          <a:cs typeface="Carlito"/>
                        </a:rPr>
                        <a:t>equipment</a:t>
                      </a:r>
                      <a:r>
                        <a:rPr sz="1100" spc="-25" dirty="0">
                          <a:latin typeface="Carlito"/>
                          <a:cs typeface="Carlito"/>
                        </a:rPr>
                        <a:t> </a:t>
                      </a:r>
                      <a:r>
                        <a:rPr sz="1100" dirty="0">
                          <a:latin typeface="Carlito"/>
                          <a:cs typeface="Carlito"/>
                        </a:rPr>
                        <a:t>for</a:t>
                      </a:r>
                      <a:r>
                        <a:rPr sz="1100" spc="-15" dirty="0">
                          <a:latin typeface="Carlito"/>
                          <a:cs typeface="Carlito"/>
                        </a:rPr>
                        <a:t> </a:t>
                      </a:r>
                      <a:r>
                        <a:rPr sz="1100" dirty="0">
                          <a:latin typeface="Carlito"/>
                          <a:cs typeface="Carlito"/>
                        </a:rPr>
                        <a:t>camps</a:t>
                      </a:r>
                      <a:r>
                        <a:rPr sz="1100" spc="-25" dirty="0">
                          <a:latin typeface="Carlito"/>
                          <a:cs typeface="Carlito"/>
                        </a:rPr>
                        <a:t> </a:t>
                      </a:r>
                      <a:r>
                        <a:rPr sz="1100" dirty="0">
                          <a:latin typeface="Carlito"/>
                          <a:cs typeface="Carlito"/>
                        </a:rPr>
                        <a:t>of</a:t>
                      </a:r>
                      <a:r>
                        <a:rPr sz="1100" spc="-20" dirty="0">
                          <a:latin typeface="Carlito"/>
                          <a:cs typeface="Carlito"/>
                        </a:rPr>
                        <a:t> </a:t>
                      </a:r>
                      <a:r>
                        <a:rPr sz="1100" dirty="0">
                          <a:latin typeface="Carlito"/>
                          <a:cs typeface="Carlito"/>
                        </a:rPr>
                        <a:t>all</a:t>
                      </a:r>
                      <a:r>
                        <a:rPr sz="1100" spc="-25" dirty="0">
                          <a:latin typeface="Carlito"/>
                          <a:cs typeface="Carlito"/>
                        </a:rPr>
                        <a:t> </a:t>
                      </a:r>
                      <a:r>
                        <a:rPr sz="1100" spc="-10" dirty="0">
                          <a:latin typeface="Carlito"/>
                          <a:cs typeface="Carlito"/>
                        </a:rPr>
                        <a:t>sizes, 	</a:t>
                      </a:r>
                      <a:r>
                        <a:rPr sz="1100" dirty="0">
                          <a:latin typeface="Carlito"/>
                          <a:cs typeface="Carlito"/>
                        </a:rPr>
                        <a:t>manage</a:t>
                      </a:r>
                      <a:r>
                        <a:rPr sz="1100" spc="-15" dirty="0">
                          <a:latin typeface="Carlito"/>
                          <a:cs typeface="Carlito"/>
                        </a:rPr>
                        <a:t> </a:t>
                      </a:r>
                      <a:r>
                        <a:rPr sz="1100" dirty="0">
                          <a:latin typeface="Carlito"/>
                          <a:cs typeface="Carlito"/>
                        </a:rPr>
                        <a:t>it</a:t>
                      </a:r>
                      <a:r>
                        <a:rPr sz="1100" spc="-20" dirty="0">
                          <a:latin typeface="Carlito"/>
                          <a:cs typeface="Carlito"/>
                        </a:rPr>
                        <a:t> </a:t>
                      </a:r>
                      <a:r>
                        <a:rPr sz="1100" dirty="0">
                          <a:latin typeface="Carlito"/>
                          <a:cs typeface="Carlito"/>
                        </a:rPr>
                        <a:t>and</a:t>
                      </a:r>
                      <a:r>
                        <a:rPr sz="1100" spc="-20" dirty="0">
                          <a:latin typeface="Carlito"/>
                          <a:cs typeface="Carlito"/>
                        </a:rPr>
                        <a:t> </a:t>
                      </a:r>
                      <a:r>
                        <a:rPr sz="1100" dirty="0">
                          <a:latin typeface="Carlito"/>
                          <a:cs typeface="Carlito"/>
                        </a:rPr>
                        <a:t>return</a:t>
                      </a:r>
                      <a:r>
                        <a:rPr sz="1100" spc="-15" dirty="0">
                          <a:latin typeface="Carlito"/>
                          <a:cs typeface="Carlito"/>
                        </a:rPr>
                        <a:t> </a:t>
                      </a:r>
                      <a:r>
                        <a:rPr sz="1100" dirty="0">
                          <a:latin typeface="Carlito"/>
                          <a:cs typeface="Carlito"/>
                        </a:rPr>
                        <a:t>it</a:t>
                      </a:r>
                      <a:r>
                        <a:rPr sz="1100" spc="-20" dirty="0">
                          <a:latin typeface="Carlito"/>
                          <a:cs typeface="Carlito"/>
                        </a:rPr>
                        <a:t> </a:t>
                      </a:r>
                      <a:r>
                        <a:rPr sz="1100" dirty="0">
                          <a:latin typeface="Carlito"/>
                          <a:cs typeface="Carlito"/>
                        </a:rPr>
                        <a:t>in</a:t>
                      </a:r>
                      <a:r>
                        <a:rPr sz="1100" spc="-20" dirty="0">
                          <a:latin typeface="Carlito"/>
                          <a:cs typeface="Carlito"/>
                        </a:rPr>
                        <a:t> good 	</a:t>
                      </a:r>
                      <a:r>
                        <a:rPr sz="1100" spc="-10" dirty="0">
                          <a:latin typeface="Carlito"/>
                          <a:cs typeface="Carlito"/>
                        </a:rPr>
                        <a:t>condition.</a:t>
                      </a:r>
                      <a:endParaRPr sz="1100">
                        <a:latin typeface="Carlito"/>
                        <a:cs typeface="Carlito"/>
                      </a:endParaRPr>
                    </a:p>
                    <a:p>
                      <a:pPr marL="259715" marR="161925" indent="-168910">
                        <a:lnSpc>
                          <a:spcPts val="1300"/>
                        </a:lnSpc>
                        <a:spcBef>
                          <a:spcPts val="35"/>
                        </a:spcBef>
                        <a:buFont typeface="Arial"/>
                        <a:buChar char="•"/>
                        <a:tabLst>
                          <a:tab pos="262255" algn="l"/>
                        </a:tabLst>
                      </a:pPr>
                      <a:r>
                        <a:rPr sz="1100" dirty="0">
                          <a:latin typeface="Carlito"/>
                          <a:cs typeface="Carlito"/>
                        </a:rPr>
                        <a:t>Pitch</a:t>
                      </a:r>
                      <a:r>
                        <a:rPr sz="1100" spc="-25" dirty="0">
                          <a:latin typeface="Carlito"/>
                          <a:cs typeface="Carlito"/>
                        </a:rPr>
                        <a:t> </a:t>
                      </a:r>
                      <a:r>
                        <a:rPr sz="1100" dirty="0">
                          <a:latin typeface="Carlito"/>
                          <a:cs typeface="Carlito"/>
                        </a:rPr>
                        <a:t>and</a:t>
                      </a:r>
                      <a:r>
                        <a:rPr sz="1100" spc="-20" dirty="0">
                          <a:latin typeface="Carlito"/>
                          <a:cs typeface="Carlito"/>
                        </a:rPr>
                        <a:t> </a:t>
                      </a:r>
                      <a:r>
                        <a:rPr sz="1100" dirty="0">
                          <a:latin typeface="Carlito"/>
                          <a:cs typeface="Carlito"/>
                        </a:rPr>
                        <a:t>strike</a:t>
                      </a:r>
                      <a:r>
                        <a:rPr sz="1100" spc="-20" dirty="0">
                          <a:latin typeface="Carlito"/>
                          <a:cs typeface="Carlito"/>
                        </a:rPr>
                        <a:t> </a:t>
                      </a:r>
                      <a:r>
                        <a:rPr sz="1100" dirty="0">
                          <a:latin typeface="Carlito"/>
                          <a:cs typeface="Carlito"/>
                        </a:rPr>
                        <a:t>mess</a:t>
                      </a:r>
                      <a:r>
                        <a:rPr sz="1100" spc="-20" dirty="0">
                          <a:latin typeface="Carlito"/>
                          <a:cs typeface="Carlito"/>
                        </a:rPr>
                        <a:t> </a:t>
                      </a:r>
                      <a:r>
                        <a:rPr sz="1100" dirty="0">
                          <a:latin typeface="Carlito"/>
                          <a:cs typeface="Carlito"/>
                        </a:rPr>
                        <a:t>tents</a:t>
                      </a:r>
                      <a:r>
                        <a:rPr sz="1100" spc="-20" dirty="0">
                          <a:latin typeface="Carlito"/>
                          <a:cs typeface="Carlito"/>
                        </a:rPr>
                        <a:t> </a:t>
                      </a:r>
                      <a:r>
                        <a:rPr sz="1100" spc="-25" dirty="0">
                          <a:latin typeface="Carlito"/>
                          <a:cs typeface="Carlito"/>
                        </a:rPr>
                        <a:t>and 	</a:t>
                      </a:r>
                      <a:r>
                        <a:rPr sz="1100" dirty="0">
                          <a:latin typeface="Carlito"/>
                          <a:cs typeface="Carlito"/>
                        </a:rPr>
                        <a:t>marquees,</a:t>
                      </a:r>
                      <a:r>
                        <a:rPr sz="1100" spc="-45" dirty="0">
                          <a:latin typeface="Carlito"/>
                          <a:cs typeface="Carlito"/>
                        </a:rPr>
                        <a:t> </a:t>
                      </a:r>
                      <a:r>
                        <a:rPr sz="1100" dirty="0">
                          <a:latin typeface="Carlito"/>
                          <a:cs typeface="Carlito"/>
                        </a:rPr>
                        <a:t>group</a:t>
                      </a:r>
                      <a:r>
                        <a:rPr sz="1100" spc="-45" dirty="0">
                          <a:latin typeface="Carlito"/>
                          <a:cs typeface="Carlito"/>
                        </a:rPr>
                        <a:t> </a:t>
                      </a:r>
                      <a:r>
                        <a:rPr sz="1100" dirty="0">
                          <a:latin typeface="Carlito"/>
                          <a:cs typeface="Carlito"/>
                        </a:rPr>
                        <a:t>shelters,</a:t>
                      </a:r>
                      <a:r>
                        <a:rPr sz="1100" spc="-40" dirty="0">
                          <a:latin typeface="Carlito"/>
                          <a:cs typeface="Carlito"/>
                        </a:rPr>
                        <a:t> </a:t>
                      </a:r>
                      <a:r>
                        <a:rPr sz="1100" spc="-20" dirty="0">
                          <a:latin typeface="Carlito"/>
                          <a:cs typeface="Carlito"/>
                        </a:rPr>
                        <a:t>tarps</a:t>
                      </a:r>
                      <a:endParaRPr sz="1100">
                        <a:latin typeface="Carlito"/>
                        <a:cs typeface="Carlito"/>
                      </a:endParaRPr>
                    </a:p>
                    <a:p>
                      <a:pPr marL="259715" indent="-168910">
                        <a:lnSpc>
                          <a:spcPts val="1275"/>
                        </a:lnSpc>
                        <a:buFont typeface="Arial"/>
                        <a:buChar char="•"/>
                        <a:tabLst>
                          <a:tab pos="259715" algn="l"/>
                        </a:tabLst>
                      </a:pPr>
                      <a:r>
                        <a:rPr sz="1100" dirty="0">
                          <a:latin typeface="Carlito"/>
                          <a:cs typeface="Carlito"/>
                        </a:rPr>
                        <a:t>Plan</a:t>
                      </a:r>
                      <a:r>
                        <a:rPr sz="1100" spc="-20"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menu</a:t>
                      </a:r>
                      <a:r>
                        <a:rPr sz="1100" spc="-15" dirty="0">
                          <a:latin typeface="Carlito"/>
                          <a:cs typeface="Carlito"/>
                        </a:rPr>
                        <a:t> </a:t>
                      </a:r>
                      <a:r>
                        <a:rPr sz="1100" dirty="0">
                          <a:latin typeface="Carlito"/>
                          <a:cs typeface="Carlito"/>
                        </a:rPr>
                        <a:t>and</a:t>
                      </a:r>
                      <a:r>
                        <a:rPr sz="1100" spc="-15" dirty="0">
                          <a:latin typeface="Carlito"/>
                          <a:cs typeface="Carlito"/>
                        </a:rPr>
                        <a:t> </a:t>
                      </a:r>
                      <a:r>
                        <a:rPr sz="1100" dirty="0">
                          <a:latin typeface="Carlito"/>
                          <a:cs typeface="Carlito"/>
                        </a:rPr>
                        <a:t>shop</a:t>
                      </a:r>
                      <a:r>
                        <a:rPr sz="1100" spc="-20" dirty="0">
                          <a:latin typeface="Carlito"/>
                          <a:cs typeface="Carlito"/>
                        </a:rPr>
                        <a:t> </a:t>
                      </a:r>
                      <a:r>
                        <a:rPr sz="1100" dirty="0">
                          <a:latin typeface="Carlito"/>
                          <a:cs typeface="Carlito"/>
                        </a:rPr>
                        <a:t>for</a:t>
                      </a:r>
                      <a:r>
                        <a:rPr sz="1100" spc="-5" dirty="0">
                          <a:latin typeface="Carlito"/>
                          <a:cs typeface="Carlito"/>
                        </a:rPr>
                        <a:t> </a:t>
                      </a:r>
                      <a:r>
                        <a:rPr sz="1100" dirty="0">
                          <a:latin typeface="Carlito"/>
                          <a:cs typeface="Carlito"/>
                        </a:rPr>
                        <a:t>a</a:t>
                      </a:r>
                      <a:r>
                        <a:rPr sz="1100" spc="-15" dirty="0">
                          <a:latin typeface="Carlito"/>
                          <a:cs typeface="Carlito"/>
                        </a:rPr>
                        <a:t> </a:t>
                      </a:r>
                      <a:r>
                        <a:rPr sz="1100" spc="-10" dirty="0">
                          <a:latin typeface="Carlito"/>
                          <a:cs typeface="Carlito"/>
                        </a:rPr>
                        <a:t>large</a:t>
                      </a:r>
                      <a:endParaRPr sz="1100">
                        <a:latin typeface="Carlito"/>
                        <a:cs typeface="Carlito"/>
                      </a:endParaRPr>
                    </a:p>
                    <a:p>
                      <a:pPr marL="262255" marR="212725">
                        <a:lnSpc>
                          <a:spcPts val="1300"/>
                        </a:lnSpc>
                        <a:spcBef>
                          <a:spcPts val="130"/>
                        </a:spcBef>
                      </a:pPr>
                      <a:r>
                        <a:rPr sz="1100" dirty="0">
                          <a:latin typeface="Carlito"/>
                          <a:cs typeface="Carlito"/>
                        </a:rPr>
                        <a:t>camp</a:t>
                      </a:r>
                      <a:r>
                        <a:rPr sz="1100" spc="-30" dirty="0">
                          <a:latin typeface="Carlito"/>
                          <a:cs typeface="Carlito"/>
                        </a:rPr>
                        <a:t> </a:t>
                      </a:r>
                      <a:r>
                        <a:rPr sz="1100" dirty="0">
                          <a:latin typeface="Carlito"/>
                          <a:cs typeface="Carlito"/>
                        </a:rPr>
                        <a:t>or</a:t>
                      </a:r>
                      <a:r>
                        <a:rPr sz="1100" spc="-20" dirty="0">
                          <a:latin typeface="Carlito"/>
                          <a:cs typeface="Carlito"/>
                        </a:rPr>
                        <a:t> </a:t>
                      </a:r>
                      <a:r>
                        <a:rPr sz="1100" dirty="0">
                          <a:latin typeface="Carlito"/>
                          <a:cs typeface="Carlito"/>
                        </a:rPr>
                        <a:t>event,</a:t>
                      </a:r>
                      <a:r>
                        <a:rPr sz="1100" spc="-25" dirty="0">
                          <a:latin typeface="Carlito"/>
                          <a:cs typeface="Carlito"/>
                        </a:rPr>
                        <a:t> </a:t>
                      </a:r>
                      <a:r>
                        <a:rPr sz="1100" dirty="0">
                          <a:latin typeface="Carlito"/>
                          <a:cs typeface="Carlito"/>
                        </a:rPr>
                        <a:t>store</a:t>
                      </a:r>
                      <a:r>
                        <a:rPr sz="1100" spc="-25" dirty="0">
                          <a:latin typeface="Carlito"/>
                          <a:cs typeface="Carlito"/>
                        </a:rPr>
                        <a:t> </a:t>
                      </a:r>
                      <a:r>
                        <a:rPr sz="1100" spc="-20" dirty="0">
                          <a:latin typeface="Carlito"/>
                          <a:cs typeface="Carlito"/>
                        </a:rPr>
                        <a:t>food </a:t>
                      </a:r>
                      <a:r>
                        <a:rPr sz="1100" spc="-10" dirty="0">
                          <a:latin typeface="Carlito"/>
                          <a:cs typeface="Carlito"/>
                        </a:rPr>
                        <a:t>appropriately</a:t>
                      </a:r>
                      <a:r>
                        <a:rPr sz="1100" spc="5" dirty="0">
                          <a:latin typeface="Carlito"/>
                          <a:cs typeface="Carlito"/>
                        </a:rPr>
                        <a:t> </a:t>
                      </a:r>
                      <a:r>
                        <a:rPr sz="1100" dirty="0">
                          <a:latin typeface="Carlito"/>
                          <a:cs typeface="Carlito"/>
                        </a:rPr>
                        <a:t>and issue</a:t>
                      </a:r>
                      <a:r>
                        <a:rPr sz="1100" spc="5" dirty="0">
                          <a:latin typeface="Carlito"/>
                          <a:cs typeface="Carlito"/>
                        </a:rPr>
                        <a:t> </a:t>
                      </a:r>
                      <a:r>
                        <a:rPr sz="1100" spc="-10" dirty="0">
                          <a:latin typeface="Carlito"/>
                          <a:cs typeface="Carlito"/>
                        </a:rPr>
                        <a:t>rations</a:t>
                      </a:r>
                      <a:endParaRPr sz="1100">
                        <a:latin typeface="Carlito"/>
                        <a:cs typeface="Carlito"/>
                      </a:endParaRPr>
                    </a:p>
                    <a:p>
                      <a:pPr marL="259715" indent="-168910">
                        <a:lnSpc>
                          <a:spcPts val="1240"/>
                        </a:lnSpc>
                        <a:buFont typeface="Arial"/>
                        <a:buChar char="•"/>
                        <a:tabLst>
                          <a:tab pos="259715" algn="l"/>
                        </a:tabLst>
                      </a:pPr>
                      <a:r>
                        <a:rPr sz="1100" spc="-10" dirty="0">
                          <a:latin typeface="Carlito"/>
                          <a:cs typeface="Carlito"/>
                        </a:rPr>
                        <a:t>Understand</a:t>
                      </a:r>
                      <a:r>
                        <a:rPr sz="1100" dirty="0">
                          <a:latin typeface="Carlito"/>
                          <a:cs typeface="Carlito"/>
                        </a:rPr>
                        <a:t> how</a:t>
                      </a:r>
                      <a:r>
                        <a:rPr sz="1100" spc="5" dirty="0">
                          <a:latin typeface="Carlito"/>
                          <a:cs typeface="Carlito"/>
                        </a:rPr>
                        <a:t> </a:t>
                      </a:r>
                      <a:r>
                        <a:rPr sz="1100" dirty="0">
                          <a:latin typeface="Carlito"/>
                          <a:cs typeface="Carlito"/>
                        </a:rPr>
                        <a:t>to </a:t>
                      </a:r>
                      <a:r>
                        <a:rPr sz="1100" spc="-10" dirty="0">
                          <a:latin typeface="Carlito"/>
                          <a:cs typeface="Carlito"/>
                        </a:rPr>
                        <a:t>manage</a:t>
                      </a:r>
                      <a:endParaRPr sz="1100">
                        <a:latin typeface="Carlito"/>
                        <a:cs typeface="Carlito"/>
                      </a:endParaRPr>
                    </a:p>
                    <a:p>
                      <a:pPr marL="262255" marR="180340">
                        <a:lnSpc>
                          <a:spcPts val="1320"/>
                        </a:lnSpc>
                        <a:spcBef>
                          <a:spcPts val="35"/>
                        </a:spcBef>
                      </a:pPr>
                      <a:r>
                        <a:rPr sz="1100" dirty="0">
                          <a:latin typeface="Carlito"/>
                          <a:cs typeface="Carlito"/>
                        </a:rPr>
                        <a:t>water</a:t>
                      </a:r>
                      <a:r>
                        <a:rPr sz="1100" spc="-25"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camp</a:t>
                      </a:r>
                      <a:r>
                        <a:rPr sz="1100" spc="-25" dirty="0">
                          <a:latin typeface="Carlito"/>
                          <a:cs typeface="Carlito"/>
                        </a:rPr>
                        <a:t> </a:t>
                      </a:r>
                      <a:r>
                        <a:rPr sz="1100" dirty="0">
                          <a:latin typeface="Carlito"/>
                          <a:cs typeface="Carlito"/>
                        </a:rPr>
                        <a:t>hygiene</a:t>
                      </a:r>
                      <a:r>
                        <a:rPr sz="1100" spc="-25" dirty="0">
                          <a:latin typeface="Carlito"/>
                          <a:cs typeface="Carlito"/>
                        </a:rPr>
                        <a:t> for </a:t>
                      </a:r>
                      <a:r>
                        <a:rPr sz="1100" dirty="0">
                          <a:latin typeface="Carlito"/>
                          <a:cs typeface="Carlito"/>
                        </a:rPr>
                        <a:t>larger</a:t>
                      </a:r>
                      <a:r>
                        <a:rPr sz="1100" spc="-20" dirty="0">
                          <a:latin typeface="Carlito"/>
                          <a:cs typeface="Carlito"/>
                        </a:rPr>
                        <a:t> </a:t>
                      </a:r>
                      <a:r>
                        <a:rPr sz="1100" dirty="0">
                          <a:latin typeface="Carlito"/>
                          <a:cs typeface="Carlito"/>
                        </a:rPr>
                        <a:t>groups</a:t>
                      </a:r>
                      <a:r>
                        <a:rPr sz="1100" spc="-30" dirty="0">
                          <a:latin typeface="Carlito"/>
                          <a:cs typeface="Carlito"/>
                        </a:rPr>
                        <a:t> </a:t>
                      </a:r>
                      <a:r>
                        <a:rPr sz="1100" dirty="0">
                          <a:latin typeface="Carlito"/>
                          <a:cs typeface="Carlito"/>
                        </a:rPr>
                        <a:t>in</a:t>
                      </a:r>
                      <a:r>
                        <a:rPr sz="1100" spc="-30" dirty="0">
                          <a:latin typeface="Carlito"/>
                          <a:cs typeface="Carlito"/>
                        </a:rPr>
                        <a:t> </a:t>
                      </a:r>
                      <a:r>
                        <a:rPr sz="1100" dirty="0">
                          <a:latin typeface="Carlito"/>
                          <a:cs typeface="Carlito"/>
                        </a:rPr>
                        <a:t>greenfield</a:t>
                      </a:r>
                      <a:r>
                        <a:rPr sz="1100" spc="-30" dirty="0">
                          <a:latin typeface="Carlito"/>
                          <a:cs typeface="Carlito"/>
                        </a:rPr>
                        <a:t> </a:t>
                      </a:r>
                      <a:r>
                        <a:rPr sz="1100" spc="-20" dirty="0">
                          <a:latin typeface="Carlito"/>
                          <a:cs typeface="Carlito"/>
                        </a:rPr>
                        <a:t>sites</a:t>
                      </a:r>
                      <a:endParaRPr sz="1100">
                        <a:latin typeface="Carlito"/>
                        <a:cs typeface="Carlito"/>
                      </a:endParaRPr>
                    </a:p>
                    <a:p>
                      <a:pPr marL="259715" marR="354330" indent="-168910">
                        <a:lnSpc>
                          <a:spcPts val="1300"/>
                        </a:lnSpc>
                        <a:spcBef>
                          <a:spcPts val="85"/>
                        </a:spcBef>
                        <a:buFont typeface="Arial"/>
                        <a:buChar char="•"/>
                        <a:tabLst>
                          <a:tab pos="262255" algn="l"/>
                        </a:tabLst>
                      </a:pPr>
                      <a:r>
                        <a:rPr sz="1100" dirty="0">
                          <a:latin typeface="Carlito"/>
                          <a:cs typeface="Carlito"/>
                        </a:rPr>
                        <a:t>Plan</a:t>
                      </a:r>
                      <a:r>
                        <a:rPr sz="1100" spc="-25"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deliver</a:t>
                      </a:r>
                      <a:r>
                        <a:rPr sz="1100" spc="-20" dirty="0">
                          <a:latin typeface="Carlito"/>
                          <a:cs typeface="Carlito"/>
                        </a:rPr>
                        <a:t> </a:t>
                      </a:r>
                      <a:r>
                        <a:rPr sz="1100" spc="-10" dirty="0">
                          <a:latin typeface="Carlito"/>
                          <a:cs typeface="Carlito"/>
                        </a:rPr>
                        <a:t>appropriate 	</a:t>
                      </a:r>
                      <a:r>
                        <a:rPr sz="1100" dirty="0">
                          <a:latin typeface="Carlito"/>
                          <a:cs typeface="Carlito"/>
                        </a:rPr>
                        <a:t>camp</a:t>
                      </a:r>
                      <a:r>
                        <a:rPr sz="1100" spc="-25" dirty="0">
                          <a:latin typeface="Carlito"/>
                          <a:cs typeface="Carlito"/>
                        </a:rPr>
                        <a:t> </a:t>
                      </a:r>
                      <a:r>
                        <a:rPr sz="1100" dirty="0">
                          <a:latin typeface="Carlito"/>
                          <a:cs typeface="Carlito"/>
                        </a:rPr>
                        <a:t>based</a:t>
                      </a:r>
                      <a:r>
                        <a:rPr sz="1100" spc="-25" dirty="0">
                          <a:latin typeface="Carlito"/>
                          <a:cs typeface="Carlito"/>
                        </a:rPr>
                        <a:t> </a:t>
                      </a:r>
                      <a:r>
                        <a:rPr sz="1100" spc="-10" dirty="0">
                          <a:latin typeface="Carlito"/>
                          <a:cs typeface="Carlito"/>
                        </a:rPr>
                        <a:t>activities</a:t>
                      </a:r>
                      <a:endParaRPr sz="110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9715" marR="175260" indent="-168910">
                        <a:lnSpc>
                          <a:spcPct val="100800"/>
                        </a:lnSpc>
                        <a:spcBef>
                          <a:spcPts val="240"/>
                        </a:spcBef>
                        <a:buFont typeface="Arial"/>
                        <a:buChar char="•"/>
                        <a:tabLst>
                          <a:tab pos="262255" algn="l"/>
                        </a:tabLst>
                      </a:pPr>
                      <a:r>
                        <a:rPr sz="1100" spc="-10" dirty="0">
                          <a:latin typeface="Carlito"/>
                          <a:cs typeface="Carlito"/>
                        </a:rPr>
                        <a:t>Deliberately</a:t>
                      </a:r>
                      <a:r>
                        <a:rPr sz="1100" spc="10" dirty="0">
                          <a:latin typeface="Carlito"/>
                          <a:cs typeface="Carlito"/>
                        </a:rPr>
                        <a:t> </a:t>
                      </a:r>
                      <a:r>
                        <a:rPr sz="1100" dirty="0">
                          <a:latin typeface="Carlito"/>
                          <a:cs typeface="Carlito"/>
                        </a:rPr>
                        <a:t>build</a:t>
                      </a:r>
                      <a:r>
                        <a:rPr sz="1100" spc="10" dirty="0">
                          <a:latin typeface="Carlito"/>
                          <a:cs typeface="Carlito"/>
                        </a:rPr>
                        <a:t> </a:t>
                      </a:r>
                      <a:r>
                        <a:rPr sz="1100" spc="-10" dirty="0">
                          <a:latin typeface="Carlito"/>
                          <a:cs typeface="Carlito"/>
                        </a:rPr>
                        <a:t>skills 	</a:t>
                      </a:r>
                      <a:r>
                        <a:rPr sz="1100" dirty="0">
                          <a:latin typeface="Carlito"/>
                          <a:cs typeface="Carlito"/>
                        </a:rPr>
                        <a:t>by</a:t>
                      </a:r>
                      <a:r>
                        <a:rPr sz="1100" spc="30" dirty="0">
                          <a:latin typeface="Carlito"/>
                          <a:cs typeface="Carlito"/>
                        </a:rPr>
                        <a:t> </a:t>
                      </a:r>
                      <a:r>
                        <a:rPr sz="1100" spc="-10" dirty="0">
                          <a:latin typeface="Carlito"/>
                          <a:cs typeface="Carlito"/>
                        </a:rPr>
                        <a:t>experimenting</a:t>
                      </a:r>
                      <a:r>
                        <a:rPr sz="1100" spc="25" dirty="0">
                          <a:latin typeface="Carlito"/>
                          <a:cs typeface="Carlito"/>
                        </a:rPr>
                        <a:t> </a:t>
                      </a:r>
                      <a:r>
                        <a:rPr sz="1100" spc="-20" dirty="0">
                          <a:latin typeface="Carlito"/>
                          <a:cs typeface="Carlito"/>
                        </a:rPr>
                        <a:t>with 	</a:t>
                      </a:r>
                      <a:r>
                        <a:rPr sz="1100" dirty="0">
                          <a:latin typeface="Carlito"/>
                          <a:cs typeface="Carlito"/>
                        </a:rPr>
                        <a:t>different</a:t>
                      </a:r>
                      <a:r>
                        <a:rPr sz="1100" spc="-35" dirty="0">
                          <a:latin typeface="Carlito"/>
                          <a:cs typeface="Carlito"/>
                        </a:rPr>
                        <a:t> </a:t>
                      </a:r>
                      <a:r>
                        <a:rPr sz="1100" dirty="0">
                          <a:latin typeface="Carlito"/>
                          <a:cs typeface="Carlito"/>
                        </a:rPr>
                        <a:t>styles</a:t>
                      </a:r>
                      <a:r>
                        <a:rPr sz="1100" spc="-35" dirty="0">
                          <a:latin typeface="Carlito"/>
                          <a:cs typeface="Carlito"/>
                        </a:rPr>
                        <a:t> </a:t>
                      </a:r>
                      <a:r>
                        <a:rPr sz="1100" spc="-25" dirty="0">
                          <a:latin typeface="Carlito"/>
                          <a:cs typeface="Carlito"/>
                        </a:rPr>
                        <a:t>and 	</a:t>
                      </a:r>
                      <a:r>
                        <a:rPr sz="1100" dirty="0">
                          <a:latin typeface="Carlito"/>
                          <a:cs typeface="Carlito"/>
                        </a:rPr>
                        <a:t>locations</a:t>
                      </a:r>
                      <a:r>
                        <a:rPr sz="1100" spc="-35" dirty="0">
                          <a:latin typeface="Carlito"/>
                          <a:cs typeface="Carlito"/>
                        </a:rPr>
                        <a:t> </a:t>
                      </a:r>
                      <a:r>
                        <a:rPr sz="1100" dirty="0">
                          <a:latin typeface="Carlito"/>
                          <a:cs typeface="Carlito"/>
                        </a:rPr>
                        <a:t>of</a:t>
                      </a:r>
                      <a:r>
                        <a:rPr sz="1100" spc="-25" dirty="0">
                          <a:latin typeface="Carlito"/>
                          <a:cs typeface="Carlito"/>
                        </a:rPr>
                        <a:t> </a:t>
                      </a:r>
                      <a:r>
                        <a:rPr sz="1100" dirty="0">
                          <a:latin typeface="Carlito"/>
                          <a:cs typeface="Carlito"/>
                        </a:rPr>
                        <a:t>camp</a:t>
                      </a:r>
                      <a:r>
                        <a:rPr sz="1100" spc="-30" dirty="0">
                          <a:latin typeface="Carlito"/>
                          <a:cs typeface="Carlito"/>
                        </a:rPr>
                        <a:t> </a:t>
                      </a:r>
                      <a:r>
                        <a:rPr sz="1100" spc="-20" dirty="0">
                          <a:latin typeface="Carlito"/>
                          <a:cs typeface="Carlito"/>
                        </a:rPr>
                        <a:t>(e.g. 	</a:t>
                      </a:r>
                      <a:r>
                        <a:rPr sz="1100" dirty="0">
                          <a:latin typeface="Carlito"/>
                          <a:cs typeface="Carlito"/>
                        </a:rPr>
                        <a:t>ultra</a:t>
                      </a:r>
                      <a:r>
                        <a:rPr sz="1100" spc="-30" dirty="0">
                          <a:latin typeface="Carlito"/>
                          <a:cs typeface="Carlito"/>
                        </a:rPr>
                        <a:t> </a:t>
                      </a:r>
                      <a:r>
                        <a:rPr sz="1100" spc="-10" dirty="0">
                          <a:latin typeface="Carlito"/>
                          <a:cs typeface="Carlito"/>
                        </a:rPr>
                        <a:t>lightweight), 	traditional</a:t>
                      </a:r>
                      <a:r>
                        <a:rPr sz="1100" spc="40" dirty="0">
                          <a:latin typeface="Carlito"/>
                          <a:cs typeface="Carlito"/>
                        </a:rPr>
                        <a:t> </a:t>
                      </a:r>
                      <a:r>
                        <a:rPr sz="1100" spc="-10" dirty="0">
                          <a:latin typeface="Carlito"/>
                          <a:cs typeface="Carlito"/>
                        </a:rPr>
                        <a:t>greenfield, 	</a:t>
                      </a:r>
                      <a:r>
                        <a:rPr sz="1100" dirty="0">
                          <a:latin typeface="Carlito"/>
                          <a:cs typeface="Carlito"/>
                        </a:rPr>
                        <a:t>deep</a:t>
                      </a:r>
                      <a:r>
                        <a:rPr sz="1100" spc="-35" dirty="0">
                          <a:latin typeface="Carlito"/>
                          <a:cs typeface="Carlito"/>
                        </a:rPr>
                        <a:t> </a:t>
                      </a:r>
                      <a:r>
                        <a:rPr sz="1100" dirty="0">
                          <a:latin typeface="Carlito"/>
                          <a:cs typeface="Carlito"/>
                        </a:rPr>
                        <a:t>winter,</a:t>
                      </a:r>
                      <a:r>
                        <a:rPr sz="1100" spc="-25" dirty="0">
                          <a:latin typeface="Carlito"/>
                          <a:cs typeface="Carlito"/>
                        </a:rPr>
                        <a:t> </a:t>
                      </a:r>
                      <a:r>
                        <a:rPr sz="1100" dirty="0">
                          <a:latin typeface="Carlito"/>
                          <a:cs typeface="Carlito"/>
                        </a:rPr>
                        <a:t>only</a:t>
                      </a:r>
                      <a:r>
                        <a:rPr sz="1100" spc="-30" dirty="0">
                          <a:latin typeface="Carlito"/>
                          <a:cs typeface="Carlito"/>
                        </a:rPr>
                        <a:t> </a:t>
                      </a:r>
                      <a:r>
                        <a:rPr sz="1100" spc="-20" dirty="0">
                          <a:latin typeface="Carlito"/>
                          <a:cs typeface="Carlito"/>
                        </a:rPr>
                        <a:t>using 	</a:t>
                      </a:r>
                      <a:r>
                        <a:rPr sz="1100" dirty="0">
                          <a:latin typeface="Carlito"/>
                          <a:cs typeface="Carlito"/>
                        </a:rPr>
                        <a:t>traditional</a:t>
                      </a:r>
                      <a:r>
                        <a:rPr sz="1100" spc="-60" dirty="0">
                          <a:latin typeface="Carlito"/>
                          <a:cs typeface="Carlito"/>
                        </a:rPr>
                        <a:t> </a:t>
                      </a:r>
                      <a:r>
                        <a:rPr sz="1100" spc="-10" dirty="0">
                          <a:latin typeface="Carlito"/>
                          <a:cs typeface="Carlito"/>
                        </a:rPr>
                        <a:t>equipment)</a:t>
                      </a:r>
                      <a:endParaRPr sz="1100" dirty="0">
                        <a:latin typeface="Carlito"/>
                        <a:cs typeface="Carlito"/>
                      </a:endParaRPr>
                    </a:p>
                    <a:p>
                      <a:pPr marL="259715" marR="316230" indent="-168910">
                        <a:lnSpc>
                          <a:spcPts val="1300"/>
                        </a:lnSpc>
                        <a:spcBef>
                          <a:spcPts val="35"/>
                        </a:spcBef>
                        <a:buFont typeface="Arial"/>
                        <a:buChar char="•"/>
                        <a:tabLst>
                          <a:tab pos="262255" algn="l"/>
                        </a:tabLst>
                      </a:pPr>
                      <a:r>
                        <a:rPr sz="1100" dirty="0">
                          <a:latin typeface="Carlito"/>
                          <a:cs typeface="Carlito"/>
                        </a:rPr>
                        <a:t>Obtain</a:t>
                      </a:r>
                      <a:r>
                        <a:rPr sz="1100" spc="-2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nights</a:t>
                      </a:r>
                      <a:r>
                        <a:rPr sz="1100" spc="-20" dirty="0">
                          <a:latin typeface="Carlito"/>
                          <a:cs typeface="Carlito"/>
                        </a:rPr>
                        <a:t> away 	</a:t>
                      </a:r>
                      <a:r>
                        <a:rPr sz="1100" spc="-10" dirty="0">
                          <a:latin typeface="Carlito"/>
                          <a:cs typeface="Carlito"/>
                        </a:rPr>
                        <a:t>permit</a:t>
                      </a:r>
                      <a:endParaRPr sz="1100" dirty="0">
                        <a:latin typeface="Carlito"/>
                        <a:cs typeface="Carlito"/>
                      </a:endParaRPr>
                    </a:p>
                    <a:p>
                      <a:pPr marL="259715" indent="-168910">
                        <a:lnSpc>
                          <a:spcPts val="1250"/>
                        </a:lnSpc>
                        <a:buFont typeface="Arial"/>
                        <a:buChar char="•"/>
                        <a:tabLst>
                          <a:tab pos="259715" algn="l"/>
                        </a:tabLst>
                      </a:pPr>
                      <a:r>
                        <a:rPr sz="1100" dirty="0">
                          <a:latin typeface="Carlito"/>
                          <a:cs typeface="Carlito"/>
                        </a:rPr>
                        <a:t>Obtain</a:t>
                      </a:r>
                      <a:r>
                        <a:rPr sz="1100" spc="-40" dirty="0">
                          <a:latin typeface="Carlito"/>
                          <a:cs typeface="Carlito"/>
                        </a:rPr>
                        <a:t> </a:t>
                      </a:r>
                      <a:r>
                        <a:rPr sz="1100" dirty="0">
                          <a:latin typeface="Carlito"/>
                          <a:cs typeface="Carlito"/>
                        </a:rPr>
                        <a:t>activity</a:t>
                      </a:r>
                      <a:r>
                        <a:rPr sz="1100" spc="-30" dirty="0">
                          <a:latin typeface="Carlito"/>
                          <a:cs typeface="Carlito"/>
                        </a:rPr>
                        <a:t> </a:t>
                      </a:r>
                      <a:r>
                        <a:rPr sz="1100" spc="-10" dirty="0">
                          <a:latin typeface="Carlito"/>
                          <a:cs typeface="Carlito"/>
                        </a:rPr>
                        <a:t>permits</a:t>
                      </a:r>
                      <a:endParaRPr sz="1100" dirty="0">
                        <a:latin typeface="Carlito"/>
                        <a:cs typeface="Carlito"/>
                      </a:endParaRPr>
                    </a:p>
                    <a:p>
                      <a:pPr marL="262255">
                        <a:lnSpc>
                          <a:spcPct val="100000"/>
                        </a:lnSpc>
                      </a:pPr>
                      <a:r>
                        <a:rPr sz="1100" dirty="0">
                          <a:latin typeface="Carlito"/>
                          <a:cs typeface="Carlito"/>
                        </a:rPr>
                        <a:t>useful</a:t>
                      </a:r>
                      <a:r>
                        <a:rPr sz="1100" spc="-25" dirty="0">
                          <a:latin typeface="Carlito"/>
                          <a:cs typeface="Carlito"/>
                        </a:rPr>
                        <a:t> </a:t>
                      </a:r>
                      <a:r>
                        <a:rPr sz="1100" dirty="0">
                          <a:latin typeface="Carlito"/>
                          <a:cs typeface="Carlito"/>
                        </a:rPr>
                        <a:t>on</a:t>
                      </a:r>
                      <a:r>
                        <a:rPr sz="1100" spc="-20" dirty="0">
                          <a:latin typeface="Carlito"/>
                          <a:cs typeface="Carlito"/>
                        </a:rPr>
                        <a:t> </a:t>
                      </a:r>
                      <a:r>
                        <a:rPr sz="1100" spc="-10" dirty="0">
                          <a:latin typeface="Carlito"/>
                          <a:cs typeface="Carlito"/>
                        </a:rPr>
                        <a:t>camps</a:t>
                      </a:r>
                      <a:endParaRPr sz="1100" dirty="0">
                        <a:latin typeface="Carlito"/>
                        <a:cs typeface="Carlito"/>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bl>
          </a:graphicData>
        </a:graphic>
      </p:graphicFrame>
      <p:sp>
        <p:nvSpPr>
          <p:cNvPr id="5" name="object 5"/>
          <p:cNvSpPr txBox="1"/>
          <p:nvPr/>
        </p:nvSpPr>
        <p:spPr>
          <a:xfrm>
            <a:off x="7414500" y="23152"/>
            <a:ext cx="4669790" cy="1221105"/>
          </a:xfrm>
          <a:prstGeom prst="rect">
            <a:avLst/>
          </a:prstGeom>
          <a:solidFill>
            <a:srgbClr val="DAE3F3"/>
          </a:solidFill>
          <a:ln w="12700">
            <a:solidFill>
              <a:srgbClr val="2F528F"/>
            </a:solidFill>
          </a:ln>
        </p:spPr>
        <p:txBody>
          <a:bodyPr vert="horz" wrap="square" lIns="0" tIns="49530" rIns="0" bIns="0" rtlCol="0">
            <a:spAutoFit/>
          </a:bodyPr>
          <a:lstStyle/>
          <a:p>
            <a:pPr marL="376555" indent="-285115">
              <a:lnSpc>
                <a:spcPct val="100000"/>
              </a:lnSpc>
              <a:spcBef>
                <a:spcPts val="390"/>
              </a:spcBef>
              <a:buFont typeface="Arial"/>
              <a:buChar char="•"/>
              <a:tabLst>
                <a:tab pos="376555" algn="l"/>
              </a:tabLst>
            </a:pPr>
            <a:r>
              <a:rPr sz="1200" spc="-25" dirty="0">
                <a:solidFill>
                  <a:srgbClr val="203864"/>
                </a:solidFill>
                <a:latin typeface="Carlito"/>
                <a:cs typeface="Carlito"/>
              </a:rPr>
              <a:t>Tent</a:t>
            </a:r>
            <a:r>
              <a:rPr sz="1200" spc="-45" dirty="0">
                <a:solidFill>
                  <a:srgbClr val="203864"/>
                </a:solidFill>
                <a:latin typeface="Carlito"/>
                <a:cs typeface="Carlito"/>
              </a:rPr>
              <a:t> </a:t>
            </a:r>
            <a:r>
              <a:rPr sz="1200" dirty="0">
                <a:solidFill>
                  <a:srgbClr val="203864"/>
                </a:solidFill>
                <a:latin typeface="Carlito"/>
                <a:cs typeface="Carlito"/>
              </a:rPr>
              <a:t>pitching,</a:t>
            </a:r>
            <a:r>
              <a:rPr sz="1200" spc="-40" dirty="0">
                <a:solidFill>
                  <a:srgbClr val="203864"/>
                </a:solidFill>
                <a:latin typeface="Carlito"/>
                <a:cs typeface="Carlito"/>
              </a:rPr>
              <a:t> </a:t>
            </a:r>
            <a:r>
              <a:rPr sz="1200" dirty="0">
                <a:solidFill>
                  <a:srgbClr val="203864"/>
                </a:solidFill>
                <a:latin typeface="Carlito"/>
                <a:cs typeface="Carlito"/>
              </a:rPr>
              <a:t>striking</a:t>
            </a:r>
            <a:r>
              <a:rPr sz="1200" spc="-40" dirty="0">
                <a:solidFill>
                  <a:srgbClr val="203864"/>
                </a:solidFill>
                <a:latin typeface="Carlito"/>
                <a:cs typeface="Carlito"/>
              </a:rPr>
              <a:t> </a:t>
            </a:r>
            <a:r>
              <a:rPr sz="1200" dirty="0">
                <a:solidFill>
                  <a:srgbClr val="203864"/>
                </a:solidFill>
                <a:latin typeface="Carlito"/>
                <a:cs typeface="Carlito"/>
              </a:rPr>
              <a:t>and</a:t>
            </a:r>
            <a:r>
              <a:rPr sz="1200" spc="-45" dirty="0">
                <a:solidFill>
                  <a:srgbClr val="203864"/>
                </a:solidFill>
                <a:latin typeface="Carlito"/>
                <a:cs typeface="Carlito"/>
              </a:rPr>
              <a:t> </a:t>
            </a:r>
            <a:r>
              <a:rPr sz="1200" spc="-20" dirty="0">
                <a:solidFill>
                  <a:srgbClr val="203864"/>
                </a:solidFill>
                <a:latin typeface="Carlito"/>
                <a:cs typeface="Carlito"/>
              </a:rPr>
              <a:t>care</a:t>
            </a:r>
            <a:endParaRPr sz="1200">
              <a:latin typeface="Carlito"/>
              <a:cs typeface="Carlito"/>
            </a:endParaRPr>
          </a:p>
          <a:p>
            <a:pPr marL="376555" indent="-285115">
              <a:lnSpc>
                <a:spcPts val="1430"/>
              </a:lnSpc>
              <a:spcBef>
                <a:spcPts val="50"/>
              </a:spcBef>
              <a:buFont typeface="Arial"/>
              <a:buChar char="•"/>
              <a:tabLst>
                <a:tab pos="376555" algn="l"/>
              </a:tabLst>
            </a:pPr>
            <a:r>
              <a:rPr sz="1200" dirty="0">
                <a:solidFill>
                  <a:srgbClr val="203864"/>
                </a:solidFill>
                <a:latin typeface="Carlito"/>
                <a:cs typeface="Carlito"/>
              </a:rPr>
              <a:t>Selection,</a:t>
            </a:r>
            <a:r>
              <a:rPr sz="1200" spc="-30" dirty="0">
                <a:solidFill>
                  <a:srgbClr val="203864"/>
                </a:solidFill>
                <a:latin typeface="Carlito"/>
                <a:cs typeface="Carlito"/>
              </a:rPr>
              <a:t> </a:t>
            </a:r>
            <a:r>
              <a:rPr sz="1200" dirty="0">
                <a:solidFill>
                  <a:srgbClr val="203864"/>
                </a:solidFill>
                <a:latin typeface="Carlito"/>
                <a:cs typeface="Carlito"/>
              </a:rPr>
              <a:t>packing</a:t>
            </a:r>
            <a:r>
              <a:rPr sz="1200" spc="-25" dirty="0">
                <a:solidFill>
                  <a:srgbClr val="203864"/>
                </a:solidFill>
                <a:latin typeface="Carlito"/>
                <a:cs typeface="Carlito"/>
              </a:rPr>
              <a:t> </a:t>
            </a:r>
            <a:r>
              <a:rPr sz="1200" dirty="0">
                <a:solidFill>
                  <a:srgbClr val="203864"/>
                </a:solidFill>
                <a:latin typeface="Carlito"/>
                <a:cs typeface="Carlito"/>
              </a:rPr>
              <a:t>and</a:t>
            </a:r>
            <a:r>
              <a:rPr sz="1200" spc="-35" dirty="0">
                <a:solidFill>
                  <a:srgbClr val="203864"/>
                </a:solidFill>
                <a:latin typeface="Carlito"/>
                <a:cs typeface="Carlito"/>
              </a:rPr>
              <a:t> </a:t>
            </a:r>
            <a:r>
              <a:rPr sz="1200" spc="-10" dirty="0">
                <a:solidFill>
                  <a:srgbClr val="203864"/>
                </a:solidFill>
                <a:latin typeface="Carlito"/>
                <a:cs typeface="Carlito"/>
              </a:rPr>
              <a:t>management</a:t>
            </a:r>
            <a:r>
              <a:rPr sz="1200" spc="-25" dirty="0">
                <a:solidFill>
                  <a:srgbClr val="203864"/>
                </a:solidFill>
                <a:latin typeface="Carlito"/>
                <a:cs typeface="Carlito"/>
              </a:rPr>
              <a:t> </a:t>
            </a:r>
            <a:r>
              <a:rPr sz="1200" dirty="0">
                <a:solidFill>
                  <a:srgbClr val="203864"/>
                </a:solidFill>
                <a:latin typeface="Carlito"/>
                <a:cs typeface="Carlito"/>
              </a:rPr>
              <a:t>of</a:t>
            </a:r>
            <a:r>
              <a:rPr sz="1200" spc="-30" dirty="0">
                <a:solidFill>
                  <a:srgbClr val="203864"/>
                </a:solidFill>
                <a:latin typeface="Carlito"/>
                <a:cs typeface="Carlito"/>
              </a:rPr>
              <a:t> </a:t>
            </a:r>
            <a:r>
              <a:rPr sz="1200" dirty="0">
                <a:solidFill>
                  <a:srgbClr val="203864"/>
                </a:solidFill>
                <a:latin typeface="Carlito"/>
                <a:cs typeface="Carlito"/>
              </a:rPr>
              <a:t>personal</a:t>
            </a:r>
            <a:r>
              <a:rPr sz="1200" spc="-25" dirty="0">
                <a:solidFill>
                  <a:srgbClr val="203864"/>
                </a:solidFill>
                <a:latin typeface="Carlito"/>
                <a:cs typeface="Carlito"/>
              </a:rPr>
              <a:t> </a:t>
            </a:r>
            <a:r>
              <a:rPr sz="1200" spc="-10" dirty="0">
                <a:solidFill>
                  <a:srgbClr val="203864"/>
                </a:solidFill>
                <a:latin typeface="Carlito"/>
                <a:cs typeface="Carlito"/>
              </a:rPr>
              <a:t>equipment</a:t>
            </a:r>
            <a:endParaRPr sz="1200">
              <a:latin typeface="Carlito"/>
              <a:cs typeface="Carlito"/>
            </a:endParaRPr>
          </a:p>
          <a:p>
            <a:pPr marL="376555" indent="-285115">
              <a:lnSpc>
                <a:spcPts val="1405"/>
              </a:lnSpc>
              <a:buFont typeface="Arial"/>
              <a:buChar char="•"/>
              <a:tabLst>
                <a:tab pos="376555" algn="l"/>
              </a:tabLst>
            </a:pPr>
            <a:r>
              <a:rPr sz="1200" dirty="0">
                <a:solidFill>
                  <a:srgbClr val="203864"/>
                </a:solidFill>
                <a:latin typeface="Carlito"/>
                <a:cs typeface="Carlito"/>
              </a:rPr>
              <a:t>Camp</a:t>
            </a:r>
            <a:r>
              <a:rPr sz="1200" spc="-30" dirty="0">
                <a:solidFill>
                  <a:srgbClr val="203864"/>
                </a:solidFill>
                <a:latin typeface="Carlito"/>
                <a:cs typeface="Carlito"/>
              </a:rPr>
              <a:t> </a:t>
            </a:r>
            <a:r>
              <a:rPr sz="1200" dirty="0">
                <a:solidFill>
                  <a:srgbClr val="203864"/>
                </a:solidFill>
                <a:latin typeface="Carlito"/>
                <a:cs typeface="Carlito"/>
              </a:rPr>
              <a:t>food</a:t>
            </a:r>
            <a:r>
              <a:rPr sz="1200" spc="-25" dirty="0">
                <a:solidFill>
                  <a:srgbClr val="203864"/>
                </a:solidFill>
                <a:latin typeface="Carlito"/>
                <a:cs typeface="Carlito"/>
              </a:rPr>
              <a:t> </a:t>
            </a:r>
            <a:r>
              <a:rPr sz="1200" spc="-10" dirty="0">
                <a:solidFill>
                  <a:srgbClr val="203864"/>
                </a:solidFill>
                <a:latin typeface="Carlito"/>
                <a:cs typeface="Carlito"/>
              </a:rPr>
              <a:t>provision,</a:t>
            </a:r>
            <a:r>
              <a:rPr sz="1200" spc="-25" dirty="0">
                <a:solidFill>
                  <a:srgbClr val="203864"/>
                </a:solidFill>
                <a:latin typeface="Carlito"/>
                <a:cs typeface="Carlito"/>
              </a:rPr>
              <a:t> </a:t>
            </a:r>
            <a:r>
              <a:rPr sz="1200" spc="-10" dirty="0">
                <a:solidFill>
                  <a:srgbClr val="203864"/>
                </a:solidFill>
                <a:latin typeface="Carlito"/>
                <a:cs typeface="Carlito"/>
              </a:rPr>
              <a:t>storage,</a:t>
            </a:r>
            <a:r>
              <a:rPr sz="1200" spc="-20" dirty="0">
                <a:solidFill>
                  <a:srgbClr val="203864"/>
                </a:solidFill>
                <a:latin typeface="Carlito"/>
                <a:cs typeface="Carlito"/>
              </a:rPr>
              <a:t> </a:t>
            </a:r>
            <a:r>
              <a:rPr sz="1200" dirty="0">
                <a:solidFill>
                  <a:srgbClr val="203864"/>
                </a:solidFill>
                <a:latin typeface="Carlito"/>
                <a:cs typeface="Carlito"/>
              </a:rPr>
              <a:t>cooking</a:t>
            </a:r>
            <a:r>
              <a:rPr sz="1200" spc="-25" dirty="0">
                <a:solidFill>
                  <a:srgbClr val="203864"/>
                </a:solidFill>
                <a:latin typeface="Carlito"/>
                <a:cs typeface="Carlito"/>
              </a:rPr>
              <a:t> </a:t>
            </a:r>
            <a:r>
              <a:rPr sz="1200" dirty="0">
                <a:solidFill>
                  <a:srgbClr val="203864"/>
                </a:solidFill>
                <a:latin typeface="Carlito"/>
                <a:cs typeface="Carlito"/>
              </a:rPr>
              <a:t>using</a:t>
            </a:r>
            <a:r>
              <a:rPr sz="1200" spc="-20" dirty="0">
                <a:solidFill>
                  <a:srgbClr val="203864"/>
                </a:solidFill>
                <a:latin typeface="Carlito"/>
                <a:cs typeface="Carlito"/>
              </a:rPr>
              <a:t> </a:t>
            </a:r>
            <a:r>
              <a:rPr sz="1200" spc="-10" dirty="0">
                <a:solidFill>
                  <a:srgbClr val="203864"/>
                </a:solidFill>
                <a:latin typeface="Carlito"/>
                <a:cs typeface="Carlito"/>
              </a:rPr>
              <a:t>stoves</a:t>
            </a:r>
            <a:r>
              <a:rPr sz="1200" spc="-20" dirty="0">
                <a:solidFill>
                  <a:srgbClr val="203864"/>
                </a:solidFill>
                <a:latin typeface="Carlito"/>
                <a:cs typeface="Carlito"/>
              </a:rPr>
              <a:t> </a:t>
            </a:r>
            <a:r>
              <a:rPr sz="1200" dirty="0">
                <a:solidFill>
                  <a:srgbClr val="203864"/>
                </a:solidFill>
                <a:latin typeface="Carlito"/>
                <a:cs typeface="Carlito"/>
              </a:rPr>
              <a:t>and</a:t>
            </a:r>
            <a:r>
              <a:rPr sz="1200" spc="-25" dirty="0">
                <a:solidFill>
                  <a:srgbClr val="203864"/>
                </a:solidFill>
                <a:latin typeface="Carlito"/>
                <a:cs typeface="Carlito"/>
              </a:rPr>
              <a:t> </a:t>
            </a:r>
            <a:r>
              <a:rPr sz="1200" spc="-20" dirty="0">
                <a:solidFill>
                  <a:srgbClr val="203864"/>
                </a:solidFill>
                <a:latin typeface="Carlito"/>
                <a:cs typeface="Carlito"/>
              </a:rPr>
              <a:t>fire</a:t>
            </a:r>
            <a:endParaRPr sz="1200">
              <a:latin typeface="Carlito"/>
              <a:cs typeface="Carlito"/>
            </a:endParaRPr>
          </a:p>
          <a:p>
            <a:pPr marL="376555" indent="-285115">
              <a:lnSpc>
                <a:spcPts val="1415"/>
              </a:lnSpc>
              <a:buFont typeface="Arial"/>
              <a:buChar char="•"/>
              <a:tabLst>
                <a:tab pos="376555" algn="l"/>
              </a:tabLst>
            </a:pPr>
            <a:r>
              <a:rPr sz="1200" dirty="0">
                <a:solidFill>
                  <a:srgbClr val="203864"/>
                </a:solidFill>
                <a:latin typeface="Carlito"/>
                <a:cs typeface="Carlito"/>
              </a:rPr>
              <a:t>Using</a:t>
            </a:r>
            <a:r>
              <a:rPr sz="1200" spc="-40" dirty="0">
                <a:solidFill>
                  <a:srgbClr val="203864"/>
                </a:solidFill>
                <a:latin typeface="Carlito"/>
                <a:cs typeface="Carlito"/>
              </a:rPr>
              <a:t> </a:t>
            </a:r>
            <a:r>
              <a:rPr sz="1200" dirty="0">
                <a:solidFill>
                  <a:srgbClr val="203864"/>
                </a:solidFill>
                <a:latin typeface="Carlito"/>
                <a:cs typeface="Carlito"/>
              </a:rPr>
              <a:t>axe</a:t>
            </a:r>
            <a:r>
              <a:rPr sz="1200" spc="-30" dirty="0">
                <a:solidFill>
                  <a:srgbClr val="203864"/>
                </a:solidFill>
                <a:latin typeface="Carlito"/>
                <a:cs typeface="Carlito"/>
              </a:rPr>
              <a:t> </a:t>
            </a:r>
            <a:r>
              <a:rPr sz="1200" dirty="0">
                <a:solidFill>
                  <a:srgbClr val="203864"/>
                </a:solidFill>
                <a:latin typeface="Carlito"/>
                <a:cs typeface="Carlito"/>
              </a:rPr>
              <a:t>and</a:t>
            </a:r>
            <a:r>
              <a:rPr sz="1200" spc="-40" dirty="0">
                <a:solidFill>
                  <a:srgbClr val="203864"/>
                </a:solidFill>
                <a:latin typeface="Carlito"/>
                <a:cs typeface="Carlito"/>
              </a:rPr>
              <a:t> </a:t>
            </a:r>
            <a:r>
              <a:rPr sz="1200" dirty="0">
                <a:solidFill>
                  <a:srgbClr val="203864"/>
                </a:solidFill>
                <a:latin typeface="Carlito"/>
                <a:cs typeface="Carlito"/>
              </a:rPr>
              <a:t>saw</a:t>
            </a:r>
            <a:r>
              <a:rPr sz="1200" spc="-30" dirty="0">
                <a:solidFill>
                  <a:srgbClr val="203864"/>
                </a:solidFill>
                <a:latin typeface="Carlito"/>
                <a:cs typeface="Carlito"/>
              </a:rPr>
              <a:t> </a:t>
            </a:r>
            <a:r>
              <a:rPr sz="1200" dirty="0">
                <a:solidFill>
                  <a:srgbClr val="203864"/>
                </a:solidFill>
                <a:latin typeface="Carlito"/>
                <a:cs typeface="Carlito"/>
              </a:rPr>
              <a:t>to</a:t>
            </a:r>
            <a:r>
              <a:rPr sz="1200" spc="-35" dirty="0">
                <a:solidFill>
                  <a:srgbClr val="203864"/>
                </a:solidFill>
                <a:latin typeface="Carlito"/>
                <a:cs typeface="Carlito"/>
              </a:rPr>
              <a:t> </a:t>
            </a:r>
            <a:r>
              <a:rPr sz="1200" dirty="0">
                <a:solidFill>
                  <a:srgbClr val="203864"/>
                </a:solidFill>
                <a:latin typeface="Carlito"/>
                <a:cs typeface="Carlito"/>
              </a:rPr>
              <a:t>process</a:t>
            </a:r>
            <a:r>
              <a:rPr sz="1200" spc="-30" dirty="0">
                <a:solidFill>
                  <a:srgbClr val="203864"/>
                </a:solidFill>
                <a:latin typeface="Carlito"/>
                <a:cs typeface="Carlito"/>
              </a:rPr>
              <a:t> </a:t>
            </a:r>
            <a:r>
              <a:rPr sz="1200" dirty="0">
                <a:solidFill>
                  <a:srgbClr val="203864"/>
                </a:solidFill>
                <a:latin typeface="Carlito"/>
                <a:cs typeface="Carlito"/>
              </a:rPr>
              <a:t>wood</a:t>
            </a:r>
            <a:r>
              <a:rPr sz="1200" spc="-40" dirty="0">
                <a:solidFill>
                  <a:srgbClr val="203864"/>
                </a:solidFill>
                <a:latin typeface="Carlito"/>
                <a:cs typeface="Carlito"/>
              </a:rPr>
              <a:t> </a:t>
            </a:r>
            <a:r>
              <a:rPr sz="1200" dirty="0">
                <a:solidFill>
                  <a:srgbClr val="203864"/>
                </a:solidFill>
                <a:latin typeface="Carlito"/>
                <a:cs typeface="Carlito"/>
              </a:rPr>
              <a:t>and</a:t>
            </a:r>
            <a:r>
              <a:rPr sz="1200" spc="-40" dirty="0">
                <a:solidFill>
                  <a:srgbClr val="203864"/>
                </a:solidFill>
                <a:latin typeface="Carlito"/>
                <a:cs typeface="Carlito"/>
              </a:rPr>
              <a:t> </a:t>
            </a:r>
            <a:r>
              <a:rPr sz="1200" dirty="0">
                <a:solidFill>
                  <a:srgbClr val="203864"/>
                </a:solidFill>
                <a:latin typeface="Carlito"/>
                <a:cs typeface="Carlito"/>
              </a:rPr>
              <a:t>provide</a:t>
            </a:r>
            <a:r>
              <a:rPr sz="1200" spc="-30" dirty="0">
                <a:solidFill>
                  <a:srgbClr val="203864"/>
                </a:solidFill>
                <a:latin typeface="Carlito"/>
                <a:cs typeface="Carlito"/>
              </a:rPr>
              <a:t> </a:t>
            </a:r>
            <a:r>
              <a:rPr sz="1200" spc="-20" dirty="0">
                <a:solidFill>
                  <a:srgbClr val="203864"/>
                </a:solidFill>
                <a:latin typeface="Carlito"/>
                <a:cs typeface="Carlito"/>
              </a:rPr>
              <a:t>fire</a:t>
            </a:r>
            <a:endParaRPr sz="1200">
              <a:latin typeface="Carlito"/>
              <a:cs typeface="Carlito"/>
            </a:endParaRPr>
          </a:p>
          <a:p>
            <a:pPr marL="376555" indent="-285115">
              <a:lnSpc>
                <a:spcPts val="1430"/>
              </a:lnSpc>
              <a:spcBef>
                <a:spcPts val="50"/>
              </a:spcBef>
              <a:buFont typeface="Arial"/>
              <a:buChar char="•"/>
              <a:tabLst>
                <a:tab pos="376555" algn="l"/>
              </a:tabLst>
            </a:pPr>
            <a:r>
              <a:rPr sz="1200" spc="-20" dirty="0">
                <a:solidFill>
                  <a:srgbClr val="203864"/>
                </a:solidFill>
                <a:latin typeface="Carlito"/>
                <a:cs typeface="Carlito"/>
              </a:rPr>
              <a:t>Safety,</a:t>
            </a:r>
            <a:r>
              <a:rPr sz="1200" spc="-15" dirty="0">
                <a:solidFill>
                  <a:srgbClr val="203864"/>
                </a:solidFill>
                <a:latin typeface="Carlito"/>
                <a:cs typeface="Carlito"/>
              </a:rPr>
              <a:t> </a:t>
            </a:r>
            <a:r>
              <a:rPr sz="1200" spc="-10" dirty="0">
                <a:solidFill>
                  <a:srgbClr val="203864"/>
                </a:solidFill>
                <a:latin typeface="Carlito"/>
                <a:cs typeface="Carlito"/>
              </a:rPr>
              <a:t>welfare </a:t>
            </a:r>
            <a:r>
              <a:rPr sz="1200" dirty="0">
                <a:solidFill>
                  <a:srgbClr val="203864"/>
                </a:solidFill>
                <a:latin typeface="Carlito"/>
                <a:cs typeface="Carlito"/>
              </a:rPr>
              <a:t>and</a:t>
            </a:r>
            <a:r>
              <a:rPr sz="1200" spc="-20" dirty="0">
                <a:solidFill>
                  <a:srgbClr val="203864"/>
                </a:solidFill>
                <a:latin typeface="Carlito"/>
                <a:cs typeface="Carlito"/>
              </a:rPr>
              <a:t> </a:t>
            </a:r>
            <a:r>
              <a:rPr sz="1200" spc="-10" dirty="0">
                <a:solidFill>
                  <a:srgbClr val="203864"/>
                </a:solidFill>
                <a:latin typeface="Carlito"/>
                <a:cs typeface="Carlito"/>
              </a:rPr>
              <a:t>hygiene </a:t>
            </a:r>
            <a:r>
              <a:rPr sz="1200" dirty="0">
                <a:solidFill>
                  <a:srgbClr val="203864"/>
                </a:solidFill>
                <a:latin typeface="Carlito"/>
                <a:cs typeface="Carlito"/>
              </a:rPr>
              <a:t>on</a:t>
            </a:r>
            <a:r>
              <a:rPr sz="1200" spc="-20" dirty="0">
                <a:solidFill>
                  <a:srgbClr val="203864"/>
                </a:solidFill>
                <a:latin typeface="Carlito"/>
                <a:cs typeface="Carlito"/>
              </a:rPr>
              <a:t> camp</a:t>
            </a:r>
            <a:endParaRPr sz="1200">
              <a:latin typeface="Carlito"/>
              <a:cs typeface="Carlito"/>
            </a:endParaRPr>
          </a:p>
          <a:p>
            <a:pPr marL="376555" indent="-285115">
              <a:lnSpc>
                <a:spcPts val="1430"/>
              </a:lnSpc>
              <a:buFont typeface="Arial"/>
              <a:buChar char="•"/>
              <a:tabLst>
                <a:tab pos="376555" algn="l"/>
              </a:tabLst>
            </a:pPr>
            <a:r>
              <a:rPr sz="1200" dirty="0">
                <a:solidFill>
                  <a:srgbClr val="203864"/>
                </a:solidFill>
                <a:latin typeface="Carlito"/>
                <a:cs typeface="Carlito"/>
              </a:rPr>
              <a:t>Camp</a:t>
            </a:r>
            <a:r>
              <a:rPr sz="1200" spc="-25" dirty="0">
                <a:solidFill>
                  <a:srgbClr val="203864"/>
                </a:solidFill>
                <a:latin typeface="Carlito"/>
                <a:cs typeface="Carlito"/>
              </a:rPr>
              <a:t> </a:t>
            </a:r>
            <a:r>
              <a:rPr sz="1200" dirty="0">
                <a:solidFill>
                  <a:srgbClr val="203864"/>
                </a:solidFill>
                <a:latin typeface="Carlito"/>
                <a:cs typeface="Carlito"/>
              </a:rPr>
              <a:t>fires,</a:t>
            </a:r>
            <a:r>
              <a:rPr sz="1200" spc="-15" dirty="0">
                <a:solidFill>
                  <a:srgbClr val="203864"/>
                </a:solidFill>
                <a:latin typeface="Carlito"/>
                <a:cs typeface="Carlito"/>
              </a:rPr>
              <a:t> </a:t>
            </a:r>
            <a:r>
              <a:rPr sz="1200" spc="-10" dirty="0">
                <a:solidFill>
                  <a:srgbClr val="203864"/>
                </a:solidFill>
                <a:latin typeface="Carlito"/>
                <a:cs typeface="Carlito"/>
              </a:rPr>
              <a:t>entertainment,</a:t>
            </a:r>
            <a:r>
              <a:rPr sz="1200" spc="-15" dirty="0">
                <a:solidFill>
                  <a:srgbClr val="203864"/>
                </a:solidFill>
                <a:latin typeface="Carlito"/>
                <a:cs typeface="Carlito"/>
              </a:rPr>
              <a:t> </a:t>
            </a:r>
            <a:r>
              <a:rPr sz="1200" spc="-10" dirty="0">
                <a:solidFill>
                  <a:srgbClr val="203864"/>
                </a:solidFill>
                <a:latin typeface="Carlito"/>
                <a:cs typeface="Carlito"/>
              </a:rPr>
              <a:t>camp-</a:t>
            </a:r>
            <a:r>
              <a:rPr sz="1200" dirty="0">
                <a:solidFill>
                  <a:srgbClr val="203864"/>
                </a:solidFill>
                <a:latin typeface="Carlito"/>
                <a:cs typeface="Carlito"/>
              </a:rPr>
              <a:t>based</a:t>
            </a:r>
            <a:r>
              <a:rPr sz="1200" spc="-20" dirty="0">
                <a:solidFill>
                  <a:srgbClr val="203864"/>
                </a:solidFill>
                <a:latin typeface="Carlito"/>
                <a:cs typeface="Carlito"/>
              </a:rPr>
              <a:t> </a:t>
            </a:r>
            <a:r>
              <a:rPr sz="1200" spc="-10" dirty="0">
                <a:solidFill>
                  <a:srgbClr val="203864"/>
                </a:solidFill>
                <a:latin typeface="Carlito"/>
                <a:cs typeface="Carlito"/>
              </a:rPr>
              <a:t>activities</a:t>
            </a:r>
            <a:endParaRPr sz="1200">
              <a:latin typeface="Carlito"/>
              <a:cs typeface="Carlito"/>
            </a:endParaRPr>
          </a:p>
        </p:txBody>
      </p:sp>
      <p:sp>
        <p:nvSpPr>
          <p:cNvPr id="8" name="object 8"/>
          <p:cNvSpPr/>
          <p:nvPr/>
        </p:nvSpPr>
        <p:spPr>
          <a:xfrm>
            <a:off x="39934" y="6007"/>
            <a:ext cx="1442085" cy="1232535"/>
          </a:xfrm>
          <a:custGeom>
            <a:avLst/>
            <a:gdLst/>
            <a:ahLst/>
            <a:cxnLst/>
            <a:rect l="l" t="t" r="r" b="b"/>
            <a:pathLst>
              <a:path w="1442085" h="1232535">
                <a:moveTo>
                  <a:pt x="0" y="0"/>
                </a:moveTo>
                <a:lnTo>
                  <a:pt x="1441830" y="0"/>
                </a:lnTo>
                <a:lnTo>
                  <a:pt x="1441830" y="1232480"/>
                </a:lnTo>
                <a:lnTo>
                  <a:pt x="0" y="1232480"/>
                </a:lnTo>
                <a:lnTo>
                  <a:pt x="0" y="0"/>
                </a:lnTo>
                <a:close/>
              </a:path>
            </a:pathLst>
          </a:custGeom>
          <a:ln w="12700">
            <a:solidFill>
              <a:srgbClr val="2F528F"/>
            </a:solidFill>
          </a:ln>
        </p:spPr>
        <p:txBody>
          <a:bodyPr wrap="square" lIns="0" tIns="0" rIns="0" bIns="0" rtlCol="0"/>
          <a:lstStyle/>
          <a:p>
            <a:endParaRPr/>
          </a:p>
        </p:txBody>
      </p:sp>
      <p:grpSp>
        <p:nvGrpSpPr>
          <p:cNvPr id="11" name="Group 10">
            <a:extLst>
              <a:ext uri="{FF2B5EF4-FFF2-40B4-BE49-F238E27FC236}">
                <a16:creationId xmlns:a16="http://schemas.microsoft.com/office/drawing/2014/main" id="{D868DBC8-DFC6-1209-F0BC-9E129AF9C1B3}"/>
              </a:ext>
            </a:extLst>
          </p:cNvPr>
          <p:cNvGrpSpPr/>
          <p:nvPr/>
        </p:nvGrpSpPr>
        <p:grpSpPr>
          <a:xfrm>
            <a:off x="39934" y="6007"/>
            <a:ext cx="1442085" cy="1238249"/>
            <a:chOff x="39934" y="6007"/>
            <a:chExt cx="1442085" cy="1238249"/>
          </a:xfrm>
        </p:grpSpPr>
        <p:sp>
          <p:nvSpPr>
            <p:cNvPr id="7" name="object 7"/>
            <p:cNvSpPr/>
            <p:nvPr/>
          </p:nvSpPr>
          <p:spPr>
            <a:xfrm>
              <a:off x="39934" y="6007"/>
              <a:ext cx="1442085" cy="1232535"/>
            </a:xfrm>
            <a:custGeom>
              <a:avLst/>
              <a:gdLst/>
              <a:ahLst/>
              <a:cxnLst/>
              <a:rect l="l" t="t" r="r" b="b"/>
              <a:pathLst>
                <a:path w="1442085" h="1232535">
                  <a:moveTo>
                    <a:pt x="1441825" y="0"/>
                  </a:moveTo>
                  <a:lnTo>
                    <a:pt x="0" y="0"/>
                  </a:lnTo>
                  <a:lnTo>
                    <a:pt x="0" y="1232484"/>
                  </a:lnTo>
                  <a:lnTo>
                    <a:pt x="1441825" y="1232484"/>
                  </a:lnTo>
                  <a:lnTo>
                    <a:pt x="1441825" y="0"/>
                  </a:lnTo>
                  <a:close/>
                </a:path>
              </a:pathLst>
            </a:custGeom>
            <a:solidFill>
              <a:srgbClr val="7413DC"/>
            </a:solidFill>
          </p:spPr>
          <p:txBody>
            <a:bodyPr wrap="square" lIns="0" tIns="0" rIns="0" bIns="0" rtlCol="0"/>
            <a:lstStyle/>
            <a:p>
              <a:endParaRPr/>
            </a:p>
          </p:txBody>
        </p:sp>
        <p:pic>
          <p:nvPicPr>
            <p:cNvPr id="10" name="Picture 9" descr="A logo with a lily on it&#10;&#10;Description automatically generated">
              <a:extLst>
                <a:ext uri="{FF2B5EF4-FFF2-40B4-BE49-F238E27FC236}">
                  <a16:creationId xmlns:a16="http://schemas.microsoft.com/office/drawing/2014/main" id="{1A93133B-7A53-D9F4-1946-D3067724F5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31" y="23151"/>
              <a:ext cx="1287149" cy="1221105"/>
            </a:xfrm>
            <a:prstGeom prst="rect">
              <a:avLst/>
            </a:prstGeom>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49552" y="17589"/>
            <a:ext cx="3046095" cy="1221105"/>
          </a:xfrm>
          <a:prstGeom prst="rect">
            <a:avLst/>
          </a:prstGeom>
          <a:solidFill>
            <a:srgbClr val="7413DC"/>
          </a:solidFill>
          <a:ln w="12700">
            <a:solidFill>
              <a:srgbClr val="2F528F"/>
            </a:solidFill>
          </a:ln>
        </p:spPr>
        <p:txBody>
          <a:bodyPr vert="horz" wrap="square" lIns="0" tIns="311150" rIns="0" bIns="0" rtlCol="0">
            <a:spAutoFit/>
          </a:bodyPr>
          <a:lstStyle/>
          <a:p>
            <a:pPr marL="642620">
              <a:lnSpc>
                <a:spcPct val="100000"/>
              </a:lnSpc>
              <a:spcBef>
                <a:spcPts val="2450"/>
              </a:spcBef>
            </a:pPr>
            <a:r>
              <a:rPr sz="3600" spc="-10" dirty="0">
                <a:solidFill>
                  <a:srgbClr val="FFFFFF"/>
                </a:solidFill>
                <a:latin typeface="Carlito"/>
                <a:cs typeface="Carlito"/>
              </a:rPr>
              <a:t>Bushcraft</a:t>
            </a:r>
            <a:endParaRPr sz="3600">
              <a:latin typeface="Carlito"/>
              <a:cs typeface="Carlito"/>
            </a:endParaRPr>
          </a:p>
        </p:txBody>
      </p:sp>
      <p:sp>
        <p:nvSpPr>
          <p:cNvPr id="3" name="object 3"/>
          <p:cNvSpPr txBox="1">
            <a:spLocks noGrp="1"/>
          </p:cNvSpPr>
          <p:nvPr>
            <p:ph type="title"/>
          </p:nvPr>
        </p:nvSpPr>
        <p:spPr>
          <a:xfrm>
            <a:off x="4676165" y="17589"/>
            <a:ext cx="2657475" cy="1221105"/>
          </a:xfrm>
          <a:prstGeom prst="rect">
            <a:avLst/>
          </a:prstGeom>
          <a:solidFill>
            <a:srgbClr val="DAE3F3"/>
          </a:solidFill>
          <a:ln w="12700">
            <a:solidFill>
              <a:srgbClr val="2F528F"/>
            </a:solidFill>
          </a:ln>
        </p:spPr>
        <p:txBody>
          <a:bodyPr vert="horz" wrap="square" lIns="0" tIns="110490" rIns="0" bIns="0" rtlCol="0">
            <a:spAutoFit/>
          </a:bodyPr>
          <a:lstStyle/>
          <a:p>
            <a:pPr marL="103505" marR="96520" indent="-635" algn="ctr">
              <a:lnSpc>
                <a:spcPct val="100400"/>
              </a:lnSpc>
              <a:spcBef>
                <a:spcPts val="870"/>
              </a:spcBef>
            </a:pPr>
            <a:r>
              <a:rPr sz="1600" dirty="0"/>
              <a:t>Living</a:t>
            </a:r>
            <a:r>
              <a:rPr sz="1600" spc="-20" dirty="0"/>
              <a:t> </a:t>
            </a:r>
            <a:r>
              <a:rPr sz="1600" spc="-10" dirty="0"/>
              <a:t>comfortably</a:t>
            </a:r>
            <a:r>
              <a:rPr sz="1600" spc="-20" dirty="0"/>
              <a:t> </a:t>
            </a:r>
            <a:r>
              <a:rPr sz="1600" spc="-10" dirty="0"/>
              <a:t>outdoors </a:t>
            </a:r>
            <a:r>
              <a:rPr sz="1600" dirty="0"/>
              <a:t>using</a:t>
            </a:r>
            <a:r>
              <a:rPr sz="1600" spc="-40" dirty="0"/>
              <a:t> </a:t>
            </a:r>
            <a:r>
              <a:rPr sz="1600" dirty="0"/>
              <a:t>minimal</a:t>
            </a:r>
            <a:r>
              <a:rPr sz="1600" spc="-40" dirty="0"/>
              <a:t> </a:t>
            </a:r>
            <a:r>
              <a:rPr sz="1600" dirty="0"/>
              <a:t>equipment</a:t>
            </a:r>
            <a:r>
              <a:rPr sz="1600" spc="-40" dirty="0"/>
              <a:t> </a:t>
            </a:r>
            <a:r>
              <a:rPr sz="1600" spc="-25" dirty="0"/>
              <a:t>and </a:t>
            </a:r>
            <a:r>
              <a:rPr sz="1600" dirty="0"/>
              <a:t>making</a:t>
            </a:r>
            <a:r>
              <a:rPr sz="1600" spc="-30" dirty="0"/>
              <a:t> </a:t>
            </a:r>
            <a:r>
              <a:rPr sz="1600" dirty="0"/>
              <a:t>best</a:t>
            </a:r>
            <a:r>
              <a:rPr sz="1600" spc="-20" dirty="0"/>
              <a:t> </a:t>
            </a:r>
            <a:r>
              <a:rPr sz="1600" dirty="0"/>
              <a:t>use</a:t>
            </a:r>
            <a:r>
              <a:rPr sz="1600" spc="-15" dirty="0"/>
              <a:t> </a:t>
            </a:r>
            <a:r>
              <a:rPr sz="1600" dirty="0"/>
              <a:t>of</a:t>
            </a:r>
            <a:r>
              <a:rPr sz="1600" spc="-20" dirty="0"/>
              <a:t> </a:t>
            </a:r>
            <a:r>
              <a:rPr sz="1600" spc="-10" dirty="0"/>
              <a:t>natural resources</a:t>
            </a:r>
            <a:endParaRPr sz="1600"/>
          </a:p>
        </p:txBody>
      </p:sp>
      <p:sp>
        <p:nvSpPr>
          <p:cNvPr id="4" name="object 4"/>
          <p:cNvSpPr/>
          <p:nvPr/>
        </p:nvSpPr>
        <p:spPr>
          <a:xfrm>
            <a:off x="28422" y="3771176"/>
            <a:ext cx="12056110" cy="3087370"/>
          </a:xfrm>
          <a:custGeom>
            <a:avLst/>
            <a:gdLst/>
            <a:ahLst/>
            <a:cxnLst/>
            <a:rect l="l" t="t" r="r" b="b"/>
            <a:pathLst>
              <a:path w="12056110" h="3087370">
                <a:moveTo>
                  <a:pt x="1956066" y="0"/>
                </a:moveTo>
                <a:lnTo>
                  <a:pt x="0" y="0"/>
                </a:lnTo>
                <a:lnTo>
                  <a:pt x="0" y="3086824"/>
                </a:lnTo>
                <a:lnTo>
                  <a:pt x="1956066" y="3086824"/>
                </a:lnTo>
                <a:lnTo>
                  <a:pt x="1956066" y="0"/>
                </a:lnTo>
                <a:close/>
              </a:path>
              <a:path w="12056110" h="3087370">
                <a:moveTo>
                  <a:pt x="3912133" y="0"/>
                </a:moveTo>
                <a:lnTo>
                  <a:pt x="1956079" y="0"/>
                </a:lnTo>
                <a:lnTo>
                  <a:pt x="1956079" y="3086824"/>
                </a:lnTo>
                <a:lnTo>
                  <a:pt x="3912133" y="3086824"/>
                </a:lnTo>
                <a:lnTo>
                  <a:pt x="3912133" y="0"/>
                </a:lnTo>
                <a:close/>
              </a:path>
              <a:path w="12056110" h="3087370">
                <a:moveTo>
                  <a:pt x="5918873" y="0"/>
                </a:moveTo>
                <a:lnTo>
                  <a:pt x="3912146" y="0"/>
                </a:lnTo>
                <a:lnTo>
                  <a:pt x="3912146" y="3086824"/>
                </a:lnTo>
                <a:lnTo>
                  <a:pt x="5918873" y="3086824"/>
                </a:lnTo>
                <a:lnTo>
                  <a:pt x="5918873" y="0"/>
                </a:lnTo>
                <a:close/>
              </a:path>
              <a:path w="12056110" h="3087370">
                <a:moveTo>
                  <a:pt x="12055551" y="0"/>
                </a:moveTo>
                <a:lnTo>
                  <a:pt x="10039858" y="0"/>
                </a:lnTo>
                <a:lnTo>
                  <a:pt x="8024165" y="0"/>
                </a:lnTo>
                <a:lnTo>
                  <a:pt x="5918886" y="0"/>
                </a:lnTo>
                <a:lnTo>
                  <a:pt x="5918886" y="3086824"/>
                </a:lnTo>
                <a:lnTo>
                  <a:pt x="8024165" y="3086824"/>
                </a:lnTo>
                <a:lnTo>
                  <a:pt x="10039858" y="3086824"/>
                </a:lnTo>
                <a:lnTo>
                  <a:pt x="12055551" y="3086824"/>
                </a:lnTo>
                <a:lnTo>
                  <a:pt x="12055551" y="0"/>
                </a:lnTo>
                <a:close/>
              </a:path>
            </a:pathLst>
          </a:custGeom>
          <a:solidFill>
            <a:srgbClr val="E9EBF5"/>
          </a:solidFill>
        </p:spPr>
        <p:txBody>
          <a:bodyPr wrap="square" lIns="0" tIns="0" rIns="0" bIns="0" rtlCol="0"/>
          <a:lstStyle/>
          <a:p>
            <a:endParaRPr/>
          </a:p>
        </p:txBody>
      </p:sp>
      <p:graphicFrame>
        <p:nvGraphicFramePr>
          <p:cNvPr id="5" name="object 5"/>
          <p:cNvGraphicFramePr>
            <a:graphicFrameLocks noGrp="1"/>
          </p:cNvGraphicFramePr>
          <p:nvPr/>
        </p:nvGraphicFramePr>
        <p:xfrm>
          <a:off x="22077" y="1356918"/>
          <a:ext cx="12054205" cy="5493385"/>
        </p:xfrm>
        <a:graphic>
          <a:graphicData uri="http://schemas.openxmlformats.org/drawingml/2006/table">
            <a:tbl>
              <a:tblPr firstRow="1" bandRow="1">
                <a:tableStyleId>{2D5ABB26-0587-4C30-8999-92F81FD0307C}</a:tableStyleId>
              </a:tblPr>
              <a:tblGrid>
                <a:gridCol w="1955800">
                  <a:extLst>
                    <a:ext uri="{9D8B030D-6E8A-4147-A177-3AD203B41FA5}">
                      <a16:colId xmlns:a16="http://schemas.microsoft.com/office/drawing/2014/main" val="20000"/>
                    </a:ext>
                  </a:extLst>
                </a:gridCol>
                <a:gridCol w="1955800">
                  <a:extLst>
                    <a:ext uri="{9D8B030D-6E8A-4147-A177-3AD203B41FA5}">
                      <a16:colId xmlns:a16="http://schemas.microsoft.com/office/drawing/2014/main" val="20001"/>
                    </a:ext>
                  </a:extLst>
                </a:gridCol>
                <a:gridCol w="2006600">
                  <a:extLst>
                    <a:ext uri="{9D8B030D-6E8A-4147-A177-3AD203B41FA5}">
                      <a16:colId xmlns:a16="http://schemas.microsoft.com/office/drawing/2014/main" val="20002"/>
                    </a:ext>
                  </a:extLst>
                </a:gridCol>
                <a:gridCol w="2105025">
                  <a:extLst>
                    <a:ext uri="{9D8B030D-6E8A-4147-A177-3AD203B41FA5}">
                      <a16:colId xmlns:a16="http://schemas.microsoft.com/office/drawing/2014/main" val="20003"/>
                    </a:ext>
                  </a:extLst>
                </a:gridCol>
                <a:gridCol w="2015490">
                  <a:extLst>
                    <a:ext uri="{9D8B030D-6E8A-4147-A177-3AD203B41FA5}">
                      <a16:colId xmlns:a16="http://schemas.microsoft.com/office/drawing/2014/main" val="20004"/>
                    </a:ext>
                  </a:extLst>
                </a:gridCol>
                <a:gridCol w="2015490">
                  <a:extLst>
                    <a:ext uri="{9D8B030D-6E8A-4147-A177-3AD203B41FA5}">
                      <a16:colId xmlns:a16="http://schemas.microsoft.com/office/drawing/2014/main" val="20005"/>
                    </a:ext>
                  </a:extLst>
                </a:gridCol>
              </a:tblGrid>
              <a:tr h="659130">
                <a:tc>
                  <a:txBody>
                    <a:bodyPr/>
                    <a:lstStyle/>
                    <a:p>
                      <a:pPr marL="635" algn="ctr">
                        <a:lnSpc>
                          <a:spcPct val="100000"/>
                        </a:lnSpc>
                        <a:spcBef>
                          <a:spcPts val="254"/>
                        </a:spcBef>
                      </a:pPr>
                      <a:r>
                        <a:rPr sz="1800" b="1" spc="-10" dirty="0">
                          <a:solidFill>
                            <a:srgbClr val="FFFFFF"/>
                          </a:solidFill>
                          <a:latin typeface="Carlito"/>
                          <a:cs typeface="Carlito"/>
                        </a:rPr>
                        <a:t>Squirrels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6</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54"/>
                        </a:spcBef>
                      </a:pPr>
                      <a:r>
                        <a:rPr sz="1800" b="1" spc="-10" dirty="0">
                          <a:solidFill>
                            <a:srgbClr val="FFFFFF"/>
                          </a:solidFill>
                          <a:latin typeface="Carlito"/>
                          <a:cs typeface="Carlito"/>
                        </a:rPr>
                        <a:t>Beavers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8</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54"/>
                        </a:spcBef>
                      </a:pPr>
                      <a:r>
                        <a:rPr sz="1800" b="1" spc="-20" dirty="0">
                          <a:solidFill>
                            <a:srgbClr val="FFFFFF"/>
                          </a:solidFill>
                          <a:latin typeface="Carlito"/>
                          <a:cs typeface="Carlito"/>
                        </a:rPr>
                        <a:t>Cubs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30" dirty="0">
                          <a:solidFill>
                            <a:srgbClr val="FFFFFF"/>
                          </a:solidFill>
                          <a:latin typeface="Carlito"/>
                          <a:cs typeface="Carlito"/>
                        </a:rPr>
                        <a:t> </a:t>
                      </a:r>
                      <a:r>
                        <a:rPr sz="1200" b="1" dirty="0">
                          <a:solidFill>
                            <a:srgbClr val="FFFFFF"/>
                          </a:solidFill>
                          <a:latin typeface="Carlito"/>
                          <a:cs typeface="Carlito"/>
                        </a:rPr>
                        <a:t>age</a:t>
                      </a:r>
                      <a:r>
                        <a:rPr sz="1200" b="1" spc="-25" dirty="0">
                          <a:solidFill>
                            <a:srgbClr val="FFFFFF"/>
                          </a:solidFill>
                          <a:latin typeface="Carlito"/>
                          <a:cs typeface="Carlito"/>
                        </a:rPr>
                        <a:t> </a:t>
                      </a:r>
                      <a:r>
                        <a:rPr sz="1200" b="1" dirty="0">
                          <a:solidFill>
                            <a:srgbClr val="FFFFFF"/>
                          </a:solidFill>
                          <a:latin typeface="Carlito"/>
                          <a:cs typeface="Carlito"/>
                        </a:rPr>
                        <a:t>10.5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5"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54"/>
                        </a:spcBef>
                      </a:pPr>
                      <a:r>
                        <a:rPr sz="1800" b="1" spc="-10" dirty="0">
                          <a:solidFill>
                            <a:srgbClr val="FFFFFF"/>
                          </a:solidFill>
                          <a:latin typeface="Carlito"/>
                          <a:cs typeface="Carlito"/>
                        </a:rPr>
                        <a:t>Scouts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14</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54"/>
                        </a:spcBef>
                      </a:pPr>
                      <a:r>
                        <a:rPr sz="1800" b="1" spc="-10" dirty="0">
                          <a:solidFill>
                            <a:srgbClr val="FFFFFF"/>
                          </a:solidFill>
                          <a:latin typeface="Carlito"/>
                          <a:cs typeface="Carlito"/>
                        </a:rPr>
                        <a:t>Explorers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18</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54"/>
                        </a:spcBef>
                      </a:pPr>
                      <a:r>
                        <a:rPr sz="1800" b="1" spc="-10" dirty="0">
                          <a:solidFill>
                            <a:srgbClr val="FFFFFF"/>
                          </a:solidFill>
                          <a:latin typeface="Carlito"/>
                          <a:cs typeface="Carlito"/>
                        </a:rPr>
                        <a:t>Network</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25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extLst>
                  <a:ext uri="{0D108BD9-81ED-4DB2-BD59-A6C34878D82A}">
                    <a16:rowId xmlns:a16="http://schemas.microsoft.com/office/drawing/2014/main" val="10000"/>
                  </a:ext>
                </a:extLst>
              </a:tr>
              <a:tr h="1747520">
                <a:tc>
                  <a:txBody>
                    <a:bodyPr/>
                    <a:lstStyle/>
                    <a:p>
                      <a:pPr marL="90805" marR="187960">
                        <a:lnSpc>
                          <a:spcPct val="100400"/>
                        </a:lnSpc>
                        <a:spcBef>
                          <a:spcPts val="265"/>
                        </a:spcBef>
                      </a:pPr>
                      <a:r>
                        <a:rPr sz="1200" dirty="0">
                          <a:latin typeface="Carlito"/>
                          <a:cs typeface="Carlito"/>
                        </a:rPr>
                        <a:t>Have</a:t>
                      </a:r>
                      <a:r>
                        <a:rPr sz="1200" spc="-50" dirty="0">
                          <a:latin typeface="Carlito"/>
                          <a:cs typeface="Carlito"/>
                        </a:rPr>
                        <a:t> </a:t>
                      </a:r>
                      <a:r>
                        <a:rPr sz="1200" dirty="0">
                          <a:latin typeface="Carlito"/>
                          <a:cs typeface="Carlito"/>
                        </a:rPr>
                        <a:t>some</a:t>
                      </a:r>
                      <a:r>
                        <a:rPr sz="1200" spc="-50" dirty="0">
                          <a:latin typeface="Carlito"/>
                          <a:cs typeface="Carlito"/>
                        </a:rPr>
                        <a:t> </a:t>
                      </a:r>
                      <a:r>
                        <a:rPr sz="1200" dirty="0">
                          <a:latin typeface="Carlito"/>
                          <a:cs typeface="Carlito"/>
                        </a:rPr>
                        <a:t>experience</a:t>
                      </a:r>
                      <a:r>
                        <a:rPr sz="1200" spc="-50" dirty="0">
                          <a:latin typeface="Carlito"/>
                          <a:cs typeface="Carlito"/>
                        </a:rPr>
                        <a:t> </a:t>
                      </a:r>
                      <a:r>
                        <a:rPr sz="1200" spc="-25" dirty="0">
                          <a:latin typeface="Carlito"/>
                          <a:cs typeface="Carlito"/>
                        </a:rPr>
                        <a:t>of </a:t>
                      </a:r>
                      <a:r>
                        <a:rPr sz="1200" dirty="0">
                          <a:latin typeface="Carlito"/>
                          <a:cs typeface="Carlito"/>
                        </a:rPr>
                        <a:t>the</a:t>
                      </a:r>
                      <a:r>
                        <a:rPr sz="1200" spc="-15" dirty="0">
                          <a:latin typeface="Carlito"/>
                          <a:cs typeface="Carlito"/>
                        </a:rPr>
                        <a:t> </a:t>
                      </a:r>
                      <a:r>
                        <a:rPr sz="1200" spc="-10" dirty="0">
                          <a:latin typeface="Carlito"/>
                          <a:cs typeface="Carlito"/>
                        </a:rPr>
                        <a:t>outdoors</a:t>
                      </a:r>
                      <a:r>
                        <a:rPr sz="1200" spc="-15" dirty="0">
                          <a:latin typeface="Carlito"/>
                          <a:cs typeface="Carlito"/>
                        </a:rPr>
                        <a:t> </a:t>
                      </a:r>
                      <a:r>
                        <a:rPr sz="1200" spc="-10" dirty="0">
                          <a:latin typeface="Carlito"/>
                          <a:cs typeface="Carlito"/>
                        </a:rPr>
                        <a:t>environment, </a:t>
                      </a:r>
                      <a:r>
                        <a:rPr sz="1200" dirty="0">
                          <a:latin typeface="Carlito"/>
                          <a:cs typeface="Carlito"/>
                        </a:rPr>
                        <a:t>with</a:t>
                      </a:r>
                      <a:r>
                        <a:rPr sz="1200" spc="-15" dirty="0">
                          <a:latin typeface="Carlito"/>
                          <a:cs typeface="Carlito"/>
                        </a:rPr>
                        <a:t> </a:t>
                      </a:r>
                      <a:r>
                        <a:rPr sz="1200" dirty="0">
                          <a:latin typeface="Carlito"/>
                          <a:cs typeface="Carlito"/>
                        </a:rPr>
                        <a:t>other</a:t>
                      </a:r>
                      <a:r>
                        <a:rPr sz="1200" spc="-15" dirty="0">
                          <a:latin typeface="Carlito"/>
                          <a:cs typeface="Carlito"/>
                        </a:rPr>
                        <a:t> </a:t>
                      </a:r>
                      <a:r>
                        <a:rPr sz="1200" spc="-10" dirty="0">
                          <a:latin typeface="Carlito"/>
                          <a:cs typeface="Carlito"/>
                        </a:rPr>
                        <a:t>squirrels</a:t>
                      </a:r>
                      <a:r>
                        <a:rPr sz="1200" spc="-5" dirty="0">
                          <a:latin typeface="Carlito"/>
                          <a:cs typeface="Carlito"/>
                        </a:rPr>
                        <a:t> </a:t>
                      </a:r>
                      <a:r>
                        <a:rPr sz="1200" spc="-20" dirty="0">
                          <a:latin typeface="Carlito"/>
                          <a:cs typeface="Carlito"/>
                        </a:rPr>
                        <a:t>have </a:t>
                      </a:r>
                      <a:r>
                        <a:rPr sz="1200" spc="-10" dirty="0">
                          <a:latin typeface="Carlito"/>
                          <a:cs typeface="Carlito"/>
                        </a:rPr>
                        <a:t>experienced</a:t>
                      </a:r>
                      <a:r>
                        <a:rPr sz="1200" spc="-15" dirty="0">
                          <a:latin typeface="Carlito"/>
                          <a:cs typeface="Carlito"/>
                        </a:rPr>
                        <a:t> </a:t>
                      </a:r>
                      <a:r>
                        <a:rPr sz="1200" dirty="0">
                          <a:latin typeface="Carlito"/>
                          <a:cs typeface="Carlito"/>
                        </a:rPr>
                        <a:t>fires,</a:t>
                      </a:r>
                      <a:r>
                        <a:rPr sz="1200" spc="-5" dirty="0">
                          <a:latin typeface="Carlito"/>
                          <a:cs typeface="Carlito"/>
                        </a:rPr>
                        <a:t> </a:t>
                      </a:r>
                      <a:r>
                        <a:rPr sz="1200" spc="-25" dirty="0">
                          <a:latin typeface="Carlito"/>
                          <a:cs typeface="Carlito"/>
                        </a:rPr>
                        <a:t>and </a:t>
                      </a:r>
                      <a:r>
                        <a:rPr sz="1200" spc="-10" dirty="0">
                          <a:latin typeface="Carlito"/>
                          <a:cs typeface="Carlito"/>
                        </a:rPr>
                        <a:t>shelters</a:t>
                      </a:r>
                      <a:endParaRPr sz="1200">
                        <a:latin typeface="Carlito"/>
                        <a:cs typeface="Carlito"/>
                      </a:endParaRPr>
                    </a:p>
                  </a:txBody>
                  <a:tcPr marL="0" marR="0" marT="336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1440" marR="113664">
                        <a:lnSpc>
                          <a:spcPct val="100000"/>
                        </a:lnSpc>
                        <a:spcBef>
                          <a:spcPts val="270"/>
                        </a:spcBef>
                      </a:pPr>
                      <a:r>
                        <a:rPr sz="1200" dirty="0">
                          <a:latin typeface="Carlito"/>
                          <a:cs typeface="Carlito"/>
                        </a:rPr>
                        <a:t>Have</a:t>
                      </a:r>
                      <a:r>
                        <a:rPr sz="1200" spc="-15" dirty="0">
                          <a:latin typeface="Carlito"/>
                          <a:cs typeface="Carlito"/>
                        </a:rPr>
                        <a:t> </a:t>
                      </a:r>
                      <a:r>
                        <a:rPr sz="1200" dirty="0">
                          <a:latin typeface="Carlito"/>
                          <a:cs typeface="Carlito"/>
                        </a:rPr>
                        <a:t>an</a:t>
                      </a:r>
                      <a:r>
                        <a:rPr sz="1200" spc="-20" dirty="0">
                          <a:latin typeface="Carlito"/>
                          <a:cs typeface="Carlito"/>
                        </a:rPr>
                        <a:t> </a:t>
                      </a:r>
                      <a:r>
                        <a:rPr sz="1200" spc="-10" dirty="0">
                          <a:latin typeface="Carlito"/>
                          <a:cs typeface="Carlito"/>
                        </a:rPr>
                        <a:t>appreciation</a:t>
                      </a:r>
                      <a:r>
                        <a:rPr sz="1200" spc="-15" dirty="0">
                          <a:latin typeface="Carlito"/>
                          <a:cs typeface="Carlito"/>
                        </a:rPr>
                        <a:t> </a:t>
                      </a:r>
                      <a:r>
                        <a:rPr sz="1200" spc="-25" dirty="0">
                          <a:latin typeface="Carlito"/>
                          <a:cs typeface="Carlito"/>
                        </a:rPr>
                        <a:t>of </a:t>
                      </a:r>
                      <a:r>
                        <a:rPr sz="1200" dirty="0">
                          <a:latin typeface="Carlito"/>
                          <a:cs typeface="Carlito"/>
                        </a:rPr>
                        <a:t>wilderness</a:t>
                      </a:r>
                      <a:r>
                        <a:rPr sz="1200" spc="-45" dirty="0">
                          <a:latin typeface="Carlito"/>
                          <a:cs typeface="Carlito"/>
                        </a:rPr>
                        <a:t> </a:t>
                      </a:r>
                      <a:r>
                        <a:rPr sz="1200" dirty="0">
                          <a:latin typeface="Carlito"/>
                          <a:cs typeface="Carlito"/>
                        </a:rPr>
                        <a:t>skills</a:t>
                      </a:r>
                      <a:r>
                        <a:rPr sz="1200" spc="-40" dirty="0">
                          <a:latin typeface="Carlito"/>
                          <a:cs typeface="Carlito"/>
                        </a:rPr>
                        <a:t> </a:t>
                      </a:r>
                      <a:r>
                        <a:rPr sz="1200" dirty="0">
                          <a:latin typeface="Carlito"/>
                          <a:cs typeface="Carlito"/>
                        </a:rPr>
                        <a:t>and</a:t>
                      </a:r>
                      <a:r>
                        <a:rPr sz="1200" spc="-50" dirty="0">
                          <a:latin typeface="Carlito"/>
                          <a:cs typeface="Carlito"/>
                        </a:rPr>
                        <a:t> </a:t>
                      </a:r>
                      <a:r>
                        <a:rPr sz="1200" dirty="0">
                          <a:latin typeface="Carlito"/>
                          <a:cs typeface="Carlito"/>
                        </a:rPr>
                        <a:t>start</a:t>
                      </a:r>
                      <a:r>
                        <a:rPr sz="1200" spc="-45" dirty="0">
                          <a:latin typeface="Carlito"/>
                          <a:cs typeface="Carlito"/>
                        </a:rPr>
                        <a:t> </a:t>
                      </a:r>
                      <a:r>
                        <a:rPr sz="1200" spc="-25" dirty="0">
                          <a:latin typeface="Carlito"/>
                          <a:cs typeface="Carlito"/>
                        </a:rPr>
                        <a:t>to </a:t>
                      </a:r>
                      <a:r>
                        <a:rPr sz="1200" dirty="0">
                          <a:latin typeface="Carlito"/>
                          <a:cs typeface="Carlito"/>
                        </a:rPr>
                        <a:t>practice</a:t>
                      </a:r>
                      <a:r>
                        <a:rPr sz="1200" spc="-40" dirty="0">
                          <a:latin typeface="Carlito"/>
                          <a:cs typeface="Carlito"/>
                        </a:rPr>
                        <a:t> </a:t>
                      </a:r>
                      <a:r>
                        <a:rPr sz="1200" dirty="0">
                          <a:latin typeface="Carlito"/>
                          <a:cs typeface="Carlito"/>
                        </a:rPr>
                        <a:t>them</a:t>
                      </a:r>
                      <a:r>
                        <a:rPr sz="1200" spc="-35" dirty="0">
                          <a:latin typeface="Carlito"/>
                          <a:cs typeface="Carlito"/>
                        </a:rPr>
                        <a:t> </a:t>
                      </a:r>
                      <a:r>
                        <a:rPr sz="1200" dirty="0">
                          <a:latin typeface="Carlito"/>
                          <a:cs typeface="Carlito"/>
                        </a:rPr>
                        <a:t>within</a:t>
                      </a:r>
                      <a:r>
                        <a:rPr sz="1200" spc="-40" dirty="0">
                          <a:latin typeface="Carlito"/>
                          <a:cs typeface="Carlito"/>
                        </a:rPr>
                        <a:t> </a:t>
                      </a:r>
                      <a:r>
                        <a:rPr sz="1200" spc="-25" dirty="0">
                          <a:latin typeface="Carlito"/>
                          <a:cs typeface="Carlito"/>
                        </a:rPr>
                        <a:t>the </a:t>
                      </a:r>
                      <a:r>
                        <a:rPr sz="1200" dirty="0">
                          <a:latin typeface="Carlito"/>
                          <a:cs typeface="Carlito"/>
                        </a:rPr>
                        <a:t>safe</a:t>
                      </a:r>
                      <a:r>
                        <a:rPr sz="1200" spc="-10" dirty="0">
                          <a:latin typeface="Carlito"/>
                          <a:cs typeface="Carlito"/>
                        </a:rPr>
                        <a:t> structure </a:t>
                      </a:r>
                      <a:r>
                        <a:rPr sz="1200" dirty="0">
                          <a:latin typeface="Carlito"/>
                          <a:cs typeface="Carlito"/>
                        </a:rPr>
                        <a:t>of</a:t>
                      </a:r>
                      <a:r>
                        <a:rPr sz="1200" spc="-15" dirty="0">
                          <a:latin typeface="Carlito"/>
                          <a:cs typeface="Carlito"/>
                        </a:rPr>
                        <a:t> </a:t>
                      </a:r>
                      <a:r>
                        <a:rPr sz="1200" dirty="0">
                          <a:latin typeface="Carlito"/>
                          <a:cs typeface="Carlito"/>
                        </a:rPr>
                        <a:t>a</a:t>
                      </a:r>
                      <a:r>
                        <a:rPr sz="1200" spc="-15" dirty="0">
                          <a:latin typeface="Carlito"/>
                          <a:cs typeface="Carlito"/>
                        </a:rPr>
                        <a:t> </a:t>
                      </a:r>
                      <a:r>
                        <a:rPr sz="1200" spc="-20" dirty="0">
                          <a:latin typeface="Carlito"/>
                          <a:cs typeface="Carlito"/>
                        </a:rPr>
                        <a:t>camp, </a:t>
                      </a:r>
                      <a:r>
                        <a:rPr sz="1200" dirty="0">
                          <a:latin typeface="Carlito"/>
                          <a:cs typeface="Carlito"/>
                        </a:rPr>
                        <a:t>sleepover</a:t>
                      </a:r>
                      <a:r>
                        <a:rPr sz="1200" spc="-40" dirty="0">
                          <a:latin typeface="Carlito"/>
                          <a:cs typeface="Carlito"/>
                        </a:rPr>
                        <a:t> </a:t>
                      </a:r>
                      <a:r>
                        <a:rPr sz="1200" dirty="0">
                          <a:latin typeface="Carlito"/>
                          <a:cs typeface="Carlito"/>
                        </a:rPr>
                        <a:t>or</a:t>
                      </a:r>
                      <a:r>
                        <a:rPr sz="1200" spc="-35" dirty="0">
                          <a:latin typeface="Carlito"/>
                          <a:cs typeface="Carlito"/>
                        </a:rPr>
                        <a:t> </a:t>
                      </a:r>
                      <a:r>
                        <a:rPr sz="1200" spc="-10" dirty="0">
                          <a:latin typeface="Carlito"/>
                          <a:cs typeface="Carlito"/>
                        </a:rPr>
                        <a:t>section</a:t>
                      </a:r>
                      <a:r>
                        <a:rPr sz="1200" spc="500" dirty="0">
                          <a:latin typeface="Carlito"/>
                          <a:cs typeface="Carlito"/>
                        </a:rPr>
                        <a:t> </a:t>
                      </a:r>
                      <a:r>
                        <a:rPr sz="1200" spc="-10" dirty="0">
                          <a:latin typeface="Carlito"/>
                          <a:cs typeface="Carlito"/>
                        </a:rPr>
                        <a:t>evening</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87960">
                        <a:lnSpc>
                          <a:spcPct val="100400"/>
                        </a:lnSpc>
                        <a:spcBef>
                          <a:spcPts val="265"/>
                        </a:spcBef>
                      </a:pPr>
                      <a:r>
                        <a:rPr sz="1200" dirty="0">
                          <a:latin typeface="Carlito"/>
                          <a:cs typeface="Carlito"/>
                        </a:rPr>
                        <a:t>Practice</a:t>
                      </a:r>
                      <a:r>
                        <a:rPr sz="1200" spc="-65" dirty="0">
                          <a:latin typeface="Carlito"/>
                          <a:cs typeface="Carlito"/>
                        </a:rPr>
                        <a:t> </a:t>
                      </a:r>
                      <a:r>
                        <a:rPr sz="1200" dirty="0">
                          <a:latin typeface="Carlito"/>
                          <a:cs typeface="Carlito"/>
                        </a:rPr>
                        <a:t>wilderness</a:t>
                      </a:r>
                      <a:r>
                        <a:rPr sz="1200" spc="-65" dirty="0">
                          <a:latin typeface="Carlito"/>
                          <a:cs typeface="Carlito"/>
                        </a:rPr>
                        <a:t> </a:t>
                      </a:r>
                      <a:r>
                        <a:rPr sz="1200" spc="-10" dirty="0">
                          <a:latin typeface="Carlito"/>
                          <a:cs typeface="Carlito"/>
                        </a:rPr>
                        <a:t>skills </a:t>
                      </a:r>
                      <a:r>
                        <a:rPr sz="1200" dirty="0">
                          <a:latin typeface="Carlito"/>
                          <a:cs typeface="Carlito"/>
                        </a:rPr>
                        <a:t>alongside</a:t>
                      </a:r>
                      <a:r>
                        <a:rPr sz="1200" spc="-45" dirty="0">
                          <a:latin typeface="Carlito"/>
                          <a:cs typeface="Carlito"/>
                        </a:rPr>
                        <a:t> </a:t>
                      </a:r>
                      <a:r>
                        <a:rPr sz="1200" dirty="0">
                          <a:latin typeface="Carlito"/>
                          <a:cs typeface="Carlito"/>
                        </a:rPr>
                        <a:t>more</a:t>
                      </a:r>
                      <a:r>
                        <a:rPr sz="1200" spc="-45" dirty="0">
                          <a:latin typeface="Carlito"/>
                          <a:cs typeface="Carlito"/>
                        </a:rPr>
                        <a:t> </a:t>
                      </a:r>
                      <a:r>
                        <a:rPr sz="1200" spc="-10" dirty="0">
                          <a:latin typeface="Carlito"/>
                          <a:cs typeface="Carlito"/>
                        </a:rPr>
                        <a:t>traditional </a:t>
                      </a:r>
                      <a:r>
                        <a:rPr sz="1200" dirty="0">
                          <a:latin typeface="Carlito"/>
                          <a:cs typeface="Carlito"/>
                        </a:rPr>
                        <a:t>camp</a:t>
                      </a:r>
                      <a:r>
                        <a:rPr sz="1200" spc="-35" dirty="0">
                          <a:latin typeface="Carlito"/>
                          <a:cs typeface="Carlito"/>
                        </a:rPr>
                        <a:t> </a:t>
                      </a:r>
                      <a:r>
                        <a:rPr sz="1200" dirty="0">
                          <a:latin typeface="Carlito"/>
                          <a:cs typeface="Carlito"/>
                        </a:rPr>
                        <a:t>skills</a:t>
                      </a:r>
                      <a:r>
                        <a:rPr sz="1200" spc="-20" dirty="0">
                          <a:latin typeface="Carlito"/>
                          <a:cs typeface="Carlito"/>
                        </a:rPr>
                        <a:t> </a:t>
                      </a:r>
                      <a:r>
                        <a:rPr sz="1200" dirty="0">
                          <a:latin typeface="Carlito"/>
                          <a:cs typeface="Carlito"/>
                        </a:rPr>
                        <a:t>and</a:t>
                      </a:r>
                      <a:r>
                        <a:rPr sz="1200" spc="-35" dirty="0">
                          <a:latin typeface="Carlito"/>
                          <a:cs typeface="Carlito"/>
                        </a:rPr>
                        <a:t> </a:t>
                      </a:r>
                      <a:r>
                        <a:rPr sz="1200" spc="-10" dirty="0">
                          <a:latin typeface="Carlito"/>
                          <a:cs typeface="Carlito"/>
                        </a:rPr>
                        <a:t>experiment </a:t>
                      </a:r>
                      <a:r>
                        <a:rPr sz="1200" dirty="0">
                          <a:latin typeface="Carlito"/>
                          <a:cs typeface="Carlito"/>
                        </a:rPr>
                        <a:t>with</a:t>
                      </a:r>
                      <a:r>
                        <a:rPr sz="1200" spc="-25" dirty="0">
                          <a:latin typeface="Carlito"/>
                          <a:cs typeface="Carlito"/>
                        </a:rPr>
                        <a:t> </a:t>
                      </a:r>
                      <a:r>
                        <a:rPr sz="1200" dirty="0">
                          <a:latin typeface="Carlito"/>
                          <a:cs typeface="Carlito"/>
                        </a:rPr>
                        <a:t>a</a:t>
                      </a:r>
                      <a:r>
                        <a:rPr sz="1200" spc="-25" dirty="0">
                          <a:latin typeface="Carlito"/>
                          <a:cs typeface="Carlito"/>
                        </a:rPr>
                        <a:t> </a:t>
                      </a:r>
                      <a:r>
                        <a:rPr sz="1200" dirty="0">
                          <a:latin typeface="Carlito"/>
                          <a:cs typeface="Carlito"/>
                        </a:rPr>
                        <a:t>night</a:t>
                      </a:r>
                      <a:r>
                        <a:rPr sz="1200" spc="-20" dirty="0">
                          <a:latin typeface="Carlito"/>
                          <a:cs typeface="Carlito"/>
                        </a:rPr>
                        <a:t> </a:t>
                      </a:r>
                      <a:r>
                        <a:rPr sz="1200" dirty="0">
                          <a:latin typeface="Carlito"/>
                          <a:cs typeface="Carlito"/>
                        </a:rPr>
                        <a:t>in</a:t>
                      </a:r>
                      <a:r>
                        <a:rPr sz="1200" spc="-25" dirty="0">
                          <a:latin typeface="Carlito"/>
                          <a:cs typeface="Carlito"/>
                        </a:rPr>
                        <a:t> </a:t>
                      </a:r>
                      <a:r>
                        <a:rPr sz="1200" dirty="0">
                          <a:latin typeface="Carlito"/>
                          <a:cs typeface="Carlito"/>
                        </a:rPr>
                        <a:t>a</a:t>
                      </a:r>
                      <a:r>
                        <a:rPr sz="1200" spc="-20" dirty="0">
                          <a:latin typeface="Carlito"/>
                          <a:cs typeface="Carlito"/>
                        </a:rPr>
                        <a:t> </a:t>
                      </a:r>
                      <a:r>
                        <a:rPr sz="1200" dirty="0">
                          <a:latin typeface="Carlito"/>
                          <a:cs typeface="Carlito"/>
                        </a:rPr>
                        <a:t>shelter</a:t>
                      </a:r>
                      <a:r>
                        <a:rPr sz="1200" spc="-25" dirty="0">
                          <a:latin typeface="Carlito"/>
                          <a:cs typeface="Carlito"/>
                        </a:rPr>
                        <a:t> and </a:t>
                      </a:r>
                      <a:r>
                        <a:rPr sz="1200" dirty="0">
                          <a:latin typeface="Carlito"/>
                          <a:cs typeface="Carlito"/>
                        </a:rPr>
                        <a:t>a</a:t>
                      </a:r>
                      <a:r>
                        <a:rPr sz="1200" spc="-35" dirty="0">
                          <a:latin typeface="Carlito"/>
                          <a:cs typeface="Carlito"/>
                        </a:rPr>
                        <a:t> </a:t>
                      </a:r>
                      <a:r>
                        <a:rPr sz="1200" dirty="0">
                          <a:latin typeface="Carlito"/>
                          <a:cs typeface="Carlito"/>
                        </a:rPr>
                        <a:t>backwoods</a:t>
                      </a:r>
                      <a:r>
                        <a:rPr sz="1200" spc="-30" dirty="0">
                          <a:latin typeface="Carlito"/>
                          <a:cs typeface="Carlito"/>
                        </a:rPr>
                        <a:t> </a:t>
                      </a:r>
                      <a:r>
                        <a:rPr sz="1200" spc="-20" dirty="0">
                          <a:latin typeface="Carlito"/>
                          <a:cs typeface="Carlito"/>
                        </a:rPr>
                        <a:t>meal</a:t>
                      </a:r>
                      <a:endParaRPr sz="1200">
                        <a:latin typeface="Carlito"/>
                        <a:cs typeface="Carlito"/>
                      </a:endParaRPr>
                    </a:p>
                  </a:txBody>
                  <a:tcPr marL="0" marR="0" marT="336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242570">
                        <a:lnSpc>
                          <a:spcPct val="99400"/>
                        </a:lnSpc>
                        <a:spcBef>
                          <a:spcPts val="280"/>
                        </a:spcBef>
                      </a:pPr>
                      <a:r>
                        <a:rPr sz="1200" spc="-35" dirty="0">
                          <a:latin typeface="Carlito"/>
                          <a:cs typeface="Carlito"/>
                        </a:rPr>
                        <a:t>Take</a:t>
                      </a:r>
                      <a:r>
                        <a:rPr sz="1200" spc="-10" dirty="0">
                          <a:latin typeface="Carlito"/>
                          <a:cs typeface="Carlito"/>
                        </a:rPr>
                        <a:t> </a:t>
                      </a:r>
                      <a:r>
                        <a:rPr sz="1200" dirty="0">
                          <a:latin typeface="Carlito"/>
                          <a:cs typeface="Carlito"/>
                        </a:rPr>
                        <a:t>part</a:t>
                      </a:r>
                      <a:r>
                        <a:rPr sz="1200" spc="-15" dirty="0">
                          <a:latin typeface="Carlito"/>
                          <a:cs typeface="Carlito"/>
                        </a:rPr>
                        <a:t> </a:t>
                      </a:r>
                      <a:r>
                        <a:rPr sz="1200" dirty="0">
                          <a:latin typeface="Carlito"/>
                          <a:cs typeface="Carlito"/>
                        </a:rPr>
                        <a:t>in</a:t>
                      </a:r>
                      <a:r>
                        <a:rPr sz="1200" spc="-20" dirty="0">
                          <a:latin typeface="Carlito"/>
                          <a:cs typeface="Carlito"/>
                        </a:rPr>
                        <a:t> </a:t>
                      </a:r>
                      <a:r>
                        <a:rPr sz="1200" dirty="0">
                          <a:latin typeface="Carlito"/>
                          <a:cs typeface="Carlito"/>
                        </a:rPr>
                        <a:t>short</a:t>
                      </a:r>
                      <a:r>
                        <a:rPr sz="1200" spc="-15" dirty="0">
                          <a:latin typeface="Carlito"/>
                          <a:cs typeface="Carlito"/>
                        </a:rPr>
                        <a:t> </a:t>
                      </a:r>
                      <a:r>
                        <a:rPr sz="1200" spc="-10" dirty="0">
                          <a:latin typeface="Carlito"/>
                          <a:cs typeface="Carlito"/>
                        </a:rPr>
                        <a:t>bushcraft </a:t>
                      </a:r>
                      <a:r>
                        <a:rPr sz="1200" dirty="0">
                          <a:latin typeface="Carlito"/>
                          <a:cs typeface="Carlito"/>
                        </a:rPr>
                        <a:t>camps</a:t>
                      </a:r>
                      <a:r>
                        <a:rPr sz="1200" spc="-40" dirty="0">
                          <a:latin typeface="Carlito"/>
                          <a:cs typeface="Carlito"/>
                        </a:rPr>
                        <a:t> </a:t>
                      </a:r>
                      <a:r>
                        <a:rPr sz="1200" dirty="0">
                          <a:latin typeface="Carlito"/>
                          <a:cs typeface="Carlito"/>
                        </a:rPr>
                        <a:t>and</a:t>
                      </a:r>
                      <a:r>
                        <a:rPr sz="1200" spc="-45" dirty="0">
                          <a:latin typeface="Carlito"/>
                          <a:cs typeface="Carlito"/>
                        </a:rPr>
                        <a:t> </a:t>
                      </a:r>
                      <a:r>
                        <a:rPr sz="1200" dirty="0">
                          <a:latin typeface="Carlito"/>
                          <a:cs typeface="Carlito"/>
                        </a:rPr>
                        <a:t>survival</a:t>
                      </a:r>
                      <a:r>
                        <a:rPr sz="1200" spc="-40" dirty="0">
                          <a:latin typeface="Carlito"/>
                          <a:cs typeface="Carlito"/>
                        </a:rPr>
                        <a:t> </a:t>
                      </a:r>
                      <a:r>
                        <a:rPr sz="1200" spc="-10" dirty="0">
                          <a:latin typeface="Carlito"/>
                          <a:cs typeface="Carlito"/>
                        </a:rPr>
                        <a:t>exercises </a:t>
                      </a:r>
                      <a:r>
                        <a:rPr sz="1200" dirty="0">
                          <a:latin typeface="Carlito"/>
                          <a:cs typeface="Carlito"/>
                        </a:rPr>
                        <a:t>without</a:t>
                      </a:r>
                      <a:r>
                        <a:rPr sz="1200" spc="-30" dirty="0">
                          <a:latin typeface="Carlito"/>
                          <a:cs typeface="Carlito"/>
                        </a:rPr>
                        <a:t> </a:t>
                      </a:r>
                      <a:r>
                        <a:rPr sz="1200" dirty="0">
                          <a:latin typeface="Carlito"/>
                          <a:cs typeface="Carlito"/>
                        </a:rPr>
                        <a:t>the</a:t>
                      </a:r>
                      <a:r>
                        <a:rPr sz="1200" spc="-25" dirty="0">
                          <a:latin typeface="Carlito"/>
                          <a:cs typeface="Carlito"/>
                        </a:rPr>
                        <a:t> </a:t>
                      </a:r>
                      <a:r>
                        <a:rPr sz="1200" dirty="0">
                          <a:latin typeface="Carlito"/>
                          <a:cs typeface="Carlito"/>
                        </a:rPr>
                        <a:t>safety</a:t>
                      </a:r>
                      <a:r>
                        <a:rPr sz="1200" spc="-35" dirty="0">
                          <a:latin typeface="Carlito"/>
                          <a:cs typeface="Carlito"/>
                        </a:rPr>
                        <a:t> </a:t>
                      </a:r>
                      <a:r>
                        <a:rPr sz="1200" dirty="0">
                          <a:latin typeface="Carlito"/>
                          <a:cs typeface="Carlito"/>
                        </a:rPr>
                        <a:t>net</a:t>
                      </a:r>
                      <a:r>
                        <a:rPr sz="1200" spc="-30" dirty="0">
                          <a:latin typeface="Carlito"/>
                          <a:cs typeface="Carlito"/>
                        </a:rPr>
                        <a:t> </a:t>
                      </a:r>
                      <a:r>
                        <a:rPr sz="1200" dirty="0">
                          <a:latin typeface="Carlito"/>
                          <a:cs typeface="Carlito"/>
                        </a:rPr>
                        <a:t>of</a:t>
                      </a:r>
                      <a:r>
                        <a:rPr sz="1200" spc="-30" dirty="0">
                          <a:latin typeface="Carlito"/>
                          <a:cs typeface="Carlito"/>
                        </a:rPr>
                        <a:t> </a:t>
                      </a:r>
                      <a:r>
                        <a:rPr sz="1200" spc="-50" dirty="0">
                          <a:latin typeface="Carlito"/>
                          <a:cs typeface="Carlito"/>
                        </a:rPr>
                        <a:t>a </a:t>
                      </a:r>
                      <a:r>
                        <a:rPr sz="1200" spc="-10" dirty="0">
                          <a:latin typeface="Carlito"/>
                          <a:cs typeface="Carlito"/>
                        </a:rPr>
                        <a:t>traditional </a:t>
                      </a:r>
                      <a:r>
                        <a:rPr sz="1200" dirty="0">
                          <a:latin typeface="Carlito"/>
                          <a:cs typeface="Carlito"/>
                        </a:rPr>
                        <a:t>camp</a:t>
                      </a:r>
                      <a:r>
                        <a:rPr sz="1200" spc="-10" dirty="0">
                          <a:latin typeface="Carlito"/>
                          <a:cs typeface="Carlito"/>
                        </a:rPr>
                        <a:t> setting.</a:t>
                      </a:r>
                      <a:endParaRPr sz="1200">
                        <a:latin typeface="Carlito"/>
                        <a:cs typeface="Carlito"/>
                      </a:endParaRPr>
                    </a:p>
                    <a:p>
                      <a:pPr>
                        <a:lnSpc>
                          <a:spcPct val="100000"/>
                        </a:lnSpc>
                        <a:spcBef>
                          <a:spcPts val="80"/>
                        </a:spcBef>
                      </a:pPr>
                      <a:endParaRPr sz="1200">
                        <a:latin typeface="Times New Roman"/>
                        <a:cs typeface="Times New Roman"/>
                      </a:endParaRPr>
                    </a:p>
                    <a:p>
                      <a:pPr marL="90805" marR="94615">
                        <a:lnSpc>
                          <a:spcPct val="100000"/>
                        </a:lnSpc>
                      </a:pPr>
                      <a:r>
                        <a:rPr sz="1200" dirty="0">
                          <a:latin typeface="Carlito"/>
                          <a:cs typeface="Carlito"/>
                        </a:rPr>
                        <a:t>Use</a:t>
                      </a:r>
                      <a:r>
                        <a:rPr sz="1200" spc="-15" dirty="0">
                          <a:latin typeface="Carlito"/>
                          <a:cs typeface="Carlito"/>
                        </a:rPr>
                        <a:t> </a:t>
                      </a:r>
                      <a:r>
                        <a:rPr sz="1200" spc="-10" dirty="0">
                          <a:latin typeface="Carlito"/>
                          <a:cs typeface="Carlito"/>
                        </a:rPr>
                        <a:t>bushcraft</a:t>
                      </a:r>
                      <a:r>
                        <a:rPr sz="1200" spc="-15" dirty="0">
                          <a:latin typeface="Carlito"/>
                          <a:cs typeface="Carlito"/>
                        </a:rPr>
                        <a:t> </a:t>
                      </a:r>
                      <a:r>
                        <a:rPr sz="1200" dirty="0">
                          <a:latin typeface="Carlito"/>
                          <a:cs typeface="Carlito"/>
                        </a:rPr>
                        <a:t>skills</a:t>
                      </a:r>
                      <a:r>
                        <a:rPr sz="1200" spc="-10" dirty="0">
                          <a:latin typeface="Carlito"/>
                          <a:cs typeface="Carlito"/>
                        </a:rPr>
                        <a:t> </a:t>
                      </a:r>
                      <a:r>
                        <a:rPr sz="1200" dirty="0">
                          <a:latin typeface="Carlito"/>
                          <a:cs typeface="Carlito"/>
                        </a:rPr>
                        <a:t>to</a:t>
                      </a:r>
                      <a:r>
                        <a:rPr sz="1200" spc="-10" dirty="0">
                          <a:latin typeface="Carlito"/>
                          <a:cs typeface="Carlito"/>
                        </a:rPr>
                        <a:t> enhance </a:t>
                      </a:r>
                      <a:r>
                        <a:rPr sz="1200" dirty="0">
                          <a:latin typeface="Carlito"/>
                          <a:cs typeface="Carlito"/>
                        </a:rPr>
                        <a:t>your</a:t>
                      </a:r>
                      <a:r>
                        <a:rPr sz="1200" spc="-25" dirty="0">
                          <a:latin typeface="Carlito"/>
                          <a:cs typeface="Carlito"/>
                        </a:rPr>
                        <a:t> </a:t>
                      </a:r>
                      <a:r>
                        <a:rPr sz="1200" spc="-10" dirty="0">
                          <a:latin typeface="Carlito"/>
                          <a:cs typeface="Carlito"/>
                        </a:rPr>
                        <a:t>comfort</a:t>
                      </a:r>
                      <a:r>
                        <a:rPr sz="1200" spc="-20" dirty="0">
                          <a:latin typeface="Carlito"/>
                          <a:cs typeface="Carlito"/>
                        </a:rPr>
                        <a:t> </a:t>
                      </a:r>
                      <a:r>
                        <a:rPr sz="1200" dirty="0">
                          <a:latin typeface="Carlito"/>
                          <a:cs typeface="Carlito"/>
                        </a:rPr>
                        <a:t>and</a:t>
                      </a:r>
                      <a:r>
                        <a:rPr sz="1200" spc="-25" dirty="0">
                          <a:latin typeface="Carlito"/>
                          <a:cs typeface="Carlito"/>
                        </a:rPr>
                        <a:t> </a:t>
                      </a:r>
                      <a:r>
                        <a:rPr sz="1200" dirty="0">
                          <a:latin typeface="Carlito"/>
                          <a:cs typeface="Carlito"/>
                        </a:rPr>
                        <a:t>reduce</a:t>
                      </a:r>
                      <a:r>
                        <a:rPr sz="1200" spc="-15" dirty="0">
                          <a:latin typeface="Carlito"/>
                          <a:cs typeface="Carlito"/>
                        </a:rPr>
                        <a:t> </a:t>
                      </a:r>
                      <a:r>
                        <a:rPr sz="1200" spc="-25" dirty="0">
                          <a:latin typeface="Carlito"/>
                          <a:cs typeface="Carlito"/>
                        </a:rPr>
                        <a:t>the </a:t>
                      </a:r>
                      <a:r>
                        <a:rPr sz="1200" dirty="0">
                          <a:latin typeface="Carlito"/>
                          <a:cs typeface="Carlito"/>
                        </a:rPr>
                        <a:t>equipment</a:t>
                      </a:r>
                      <a:r>
                        <a:rPr sz="1200" spc="-35" dirty="0">
                          <a:latin typeface="Carlito"/>
                          <a:cs typeface="Carlito"/>
                        </a:rPr>
                        <a:t> </a:t>
                      </a:r>
                      <a:r>
                        <a:rPr sz="1200" dirty="0">
                          <a:latin typeface="Carlito"/>
                          <a:cs typeface="Carlito"/>
                        </a:rPr>
                        <a:t>you</a:t>
                      </a:r>
                      <a:r>
                        <a:rPr sz="1200" spc="-35" dirty="0">
                          <a:latin typeface="Carlito"/>
                          <a:cs typeface="Carlito"/>
                        </a:rPr>
                        <a:t> </a:t>
                      </a:r>
                      <a:r>
                        <a:rPr sz="1200" dirty="0">
                          <a:latin typeface="Carlito"/>
                          <a:cs typeface="Carlito"/>
                        </a:rPr>
                        <a:t>need</a:t>
                      </a:r>
                      <a:r>
                        <a:rPr sz="1200" spc="-35" dirty="0">
                          <a:latin typeface="Carlito"/>
                          <a:cs typeface="Carlito"/>
                        </a:rPr>
                        <a:t> </a:t>
                      </a:r>
                      <a:r>
                        <a:rPr sz="1200" dirty="0">
                          <a:latin typeface="Carlito"/>
                          <a:cs typeface="Carlito"/>
                        </a:rPr>
                        <a:t>on</a:t>
                      </a:r>
                      <a:r>
                        <a:rPr sz="1200" spc="-35" dirty="0">
                          <a:latin typeface="Carlito"/>
                          <a:cs typeface="Carlito"/>
                        </a:rPr>
                        <a:t> </a:t>
                      </a:r>
                      <a:r>
                        <a:rPr sz="1200" spc="-20" dirty="0">
                          <a:latin typeface="Carlito"/>
                          <a:cs typeface="Carlito"/>
                        </a:rPr>
                        <a:t>camps</a:t>
                      </a:r>
                      <a:endParaRPr sz="1200">
                        <a:latin typeface="Carlito"/>
                        <a:cs typeface="Carlito"/>
                      </a:endParaRPr>
                    </a:p>
                  </a:txBody>
                  <a:tcPr marL="0" marR="0" marT="3556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17475">
                        <a:lnSpc>
                          <a:spcPct val="100000"/>
                        </a:lnSpc>
                        <a:spcBef>
                          <a:spcPts val="270"/>
                        </a:spcBef>
                      </a:pPr>
                      <a:r>
                        <a:rPr sz="1200" dirty="0">
                          <a:latin typeface="Carlito"/>
                          <a:cs typeface="Carlito"/>
                        </a:rPr>
                        <a:t>Be</a:t>
                      </a:r>
                      <a:r>
                        <a:rPr sz="1200" spc="-10" dirty="0">
                          <a:latin typeface="Carlito"/>
                          <a:cs typeface="Carlito"/>
                        </a:rPr>
                        <a:t> </a:t>
                      </a:r>
                      <a:r>
                        <a:rPr sz="1200" dirty="0">
                          <a:latin typeface="Carlito"/>
                          <a:cs typeface="Carlito"/>
                        </a:rPr>
                        <a:t>capable</a:t>
                      </a:r>
                      <a:r>
                        <a:rPr sz="1200" spc="-5" dirty="0">
                          <a:latin typeface="Carlito"/>
                          <a:cs typeface="Carlito"/>
                        </a:rPr>
                        <a:t> </a:t>
                      </a:r>
                      <a:r>
                        <a:rPr sz="1200" dirty="0">
                          <a:latin typeface="Carlito"/>
                          <a:cs typeface="Carlito"/>
                        </a:rPr>
                        <a:t>of</a:t>
                      </a:r>
                      <a:r>
                        <a:rPr sz="1200" spc="-10" dirty="0">
                          <a:latin typeface="Carlito"/>
                          <a:cs typeface="Carlito"/>
                        </a:rPr>
                        <a:t> multi-</a:t>
                      </a:r>
                      <a:r>
                        <a:rPr sz="1200" spc="-25" dirty="0">
                          <a:latin typeface="Carlito"/>
                          <a:cs typeface="Carlito"/>
                        </a:rPr>
                        <a:t>day </a:t>
                      </a:r>
                      <a:r>
                        <a:rPr sz="1200" spc="-10" dirty="0">
                          <a:latin typeface="Carlito"/>
                          <a:cs typeface="Carlito"/>
                        </a:rPr>
                        <a:t>experiences</a:t>
                      </a:r>
                      <a:r>
                        <a:rPr sz="1200" dirty="0">
                          <a:latin typeface="Carlito"/>
                          <a:cs typeface="Carlito"/>
                        </a:rPr>
                        <a:t> using </a:t>
                      </a:r>
                      <a:r>
                        <a:rPr sz="1200" spc="-10" dirty="0">
                          <a:latin typeface="Carlito"/>
                          <a:cs typeface="Carlito"/>
                        </a:rPr>
                        <a:t>wilderness skills.</a:t>
                      </a:r>
                      <a:endParaRPr sz="1200">
                        <a:latin typeface="Carlito"/>
                        <a:cs typeface="Carlito"/>
                      </a:endParaRPr>
                    </a:p>
                    <a:p>
                      <a:pPr>
                        <a:lnSpc>
                          <a:spcPct val="100000"/>
                        </a:lnSpc>
                        <a:spcBef>
                          <a:spcPts val="90"/>
                        </a:spcBef>
                      </a:pPr>
                      <a:endParaRPr sz="1200">
                        <a:latin typeface="Times New Roman"/>
                        <a:cs typeface="Times New Roman"/>
                      </a:endParaRPr>
                    </a:p>
                    <a:p>
                      <a:pPr marL="90805" marR="144145">
                        <a:lnSpc>
                          <a:spcPct val="99400"/>
                        </a:lnSpc>
                      </a:pPr>
                      <a:r>
                        <a:rPr sz="1200" dirty="0">
                          <a:latin typeface="Carlito"/>
                          <a:cs typeface="Carlito"/>
                        </a:rPr>
                        <a:t>Be</a:t>
                      </a:r>
                      <a:r>
                        <a:rPr sz="1200" spc="-25" dirty="0">
                          <a:latin typeface="Carlito"/>
                          <a:cs typeface="Carlito"/>
                        </a:rPr>
                        <a:t> </a:t>
                      </a:r>
                      <a:r>
                        <a:rPr sz="1200" dirty="0">
                          <a:latin typeface="Carlito"/>
                          <a:cs typeface="Carlito"/>
                        </a:rPr>
                        <a:t>confident</a:t>
                      </a:r>
                      <a:r>
                        <a:rPr sz="1200" spc="-30" dirty="0">
                          <a:latin typeface="Carlito"/>
                          <a:cs typeface="Carlito"/>
                        </a:rPr>
                        <a:t> </a:t>
                      </a:r>
                      <a:r>
                        <a:rPr sz="1200" dirty="0">
                          <a:latin typeface="Carlito"/>
                          <a:cs typeface="Carlito"/>
                        </a:rPr>
                        <a:t>enough</a:t>
                      </a:r>
                      <a:r>
                        <a:rPr sz="1200" spc="-35" dirty="0">
                          <a:latin typeface="Carlito"/>
                          <a:cs typeface="Carlito"/>
                        </a:rPr>
                        <a:t> </a:t>
                      </a:r>
                      <a:r>
                        <a:rPr sz="1200" dirty="0">
                          <a:latin typeface="Carlito"/>
                          <a:cs typeface="Carlito"/>
                        </a:rPr>
                        <a:t>in</a:t>
                      </a:r>
                      <a:r>
                        <a:rPr sz="1200" spc="-30" dirty="0">
                          <a:latin typeface="Carlito"/>
                          <a:cs typeface="Carlito"/>
                        </a:rPr>
                        <a:t> </a:t>
                      </a:r>
                      <a:r>
                        <a:rPr sz="1200" spc="-20" dirty="0">
                          <a:latin typeface="Carlito"/>
                          <a:cs typeface="Carlito"/>
                        </a:rPr>
                        <a:t>your </a:t>
                      </a:r>
                      <a:r>
                        <a:rPr sz="1200" dirty="0">
                          <a:latin typeface="Carlito"/>
                          <a:cs typeface="Carlito"/>
                        </a:rPr>
                        <a:t>wilderness</a:t>
                      </a:r>
                      <a:r>
                        <a:rPr sz="1200" spc="-35" dirty="0">
                          <a:latin typeface="Carlito"/>
                          <a:cs typeface="Carlito"/>
                        </a:rPr>
                        <a:t> </a:t>
                      </a:r>
                      <a:r>
                        <a:rPr sz="1200" dirty="0">
                          <a:latin typeface="Carlito"/>
                          <a:cs typeface="Carlito"/>
                        </a:rPr>
                        <a:t>skills</a:t>
                      </a:r>
                      <a:r>
                        <a:rPr sz="1200" spc="-30" dirty="0">
                          <a:latin typeface="Carlito"/>
                          <a:cs typeface="Carlito"/>
                        </a:rPr>
                        <a:t> </a:t>
                      </a:r>
                      <a:r>
                        <a:rPr sz="1200" dirty="0">
                          <a:latin typeface="Carlito"/>
                          <a:cs typeface="Carlito"/>
                        </a:rPr>
                        <a:t>to</a:t>
                      </a:r>
                      <a:r>
                        <a:rPr sz="1200" spc="-35" dirty="0">
                          <a:latin typeface="Carlito"/>
                          <a:cs typeface="Carlito"/>
                        </a:rPr>
                        <a:t> </a:t>
                      </a:r>
                      <a:r>
                        <a:rPr sz="1200" dirty="0">
                          <a:latin typeface="Carlito"/>
                          <a:cs typeface="Carlito"/>
                        </a:rPr>
                        <a:t>use</a:t>
                      </a:r>
                      <a:r>
                        <a:rPr sz="1200" spc="-30" dirty="0">
                          <a:latin typeface="Carlito"/>
                          <a:cs typeface="Carlito"/>
                        </a:rPr>
                        <a:t> </a:t>
                      </a:r>
                      <a:r>
                        <a:rPr sz="1200" spc="-20" dirty="0">
                          <a:latin typeface="Carlito"/>
                          <a:cs typeface="Carlito"/>
                        </a:rPr>
                        <a:t>them </a:t>
                      </a:r>
                      <a:r>
                        <a:rPr sz="1200" dirty="0">
                          <a:latin typeface="Carlito"/>
                          <a:cs typeface="Carlito"/>
                        </a:rPr>
                        <a:t>rather</a:t>
                      </a:r>
                      <a:r>
                        <a:rPr sz="1200" spc="-55" dirty="0">
                          <a:latin typeface="Carlito"/>
                          <a:cs typeface="Carlito"/>
                        </a:rPr>
                        <a:t> </a:t>
                      </a:r>
                      <a:r>
                        <a:rPr sz="1200" dirty="0">
                          <a:latin typeface="Carlito"/>
                          <a:cs typeface="Carlito"/>
                        </a:rPr>
                        <a:t>than</a:t>
                      </a:r>
                      <a:r>
                        <a:rPr sz="1200" spc="-55" dirty="0">
                          <a:latin typeface="Carlito"/>
                          <a:cs typeface="Carlito"/>
                        </a:rPr>
                        <a:t> </a:t>
                      </a:r>
                      <a:r>
                        <a:rPr sz="1200" dirty="0">
                          <a:latin typeface="Carlito"/>
                          <a:cs typeface="Carlito"/>
                        </a:rPr>
                        <a:t>take</a:t>
                      </a:r>
                      <a:r>
                        <a:rPr sz="1200" spc="-45" dirty="0">
                          <a:latin typeface="Carlito"/>
                          <a:cs typeface="Carlito"/>
                        </a:rPr>
                        <a:t> </a:t>
                      </a:r>
                      <a:r>
                        <a:rPr sz="1200" spc="-10" dirty="0">
                          <a:latin typeface="Carlito"/>
                          <a:cs typeface="Carlito"/>
                        </a:rPr>
                        <a:t>traditional </a:t>
                      </a:r>
                      <a:r>
                        <a:rPr sz="1200" dirty="0">
                          <a:latin typeface="Carlito"/>
                          <a:cs typeface="Carlito"/>
                        </a:rPr>
                        <a:t>camping</a:t>
                      </a:r>
                      <a:r>
                        <a:rPr sz="1200" spc="-55" dirty="0">
                          <a:latin typeface="Carlito"/>
                          <a:cs typeface="Carlito"/>
                        </a:rPr>
                        <a:t> </a:t>
                      </a:r>
                      <a:r>
                        <a:rPr sz="1200" spc="-10" dirty="0">
                          <a:latin typeface="Carlito"/>
                          <a:cs typeface="Carlito"/>
                        </a:rPr>
                        <a:t>equipment</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1440" marR="114935">
                        <a:lnSpc>
                          <a:spcPct val="100400"/>
                        </a:lnSpc>
                        <a:spcBef>
                          <a:spcPts val="265"/>
                        </a:spcBef>
                      </a:pPr>
                      <a:r>
                        <a:rPr sz="1200" dirty="0">
                          <a:latin typeface="Carlito"/>
                          <a:cs typeface="Carlito"/>
                        </a:rPr>
                        <a:t>Have</a:t>
                      </a:r>
                      <a:r>
                        <a:rPr sz="1200" spc="-25" dirty="0">
                          <a:latin typeface="Carlito"/>
                          <a:cs typeface="Carlito"/>
                        </a:rPr>
                        <a:t> </a:t>
                      </a:r>
                      <a:r>
                        <a:rPr sz="1200" dirty="0">
                          <a:latin typeface="Carlito"/>
                          <a:cs typeface="Carlito"/>
                        </a:rPr>
                        <a:t>a</a:t>
                      </a:r>
                      <a:r>
                        <a:rPr sz="1200" spc="-30" dirty="0">
                          <a:latin typeface="Carlito"/>
                          <a:cs typeface="Carlito"/>
                        </a:rPr>
                        <a:t> </a:t>
                      </a:r>
                      <a:r>
                        <a:rPr sz="1200" dirty="0">
                          <a:latin typeface="Carlito"/>
                          <a:cs typeface="Carlito"/>
                        </a:rPr>
                        <a:t>level</a:t>
                      </a:r>
                      <a:r>
                        <a:rPr sz="1200" spc="-30" dirty="0">
                          <a:latin typeface="Carlito"/>
                          <a:cs typeface="Carlito"/>
                        </a:rPr>
                        <a:t> </a:t>
                      </a:r>
                      <a:r>
                        <a:rPr sz="1200" dirty="0">
                          <a:latin typeface="Carlito"/>
                          <a:cs typeface="Carlito"/>
                        </a:rPr>
                        <a:t>of</a:t>
                      </a:r>
                      <a:r>
                        <a:rPr sz="1200" spc="-35" dirty="0">
                          <a:latin typeface="Carlito"/>
                          <a:cs typeface="Carlito"/>
                        </a:rPr>
                        <a:t> </a:t>
                      </a:r>
                      <a:r>
                        <a:rPr sz="1200" spc="-10" dirty="0">
                          <a:latin typeface="Carlito"/>
                          <a:cs typeface="Carlito"/>
                        </a:rPr>
                        <a:t>bushcraft </a:t>
                      </a:r>
                      <a:r>
                        <a:rPr sz="1200" dirty="0">
                          <a:latin typeface="Carlito"/>
                          <a:cs typeface="Carlito"/>
                        </a:rPr>
                        <a:t>ability</a:t>
                      </a:r>
                      <a:r>
                        <a:rPr sz="1200" spc="-15" dirty="0">
                          <a:latin typeface="Carlito"/>
                          <a:cs typeface="Carlito"/>
                        </a:rPr>
                        <a:t> </a:t>
                      </a:r>
                      <a:r>
                        <a:rPr sz="1200" dirty="0">
                          <a:latin typeface="Carlito"/>
                          <a:cs typeface="Carlito"/>
                        </a:rPr>
                        <a:t>that</a:t>
                      </a:r>
                      <a:r>
                        <a:rPr sz="1200" spc="-10" dirty="0">
                          <a:latin typeface="Carlito"/>
                          <a:cs typeface="Carlito"/>
                        </a:rPr>
                        <a:t> </a:t>
                      </a:r>
                      <a:r>
                        <a:rPr sz="1200" dirty="0">
                          <a:latin typeface="Carlito"/>
                          <a:cs typeface="Carlito"/>
                        </a:rPr>
                        <a:t>is</a:t>
                      </a:r>
                      <a:r>
                        <a:rPr sz="1200" spc="-5" dirty="0">
                          <a:latin typeface="Carlito"/>
                          <a:cs typeface="Carlito"/>
                        </a:rPr>
                        <a:t> </a:t>
                      </a:r>
                      <a:r>
                        <a:rPr sz="1200" spc="-10" dirty="0">
                          <a:latin typeface="Carlito"/>
                          <a:cs typeface="Carlito"/>
                        </a:rPr>
                        <a:t>appropriate</a:t>
                      </a:r>
                      <a:r>
                        <a:rPr sz="1200" spc="-5" dirty="0">
                          <a:latin typeface="Carlito"/>
                          <a:cs typeface="Carlito"/>
                        </a:rPr>
                        <a:t> </a:t>
                      </a:r>
                      <a:r>
                        <a:rPr sz="1200" spc="-25" dirty="0">
                          <a:latin typeface="Carlito"/>
                          <a:cs typeface="Carlito"/>
                        </a:rPr>
                        <a:t>for </a:t>
                      </a:r>
                      <a:r>
                        <a:rPr sz="1200" dirty="0">
                          <a:latin typeface="Carlito"/>
                          <a:cs typeface="Carlito"/>
                        </a:rPr>
                        <a:t>their</a:t>
                      </a:r>
                      <a:r>
                        <a:rPr sz="1200" spc="-25" dirty="0">
                          <a:latin typeface="Carlito"/>
                          <a:cs typeface="Carlito"/>
                        </a:rPr>
                        <a:t> </a:t>
                      </a:r>
                      <a:r>
                        <a:rPr sz="1200" dirty="0">
                          <a:latin typeface="Carlito"/>
                          <a:cs typeface="Carlito"/>
                        </a:rPr>
                        <a:t>own</a:t>
                      </a:r>
                      <a:r>
                        <a:rPr sz="1200" spc="-20" dirty="0">
                          <a:latin typeface="Carlito"/>
                          <a:cs typeface="Carlito"/>
                        </a:rPr>
                        <a:t> </a:t>
                      </a:r>
                      <a:r>
                        <a:rPr sz="1200" spc="-10" dirty="0">
                          <a:latin typeface="Carlito"/>
                          <a:cs typeface="Carlito"/>
                        </a:rPr>
                        <a:t>adventures</a:t>
                      </a:r>
                      <a:r>
                        <a:rPr sz="1200" spc="-5" dirty="0">
                          <a:latin typeface="Carlito"/>
                          <a:cs typeface="Carlito"/>
                        </a:rPr>
                        <a:t> </a:t>
                      </a:r>
                      <a:r>
                        <a:rPr sz="1200" dirty="0">
                          <a:latin typeface="Carlito"/>
                          <a:cs typeface="Carlito"/>
                        </a:rPr>
                        <a:t>and</a:t>
                      </a:r>
                      <a:r>
                        <a:rPr sz="1200" spc="-25" dirty="0">
                          <a:latin typeface="Carlito"/>
                          <a:cs typeface="Carlito"/>
                        </a:rPr>
                        <a:t> for </a:t>
                      </a:r>
                      <a:r>
                        <a:rPr sz="1200" dirty="0">
                          <a:latin typeface="Carlito"/>
                          <a:cs typeface="Carlito"/>
                        </a:rPr>
                        <a:t>any</a:t>
                      </a:r>
                      <a:r>
                        <a:rPr sz="1200" spc="-15" dirty="0">
                          <a:latin typeface="Carlito"/>
                          <a:cs typeface="Carlito"/>
                        </a:rPr>
                        <a:t> </a:t>
                      </a:r>
                      <a:r>
                        <a:rPr sz="1200" spc="-10" dirty="0">
                          <a:latin typeface="Carlito"/>
                          <a:cs typeface="Carlito"/>
                        </a:rPr>
                        <a:t>volunteering</a:t>
                      </a:r>
                      <a:r>
                        <a:rPr sz="1200" spc="-5" dirty="0">
                          <a:latin typeface="Carlito"/>
                          <a:cs typeface="Carlito"/>
                        </a:rPr>
                        <a:t> </a:t>
                      </a:r>
                      <a:r>
                        <a:rPr sz="1200" spc="-20" dirty="0">
                          <a:latin typeface="Carlito"/>
                          <a:cs typeface="Carlito"/>
                        </a:rPr>
                        <a:t>they </a:t>
                      </a:r>
                      <a:r>
                        <a:rPr sz="1200" spc="-10" dirty="0">
                          <a:latin typeface="Carlito"/>
                          <a:cs typeface="Carlito"/>
                        </a:rPr>
                        <a:t>undertake.</a:t>
                      </a:r>
                      <a:endParaRPr sz="1200">
                        <a:latin typeface="Carlito"/>
                        <a:cs typeface="Carlito"/>
                      </a:endParaRPr>
                    </a:p>
                  </a:txBody>
                  <a:tcPr marL="0" marR="0" marT="336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val="10001"/>
                  </a:ext>
                </a:extLst>
              </a:tr>
              <a:tr h="3086735">
                <a:tc>
                  <a:txBody>
                    <a:bodyPr/>
                    <a:lstStyle/>
                    <a:p>
                      <a:pPr marL="376555" marR="95250" indent="-285750">
                        <a:lnSpc>
                          <a:spcPct val="100499"/>
                        </a:lnSpc>
                        <a:spcBef>
                          <a:spcPts val="254"/>
                        </a:spcBef>
                        <a:buFont typeface="Arial"/>
                        <a:buChar char="•"/>
                        <a:tabLst>
                          <a:tab pos="376555" algn="l"/>
                        </a:tabLst>
                      </a:pPr>
                      <a:r>
                        <a:rPr sz="1100" dirty="0">
                          <a:latin typeface="Carlito"/>
                          <a:cs typeface="Carlito"/>
                        </a:rPr>
                        <a:t>Working</a:t>
                      </a:r>
                      <a:r>
                        <a:rPr sz="1100" spc="-45" dirty="0">
                          <a:latin typeface="Carlito"/>
                          <a:cs typeface="Carlito"/>
                        </a:rPr>
                        <a:t> </a:t>
                      </a:r>
                      <a:r>
                        <a:rPr sz="1100" dirty="0">
                          <a:latin typeface="Carlito"/>
                          <a:cs typeface="Carlito"/>
                        </a:rPr>
                        <a:t>together</a:t>
                      </a:r>
                      <a:r>
                        <a:rPr sz="1100" spc="-35" dirty="0">
                          <a:latin typeface="Carlito"/>
                          <a:cs typeface="Carlito"/>
                        </a:rPr>
                        <a:t> </a:t>
                      </a:r>
                      <a:r>
                        <a:rPr sz="1100" spc="-25" dirty="0">
                          <a:latin typeface="Carlito"/>
                          <a:cs typeface="Carlito"/>
                        </a:rPr>
                        <a:t>and </a:t>
                      </a:r>
                      <a:r>
                        <a:rPr sz="1100" dirty="0">
                          <a:latin typeface="Carlito"/>
                          <a:cs typeface="Carlito"/>
                        </a:rPr>
                        <a:t>under</a:t>
                      </a:r>
                      <a:r>
                        <a:rPr sz="1100" spc="-20" dirty="0">
                          <a:latin typeface="Carlito"/>
                          <a:cs typeface="Carlito"/>
                        </a:rPr>
                        <a:t> </a:t>
                      </a:r>
                      <a:r>
                        <a:rPr sz="1100" dirty="0">
                          <a:latin typeface="Carlito"/>
                          <a:cs typeface="Carlito"/>
                        </a:rPr>
                        <a:t>close</a:t>
                      </a:r>
                      <a:r>
                        <a:rPr sz="1100" spc="-25" dirty="0">
                          <a:latin typeface="Carlito"/>
                          <a:cs typeface="Carlito"/>
                        </a:rPr>
                        <a:t> </a:t>
                      </a:r>
                      <a:r>
                        <a:rPr sz="1100" spc="-10" dirty="0">
                          <a:latin typeface="Carlito"/>
                          <a:cs typeface="Carlito"/>
                        </a:rPr>
                        <a:t>adult supervision,</a:t>
                      </a:r>
                      <a:r>
                        <a:rPr sz="1100" spc="15" dirty="0">
                          <a:latin typeface="Carlito"/>
                          <a:cs typeface="Carlito"/>
                        </a:rPr>
                        <a:t> </a:t>
                      </a:r>
                      <a:r>
                        <a:rPr sz="1100" dirty="0">
                          <a:latin typeface="Carlito"/>
                          <a:cs typeface="Carlito"/>
                        </a:rPr>
                        <a:t>use</a:t>
                      </a:r>
                      <a:r>
                        <a:rPr sz="1100" spc="20" dirty="0">
                          <a:latin typeface="Carlito"/>
                          <a:cs typeface="Carlito"/>
                        </a:rPr>
                        <a:t> </a:t>
                      </a:r>
                      <a:r>
                        <a:rPr sz="1100" spc="-10" dirty="0">
                          <a:latin typeface="Carlito"/>
                          <a:cs typeface="Carlito"/>
                        </a:rPr>
                        <a:t>natural </a:t>
                      </a:r>
                      <a:r>
                        <a:rPr sz="1100" dirty="0">
                          <a:latin typeface="Carlito"/>
                          <a:cs typeface="Carlito"/>
                        </a:rPr>
                        <a:t>materials</a:t>
                      </a:r>
                      <a:r>
                        <a:rPr sz="1100" spc="-25"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build</a:t>
                      </a:r>
                      <a:r>
                        <a:rPr sz="1100" spc="-20"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den</a:t>
                      </a:r>
                      <a:r>
                        <a:rPr sz="1100" spc="-20" dirty="0">
                          <a:latin typeface="Carlito"/>
                          <a:cs typeface="Carlito"/>
                        </a:rPr>
                        <a:t> </a:t>
                      </a:r>
                      <a:r>
                        <a:rPr sz="1100" spc="-25" dirty="0">
                          <a:latin typeface="Carlito"/>
                          <a:cs typeface="Carlito"/>
                        </a:rPr>
                        <a:t>in </a:t>
                      </a:r>
                      <a:r>
                        <a:rPr sz="1100" dirty="0">
                          <a:latin typeface="Carlito"/>
                          <a:cs typeface="Carlito"/>
                        </a:rPr>
                        <a:t>the</a:t>
                      </a:r>
                      <a:r>
                        <a:rPr sz="1100" spc="-25" dirty="0">
                          <a:latin typeface="Carlito"/>
                          <a:cs typeface="Carlito"/>
                        </a:rPr>
                        <a:t> </a:t>
                      </a:r>
                      <a:r>
                        <a:rPr sz="1100" spc="-10" dirty="0">
                          <a:latin typeface="Carlito"/>
                          <a:cs typeface="Carlito"/>
                        </a:rPr>
                        <a:t>woods</a:t>
                      </a:r>
                      <a:endParaRPr sz="1100">
                        <a:latin typeface="Carlito"/>
                        <a:cs typeface="Carlito"/>
                      </a:endParaRPr>
                    </a:p>
                    <a:p>
                      <a:pPr marL="376555" marR="116205" indent="-285750">
                        <a:lnSpc>
                          <a:spcPts val="1300"/>
                        </a:lnSpc>
                        <a:spcBef>
                          <a:spcPts val="35"/>
                        </a:spcBef>
                        <a:buFont typeface="Arial"/>
                        <a:buChar char="•"/>
                        <a:tabLst>
                          <a:tab pos="376555" algn="l"/>
                        </a:tabLst>
                      </a:pPr>
                      <a:r>
                        <a:rPr sz="1100" dirty="0">
                          <a:latin typeface="Carlito"/>
                          <a:cs typeface="Carlito"/>
                        </a:rPr>
                        <a:t>Gather</a:t>
                      </a:r>
                      <a:r>
                        <a:rPr sz="1100" spc="-20" dirty="0">
                          <a:latin typeface="Carlito"/>
                          <a:cs typeface="Carlito"/>
                        </a:rPr>
                        <a:t> </a:t>
                      </a:r>
                      <a:r>
                        <a:rPr sz="1100" dirty="0">
                          <a:latin typeface="Carlito"/>
                          <a:cs typeface="Carlito"/>
                        </a:rPr>
                        <a:t>sticks</a:t>
                      </a:r>
                      <a:r>
                        <a:rPr sz="1100" spc="-30" dirty="0">
                          <a:latin typeface="Carlito"/>
                          <a:cs typeface="Carlito"/>
                        </a:rPr>
                        <a:t> </a:t>
                      </a:r>
                      <a:r>
                        <a:rPr sz="1100" dirty="0">
                          <a:latin typeface="Carlito"/>
                          <a:cs typeface="Carlito"/>
                        </a:rPr>
                        <a:t>and</a:t>
                      </a:r>
                      <a:r>
                        <a:rPr sz="1100" spc="-25" dirty="0">
                          <a:latin typeface="Carlito"/>
                          <a:cs typeface="Carlito"/>
                        </a:rPr>
                        <a:t> </a:t>
                      </a:r>
                      <a:r>
                        <a:rPr sz="1100" spc="-10" dirty="0">
                          <a:latin typeface="Carlito"/>
                          <a:cs typeface="Carlito"/>
                        </a:rPr>
                        <a:t>assist </a:t>
                      </a:r>
                      <a:r>
                        <a:rPr sz="1100" dirty="0">
                          <a:latin typeface="Carlito"/>
                          <a:cs typeface="Carlito"/>
                        </a:rPr>
                        <a:t>adults</a:t>
                      </a:r>
                      <a:r>
                        <a:rPr sz="1100" spc="-25" dirty="0">
                          <a:latin typeface="Carlito"/>
                          <a:cs typeface="Carlito"/>
                        </a:rPr>
                        <a:t> </a:t>
                      </a:r>
                      <a:r>
                        <a:rPr sz="1100" dirty="0">
                          <a:latin typeface="Carlito"/>
                          <a:cs typeface="Carlito"/>
                        </a:rPr>
                        <a:t>in</a:t>
                      </a:r>
                      <a:r>
                        <a:rPr sz="1100" spc="-20" dirty="0">
                          <a:latin typeface="Carlito"/>
                          <a:cs typeface="Carlito"/>
                        </a:rPr>
                        <a:t> </a:t>
                      </a:r>
                      <a:r>
                        <a:rPr sz="1100" dirty="0">
                          <a:latin typeface="Carlito"/>
                          <a:cs typeface="Carlito"/>
                        </a:rPr>
                        <a:t>lighting</a:t>
                      </a:r>
                      <a:r>
                        <a:rPr sz="1100" spc="-20" dirty="0">
                          <a:latin typeface="Carlito"/>
                          <a:cs typeface="Carlito"/>
                        </a:rPr>
                        <a:t> </a:t>
                      </a:r>
                      <a:r>
                        <a:rPr sz="1100" dirty="0">
                          <a:latin typeface="Carlito"/>
                          <a:cs typeface="Carlito"/>
                        </a:rPr>
                        <a:t>fires</a:t>
                      </a:r>
                      <a:r>
                        <a:rPr sz="1100" spc="-20" dirty="0">
                          <a:latin typeface="Carlito"/>
                          <a:cs typeface="Carlito"/>
                        </a:rPr>
                        <a:t> </a:t>
                      </a:r>
                      <a:r>
                        <a:rPr sz="1100" spc="-25" dirty="0">
                          <a:latin typeface="Carlito"/>
                          <a:cs typeface="Carlito"/>
                        </a:rPr>
                        <a:t>and</a:t>
                      </a:r>
                      <a:endParaRPr sz="1100">
                        <a:latin typeface="Carlito"/>
                        <a:cs typeface="Carlito"/>
                      </a:endParaRPr>
                    </a:p>
                    <a:p>
                      <a:pPr marL="376555">
                        <a:lnSpc>
                          <a:spcPct val="100000"/>
                        </a:lnSpc>
                        <a:spcBef>
                          <a:spcPts val="30"/>
                        </a:spcBef>
                      </a:pPr>
                      <a:r>
                        <a:rPr sz="1100" spc="-10" dirty="0">
                          <a:latin typeface="Carlito"/>
                          <a:cs typeface="Carlito"/>
                        </a:rPr>
                        <a:t>cooking</a:t>
                      </a:r>
                      <a:endParaRPr sz="11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solidFill>
                      <a:srgbClr val="E9EBF5"/>
                    </a:solidFill>
                  </a:tcPr>
                </a:tc>
                <a:tc>
                  <a:txBody>
                    <a:bodyPr/>
                    <a:lstStyle/>
                    <a:p>
                      <a:pPr marL="372745" marR="122555" indent="-281305" algn="just">
                        <a:lnSpc>
                          <a:spcPct val="101800"/>
                        </a:lnSpc>
                        <a:spcBef>
                          <a:spcPts val="235"/>
                        </a:spcBef>
                        <a:buFont typeface="Arial"/>
                        <a:buChar char="•"/>
                        <a:tabLst>
                          <a:tab pos="377190" algn="l"/>
                        </a:tabLst>
                      </a:pPr>
                      <a:r>
                        <a:rPr sz="1100" dirty="0">
                          <a:latin typeface="Carlito"/>
                          <a:cs typeface="Carlito"/>
                        </a:rPr>
                        <a:t>Make</a:t>
                      </a:r>
                      <a:r>
                        <a:rPr sz="1100" spc="-10"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den</a:t>
                      </a:r>
                      <a:r>
                        <a:rPr sz="1100" spc="-15" dirty="0">
                          <a:latin typeface="Carlito"/>
                          <a:cs typeface="Carlito"/>
                        </a:rPr>
                        <a:t> </a:t>
                      </a:r>
                      <a:r>
                        <a:rPr sz="1100" dirty="0">
                          <a:latin typeface="Carlito"/>
                          <a:cs typeface="Carlito"/>
                        </a:rPr>
                        <a:t>in</a:t>
                      </a:r>
                      <a:r>
                        <a:rPr sz="1100" spc="-10" dirty="0">
                          <a:latin typeface="Carlito"/>
                          <a:cs typeface="Carlito"/>
                        </a:rPr>
                        <a:t> </a:t>
                      </a:r>
                      <a:r>
                        <a:rPr sz="1100" dirty="0">
                          <a:latin typeface="Carlito"/>
                          <a:cs typeface="Carlito"/>
                        </a:rPr>
                        <a:t>the</a:t>
                      </a:r>
                      <a:r>
                        <a:rPr sz="1100" spc="-10" dirty="0">
                          <a:latin typeface="Carlito"/>
                          <a:cs typeface="Carlito"/>
                        </a:rPr>
                        <a:t> woods 	</a:t>
                      </a:r>
                      <a:r>
                        <a:rPr sz="1100" dirty="0">
                          <a:latin typeface="Carlito"/>
                          <a:cs typeface="Carlito"/>
                        </a:rPr>
                        <a:t>using</a:t>
                      </a:r>
                      <a:r>
                        <a:rPr sz="1100" spc="-40" dirty="0">
                          <a:latin typeface="Carlito"/>
                          <a:cs typeface="Carlito"/>
                        </a:rPr>
                        <a:t> </a:t>
                      </a:r>
                      <a:r>
                        <a:rPr sz="1100" dirty="0">
                          <a:latin typeface="Carlito"/>
                          <a:cs typeface="Carlito"/>
                        </a:rPr>
                        <a:t>natural</a:t>
                      </a:r>
                      <a:r>
                        <a:rPr sz="1100" spc="-35" dirty="0">
                          <a:latin typeface="Carlito"/>
                          <a:cs typeface="Carlito"/>
                        </a:rPr>
                        <a:t> </a:t>
                      </a:r>
                      <a:r>
                        <a:rPr sz="1100" dirty="0">
                          <a:latin typeface="Carlito"/>
                          <a:cs typeface="Carlito"/>
                        </a:rPr>
                        <a:t>materials</a:t>
                      </a:r>
                      <a:r>
                        <a:rPr sz="1100" spc="-40" dirty="0">
                          <a:latin typeface="Carlito"/>
                          <a:cs typeface="Carlito"/>
                        </a:rPr>
                        <a:t> </a:t>
                      </a:r>
                      <a:r>
                        <a:rPr sz="1100" spc="-25" dirty="0">
                          <a:latin typeface="Carlito"/>
                          <a:cs typeface="Carlito"/>
                        </a:rPr>
                        <a:t>or 	</a:t>
                      </a:r>
                      <a:r>
                        <a:rPr sz="1100" dirty="0">
                          <a:latin typeface="Carlito"/>
                          <a:cs typeface="Carlito"/>
                        </a:rPr>
                        <a:t>tarps</a:t>
                      </a:r>
                      <a:r>
                        <a:rPr sz="1100" spc="-25" dirty="0">
                          <a:latin typeface="Carlito"/>
                          <a:cs typeface="Carlito"/>
                        </a:rPr>
                        <a:t> </a:t>
                      </a:r>
                      <a:r>
                        <a:rPr sz="1100" dirty="0">
                          <a:latin typeface="Carlito"/>
                          <a:cs typeface="Carlito"/>
                        </a:rPr>
                        <a:t>and</a:t>
                      </a:r>
                      <a:r>
                        <a:rPr sz="1100" spc="-20" dirty="0">
                          <a:latin typeface="Carlito"/>
                          <a:cs typeface="Carlito"/>
                        </a:rPr>
                        <a:t> </a:t>
                      </a:r>
                      <a:r>
                        <a:rPr sz="1100" spc="-10" dirty="0">
                          <a:latin typeface="Carlito"/>
                          <a:cs typeface="Carlito"/>
                        </a:rPr>
                        <a:t>string.</a:t>
                      </a:r>
                      <a:endParaRPr sz="1100">
                        <a:latin typeface="Carlito"/>
                        <a:cs typeface="Carlito"/>
                      </a:endParaRPr>
                    </a:p>
                    <a:p>
                      <a:pPr marL="377190" marR="332105" indent="-285750">
                        <a:lnSpc>
                          <a:spcPts val="1300"/>
                        </a:lnSpc>
                        <a:spcBef>
                          <a:spcPts val="60"/>
                        </a:spcBef>
                        <a:buFont typeface="Arial"/>
                        <a:buChar char="•"/>
                        <a:tabLst>
                          <a:tab pos="377190" algn="l"/>
                        </a:tabLst>
                      </a:pPr>
                      <a:r>
                        <a:rPr sz="1100" dirty="0">
                          <a:latin typeface="Carlito"/>
                          <a:cs typeface="Carlito"/>
                        </a:rPr>
                        <a:t>Use</a:t>
                      </a:r>
                      <a:r>
                        <a:rPr sz="1100" spc="-20"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firesteel</a:t>
                      </a:r>
                      <a:r>
                        <a:rPr sz="1100" spc="-15" dirty="0">
                          <a:latin typeface="Carlito"/>
                          <a:cs typeface="Carlito"/>
                        </a:rPr>
                        <a:t> </a:t>
                      </a:r>
                      <a:r>
                        <a:rPr sz="1100" dirty="0">
                          <a:latin typeface="Carlito"/>
                          <a:cs typeface="Carlito"/>
                        </a:rPr>
                        <a:t>to</a:t>
                      </a:r>
                      <a:r>
                        <a:rPr sz="1100" spc="-20" dirty="0">
                          <a:latin typeface="Carlito"/>
                          <a:cs typeface="Carlito"/>
                        </a:rPr>
                        <a:t> light </a:t>
                      </a:r>
                      <a:r>
                        <a:rPr sz="1100" dirty="0">
                          <a:latin typeface="Carlito"/>
                          <a:cs typeface="Carlito"/>
                        </a:rPr>
                        <a:t>cotton</a:t>
                      </a:r>
                      <a:r>
                        <a:rPr sz="1100" spc="-45" dirty="0">
                          <a:latin typeface="Carlito"/>
                          <a:cs typeface="Carlito"/>
                        </a:rPr>
                        <a:t> </a:t>
                      </a:r>
                      <a:r>
                        <a:rPr sz="1100" spc="-20" dirty="0">
                          <a:latin typeface="Carlito"/>
                          <a:cs typeface="Carlito"/>
                        </a:rPr>
                        <a:t>wool</a:t>
                      </a:r>
                      <a:endParaRPr sz="1100">
                        <a:latin typeface="Carlito"/>
                        <a:cs typeface="Carlito"/>
                      </a:endParaRPr>
                    </a:p>
                    <a:p>
                      <a:pPr marL="376555" indent="-285115">
                        <a:lnSpc>
                          <a:spcPts val="1240"/>
                        </a:lnSpc>
                        <a:buFont typeface="Arial"/>
                        <a:buChar char="•"/>
                        <a:tabLst>
                          <a:tab pos="376555" algn="l"/>
                        </a:tabLst>
                      </a:pPr>
                      <a:r>
                        <a:rPr sz="1100" dirty="0">
                          <a:latin typeface="Carlito"/>
                          <a:cs typeface="Carlito"/>
                        </a:rPr>
                        <a:t>Cook</a:t>
                      </a:r>
                      <a:r>
                        <a:rPr sz="1100" spc="-15" dirty="0">
                          <a:latin typeface="Carlito"/>
                          <a:cs typeface="Carlito"/>
                        </a:rPr>
                        <a:t> </a:t>
                      </a:r>
                      <a:r>
                        <a:rPr sz="1100" dirty="0">
                          <a:latin typeface="Carlito"/>
                          <a:cs typeface="Carlito"/>
                        </a:rPr>
                        <a:t>something</a:t>
                      </a:r>
                      <a:r>
                        <a:rPr sz="1100" spc="-20" dirty="0">
                          <a:latin typeface="Carlito"/>
                          <a:cs typeface="Carlito"/>
                        </a:rPr>
                        <a:t> </a:t>
                      </a:r>
                      <a:r>
                        <a:rPr sz="1100" dirty="0">
                          <a:latin typeface="Carlito"/>
                          <a:cs typeface="Carlito"/>
                        </a:rPr>
                        <a:t>on</a:t>
                      </a:r>
                      <a:r>
                        <a:rPr sz="1100" spc="-15" dirty="0">
                          <a:latin typeface="Carlito"/>
                          <a:cs typeface="Carlito"/>
                        </a:rPr>
                        <a:t> </a:t>
                      </a:r>
                      <a:r>
                        <a:rPr sz="1100" dirty="0">
                          <a:latin typeface="Carlito"/>
                          <a:cs typeface="Carlito"/>
                        </a:rPr>
                        <a:t>a</a:t>
                      </a:r>
                      <a:r>
                        <a:rPr sz="1100" spc="-20" dirty="0">
                          <a:latin typeface="Carlito"/>
                          <a:cs typeface="Carlito"/>
                        </a:rPr>
                        <a:t> stick</a:t>
                      </a:r>
                      <a:endParaRPr sz="1100">
                        <a:latin typeface="Carlito"/>
                        <a:cs typeface="Carlito"/>
                      </a:endParaRPr>
                    </a:p>
                    <a:p>
                      <a:pPr marL="377190">
                        <a:lnSpc>
                          <a:spcPts val="1310"/>
                        </a:lnSpc>
                      </a:pPr>
                      <a:r>
                        <a:rPr sz="1100" dirty="0">
                          <a:latin typeface="Carlito"/>
                          <a:cs typeface="Carlito"/>
                        </a:rPr>
                        <a:t>over</a:t>
                      </a:r>
                      <a:r>
                        <a:rPr sz="1100" spc="-5" dirty="0">
                          <a:latin typeface="Carlito"/>
                          <a:cs typeface="Carlito"/>
                        </a:rPr>
                        <a:t> </a:t>
                      </a:r>
                      <a:r>
                        <a:rPr sz="1100" dirty="0">
                          <a:latin typeface="Carlito"/>
                          <a:cs typeface="Carlito"/>
                        </a:rPr>
                        <a:t>a</a:t>
                      </a:r>
                      <a:r>
                        <a:rPr sz="1100" spc="-10" dirty="0">
                          <a:latin typeface="Carlito"/>
                          <a:cs typeface="Carlito"/>
                        </a:rPr>
                        <a:t> </a:t>
                      </a:r>
                      <a:r>
                        <a:rPr sz="1100" spc="-20" dirty="0">
                          <a:latin typeface="Carlito"/>
                          <a:cs typeface="Carlito"/>
                        </a:rPr>
                        <a:t>fire</a:t>
                      </a:r>
                      <a:endParaRPr sz="1100">
                        <a:latin typeface="Carlito"/>
                        <a:cs typeface="Carlito"/>
                      </a:endParaRPr>
                    </a:p>
                    <a:p>
                      <a:pPr marL="377190" marR="106680" indent="-285750">
                        <a:lnSpc>
                          <a:spcPct val="100000"/>
                        </a:lnSpc>
                        <a:spcBef>
                          <a:spcPts val="75"/>
                        </a:spcBef>
                        <a:buFont typeface="Arial"/>
                        <a:buChar char="•"/>
                        <a:tabLst>
                          <a:tab pos="377190" algn="l"/>
                        </a:tabLst>
                      </a:pPr>
                      <a:r>
                        <a:rPr sz="1100" dirty="0">
                          <a:latin typeface="Carlito"/>
                          <a:cs typeface="Carlito"/>
                        </a:rPr>
                        <a:t>Identify</a:t>
                      </a:r>
                      <a:r>
                        <a:rPr sz="1100" spc="-35" dirty="0">
                          <a:latin typeface="Carlito"/>
                          <a:cs typeface="Carlito"/>
                        </a:rPr>
                        <a:t> </a:t>
                      </a:r>
                      <a:r>
                        <a:rPr sz="1100" dirty="0">
                          <a:latin typeface="Carlito"/>
                          <a:cs typeface="Carlito"/>
                        </a:rPr>
                        <a:t>different</a:t>
                      </a:r>
                      <a:r>
                        <a:rPr sz="1100" spc="-40" dirty="0">
                          <a:latin typeface="Carlito"/>
                          <a:cs typeface="Carlito"/>
                        </a:rPr>
                        <a:t> </a:t>
                      </a:r>
                      <a:r>
                        <a:rPr sz="1100" dirty="0">
                          <a:latin typeface="Carlito"/>
                          <a:cs typeface="Carlito"/>
                        </a:rPr>
                        <a:t>trees</a:t>
                      </a:r>
                      <a:r>
                        <a:rPr sz="1100" spc="-35" dirty="0">
                          <a:latin typeface="Carlito"/>
                          <a:cs typeface="Carlito"/>
                        </a:rPr>
                        <a:t> </a:t>
                      </a:r>
                      <a:r>
                        <a:rPr sz="1100" spc="-25" dirty="0">
                          <a:latin typeface="Carlito"/>
                          <a:cs typeface="Carlito"/>
                        </a:rPr>
                        <a:t>on </a:t>
                      </a:r>
                      <a:r>
                        <a:rPr sz="1100" dirty="0">
                          <a:latin typeface="Carlito"/>
                          <a:cs typeface="Carlito"/>
                        </a:rPr>
                        <a:t>a</a:t>
                      </a:r>
                      <a:r>
                        <a:rPr sz="1100" spc="-25" dirty="0">
                          <a:latin typeface="Carlito"/>
                          <a:cs typeface="Carlito"/>
                        </a:rPr>
                        <a:t> </a:t>
                      </a:r>
                      <a:r>
                        <a:rPr sz="1100" dirty="0">
                          <a:latin typeface="Carlito"/>
                          <a:cs typeface="Carlito"/>
                        </a:rPr>
                        <a:t>nature</a:t>
                      </a:r>
                      <a:r>
                        <a:rPr sz="1100" spc="-20" dirty="0">
                          <a:latin typeface="Carlito"/>
                          <a:cs typeface="Carlito"/>
                        </a:rPr>
                        <a:t> walk</a:t>
                      </a:r>
                      <a:endParaRPr sz="110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solidFill>
                      <a:srgbClr val="E9EBF5"/>
                    </a:solidFill>
                  </a:tcPr>
                </a:tc>
                <a:tc>
                  <a:txBody>
                    <a:bodyPr/>
                    <a:lstStyle/>
                    <a:p>
                      <a:pPr marL="376555" marR="237490" indent="-285750">
                        <a:lnSpc>
                          <a:spcPct val="101800"/>
                        </a:lnSpc>
                        <a:spcBef>
                          <a:spcPts val="235"/>
                        </a:spcBef>
                        <a:buFont typeface="Arial"/>
                        <a:buChar char="•"/>
                        <a:tabLst>
                          <a:tab pos="376555" algn="l"/>
                        </a:tabLst>
                      </a:pPr>
                      <a:r>
                        <a:rPr sz="1100" dirty="0">
                          <a:latin typeface="Carlito"/>
                          <a:cs typeface="Carlito"/>
                        </a:rPr>
                        <a:t>Use</a:t>
                      </a:r>
                      <a:r>
                        <a:rPr sz="1100" spc="-15" dirty="0">
                          <a:latin typeface="Carlito"/>
                          <a:cs typeface="Carlito"/>
                        </a:rPr>
                        <a:t> </a:t>
                      </a:r>
                      <a:r>
                        <a:rPr sz="1100" dirty="0">
                          <a:latin typeface="Carlito"/>
                          <a:cs typeface="Carlito"/>
                        </a:rPr>
                        <a:t>knots</a:t>
                      </a:r>
                      <a:r>
                        <a:rPr sz="1100" spc="-20" dirty="0">
                          <a:latin typeface="Carlito"/>
                          <a:cs typeface="Carlito"/>
                        </a:rPr>
                        <a:t> </a:t>
                      </a:r>
                      <a:r>
                        <a:rPr sz="1100" dirty="0">
                          <a:latin typeface="Carlito"/>
                          <a:cs typeface="Carlito"/>
                        </a:rPr>
                        <a:t>to</a:t>
                      </a:r>
                      <a:r>
                        <a:rPr sz="1100" spc="-15" dirty="0">
                          <a:latin typeface="Carlito"/>
                          <a:cs typeface="Carlito"/>
                        </a:rPr>
                        <a:t> </a:t>
                      </a:r>
                      <a:r>
                        <a:rPr sz="1100" dirty="0">
                          <a:latin typeface="Carlito"/>
                          <a:cs typeface="Carlito"/>
                        </a:rPr>
                        <a:t>pitch</a:t>
                      </a:r>
                      <a:r>
                        <a:rPr sz="1100" spc="-20" dirty="0">
                          <a:latin typeface="Carlito"/>
                          <a:cs typeface="Carlito"/>
                        </a:rPr>
                        <a:t> </a:t>
                      </a:r>
                      <a:r>
                        <a:rPr sz="1100" dirty="0">
                          <a:latin typeface="Carlito"/>
                          <a:cs typeface="Carlito"/>
                        </a:rPr>
                        <a:t>a</a:t>
                      </a:r>
                      <a:r>
                        <a:rPr sz="1100" spc="-15" dirty="0">
                          <a:latin typeface="Carlito"/>
                          <a:cs typeface="Carlito"/>
                        </a:rPr>
                        <a:t> </a:t>
                      </a:r>
                      <a:r>
                        <a:rPr sz="1100" spc="-20" dirty="0">
                          <a:latin typeface="Carlito"/>
                          <a:cs typeface="Carlito"/>
                        </a:rPr>
                        <a:t>tarp </a:t>
                      </a:r>
                      <a:r>
                        <a:rPr sz="1100" dirty="0">
                          <a:latin typeface="Carlito"/>
                          <a:cs typeface="Carlito"/>
                        </a:rPr>
                        <a:t>and</a:t>
                      </a:r>
                      <a:r>
                        <a:rPr sz="1100" spc="-25" dirty="0">
                          <a:latin typeface="Carlito"/>
                          <a:cs typeface="Carlito"/>
                        </a:rPr>
                        <a:t> </a:t>
                      </a:r>
                      <a:r>
                        <a:rPr sz="1100" dirty="0">
                          <a:latin typeface="Carlito"/>
                          <a:cs typeface="Carlito"/>
                        </a:rPr>
                        <a:t>sleep</a:t>
                      </a:r>
                      <a:r>
                        <a:rPr sz="1100" spc="-20" dirty="0">
                          <a:latin typeface="Carlito"/>
                          <a:cs typeface="Carlito"/>
                        </a:rPr>
                        <a:t> </a:t>
                      </a:r>
                      <a:r>
                        <a:rPr sz="1100" dirty="0">
                          <a:latin typeface="Carlito"/>
                          <a:cs typeface="Carlito"/>
                        </a:rPr>
                        <a:t>under</a:t>
                      </a:r>
                      <a:r>
                        <a:rPr sz="1100" spc="-10" dirty="0">
                          <a:latin typeface="Carlito"/>
                          <a:cs typeface="Carlito"/>
                        </a:rPr>
                        <a:t> </a:t>
                      </a:r>
                      <a:r>
                        <a:rPr sz="1100" dirty="0">
                          <a:latin typeface="Carlito"/>
                          <a:cs typeface="Carlito"/>
                        </a:rPr>
                        <a:t>it</a:t>
                      </a:r>
                      <a:r>
                        <a:rPr sz="1100" spc="-20" dirty="0">
                          <a:latin typeface="Carlito"/>
                          <a:cs typeface="Carlito"/>
                        </a:rPr>
                        <a:t> with </a:t>
                      </a:r>
                      <a:r>
                        <a:rPr sz="1100" spc="-10" dirty="0">
                          <a:latin typeface="Carlito"/>
                          <a:cs typeface="Carlito"/>
                        </a:rPr>
                        <a:t>friends</a:t>
                      </a:r>
                      <a:endParaRPr sz="1100">
                        <a:latin typeface="Carlito"/>
                        <a:cs typeface="Carlito"/>
                      </a:endParaRPr>
                    </a:p>
                    <a:p>
                      <a:pPr marL="376555" marR="190500" indent="-285750">
                        <a:lnSpc>
                          <a:spcPts val="1300"/>
                        </a:lnSpc>
                        <a:spcBef>
                          <a:spcPts val="60"/>
                        </a:spcBef>
                        <a:buFont typeface="Arial"/>
                        <a:buChar char="•"/>
                        <a:tabLst>
                          <a:tab pos="376555" algn="l"/>
                        </a:tabLst>
                      </a:pPr>
                      <a:r>
                        <a:rPr sz="1100" dirty="0">
                          <a:latin typeface="Carlito"/>
                          <a:cs typeface="Carlito"/>
                        </a:rPr>
                        <a:t>Use</a:t>
                      </a:r>
                      <a:r>
                        <a:rPr sz="1100" spc="-20"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penknife</a:t>
                      </a:r>
                      <a:r>
                        <a:rPr sz="1100" spc="-15" dirty="0">
                          <a:latin typeface="Carlito"/>
                          <a:cs typeface="Carlito"/>
                        </a:rPr>
                        <a:t> </a:t>
                      </a:r>
                      <a:r>
                        <a:rPr sz="1100" dirty="0">
                          <a:latin typeface="Carlito"/>
                          <a:cs typeface="Carlito"/>
                        </a:rPr>
                        <a:t>to</a:t>
                      </a:r>
                      <a:r>
                        <a:rPr sz="1100" spc="-25" dirty="0">
                          <a:latin typeface="Carlito"/>
                          <a:cs typeface="Carlito"/>
                        </a:rPr>
                        <a:t> </a:t>
                      </a:r>
                      <a:r>
                        <a:rPr sz="1100" spc="-20" dirty="0">
                          <a:latin typeface="Carlito"/>
                          <a:cs typeface="Carlito"/>
                        </a:rPr>
                        <a:t>strip </a:t>
                      </a:r>
                      <a:r>
                        <a:rPr sz="1100" dirty="0">
                          <a:latin typeface="Carlito"/>
                          <a:cs typeface="Carlito"/>
                        </a:rPr>
                        <a:t>bark</a:t>
                      </a:r>
                      <a:r>
                        <a:rPr sz="1100" spc="-20" dirty="0">
                          <a:latin typeface="Carlito"/>
                          <a:cs typeface="Carlito"/>
                        </a:rPr>
                        <a:t> </a:t>
                      </a:r>
                      <a:r>
                        <a:rPr sz="1100" dirty="0">
                          <a:latin typeface="Carlito"/>
                          <a:cs typeface="Carlito"/>
                        </a:rPr>
                        <a:t>off</a:t>
                      </a:r>
                      <a:r>
                        <a:rPr sz="1100" spc="-15"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green</a:t>
                      </a:r>
                      <a:r>
                        <a:rPr sz="1100" spc="-20" dirty="0">
                          <a:latin typeface="Carlito"/>
                          <a:cs typeface="Carlito"/>
                        </a:rPr>
                        <a:t> </a:t>
                      </a:r>
                      <a:r>
                        <a:rPr sz="1100" dirty="0">
                          <a:latin typeface="Carlito"/>
                          <a:cs typeface="Carlito"/>
                        </a:rPr>
                        <a:t>stick</a:t>
                      </a:r>
                      <a:r>
                        <a:rPr sz="1100" spc="-15" dirty="0">
                          <a:latin typeface="Carlito"/>
                          <a:cs typeface="Carlito"/>
                        </a:rPr>
                        <a:t> </a:t>
                      </a:r>
                      <a:r>
                        <a:rPr sz="1100" spc="-25" dirty="0">
                          <a:latin typeface="Carlito"/>
                          <a:cs typeface="Carlito"/>
                        </a:rPr>
                        <a:t>and </a:t>
                      </a:r>
                      <a:r>
                        <a:rPr sz="1100" dirty="0">
                          <a:latin typeface="Carlito"/>
                          <a:cs typeface="Carlito"/>
                        </a:rPr>
                        <a:t>safely</a:t>
                      </a:r>
                      <a:r>
                        <a:rPr sz="1100" spc="-30" dirty="0">
                          <a:latin typeface="Carlito"/>
                          <a:cs typeface="Carlito"/>
                        </a:rPr>
                        <a:t> </a:t>
                      </a:r>
                      <a:r>
                        <a:rPr sz="1100" dirty="0">
                          <a:latin typeface="Carlito"/>
                          <a:cs typeface="Carlito"/>
                        </a:rPr>
                        <a:t>roast</a:t>
                      </a:r>
                      <a:r>
                        <a:rPr sz="1100" spc="-30" dirty="0">
                          <a:latin typeface="Carlito"/>
                          <a:cs typeface="Carlito"/>
                        </a:rPr>
                        <a:t> </a:t>
                      </a:r>
                      <a:r>
                        <a:rPr sz="1100" spc="-20" dirty="0">
                          <a:latin typeface="Carlito"/>
                          <a:cs typeface="Carlito"/>
                        </a:rPr>
                        <a:t>meat</a:t>
                      </a:r>
                      <a:endParaRPr sz="1100">
                        <a:latin typeface="Carlito"/>
                        <a:cs typeface="Carlito"/>
                      </a:endParaRPr>
                    </a:p>
                    <a:p>
                      <a:pPr marL="376555" indent="-285750">
                        <a:lnSpc>
                          <a:spcPts val="1250"/>
                        </a:lnSpc>
                        <a:buFont typeface="Arial"/>
                        <a:buChar char="•"/>
                        <a:tabLst>
                          <a:tab pos="376555" algn="l"/>
                        </a:tabLst>
                      </a:pPr>
                      <a:r>
                        <a:rPr sz="1100" dirty="0">
                          <a:latin typeface="Carlito"/>
                          <a:cs typeface="Carlito"/>
                        </a:rPr>
                        <a:t>Learn</a:t>
                      </a:r>
                      <a:r>
                        <a:rPr sz="1100" spc="-25" dirty="0">
                          <a:latin typeface="Carlito"/>
                          <a:cs typeface="Carlito"/>
                        </a:rPr>
                        <a:t> </a:t>
                      </a:r>
                      <a:r>
                        <a:rPr sz="1100" dirty="0">
                          <a:latin typeface="Carlito"/>
                          <a:cs typeface="Carlito"/>
                        </a:rPr>
                        <a:t>about</a:t>
                      </a:r>
                      <a:r>
                        <a:rPr sz="1100" spc="-2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range</a:t>
                      </a:r>
                      <a:r>
                        <a:rPr sz="1100" spc="-20" dirty="0">
                          <a:latin typeface="Carlito"/>
                          <a:cs typeface="Carlito"/>
                        </a:rPr>
                        <a:t> </a:t>
                      </a:r>
                      <a:r>
                        <a:rPr sz="1100" spc="-25" dirty="0">
                          <a:latin typeface="Carlito"/>
                          <a:cs typeface="Carlito"/>
                        </a:rPr>
                        <a:t>of</a:t>
                      </a:r>
                      <a:endParaRPr sz="1100">
                        <a:latin typeface="Carlito"/>
                        <a:cs typeface="Carlito"/>
                      </a:endParaRPr>
                    </a:p>
                    <a:p>
                      <a:pPr marL="376555" marR="154305">
                        <a:lnSpc>
                          <a:spcPct val="99100"/>
                        </a:lnSpc>
                        <a:spcBef>
                          <a:spcPts val="85"/>
                        </a:spcBef>
                      </a:pPr>
                      <a:r>
                        <a:rPr sz="1100" dirty="0">
                          <a:latin typeface="Carlito"/>
                          <a:cs typeface="Carlito"/>
                        </a:rPr>
                        <a:t>tinders</a:t>
                      </a:r>
                      <a:r>
                        <a:rPr sz="1100" spc="-25" dirty="0">
                          <a:latin typeface="Carlito"/>
                          <a:cs typeface="Carlito"/>
                        </a:rPr>
                        <a:t> </a:t>
                      </a:r>
                      <a:r>
                        <a:rPr sz="1100" dirty="0">
                          <a:latin typeface="Carlito"/>
                          <a:cs typeface="Carlito"/>
                        </a:rPr>
                        <a:t>and</a:t>
                      </a:r>
                      <a:r>
                        <a:rPr sz="1100" spc="-25" dirty="0">
                          <a:latin typeface="Carlito"/>
                          <a:cs typeface="Carlito"/>
                        </a:rPr>
                        <a:t> </a:t>
                      </a:r>
                      <a:r>
                        <a:rPr sz="1100" spc="-10" dirty="0">
                          <a:latin typeface="Carlito"/>
                          <a:cs typeface="Carlito"/>
                        </a:rPr>
                        <a:t>kindling, </a:t>
                      </a:r>
                      <a:r>
                        <a:rPr sz="1100" dirty="0">
                          <a:latin typeface="Carlito"/>
                          <a:cs typeface="Carlito"/>
                        </a:rPr>
                        <a:t>experiment</a:t>
                      </a:r>
                      <a:r>
                        <a:rPr sz="1100" spc="-40" dirty="0">
                          <a:latin typeface="Carlito"/>
                          <a:cs typeface="Carlito"/>
                        </a:rPr>
                        <a:t> </a:t>
                      </a:r>
                      <a:r>
                        <a:rPr sz="1100" dirty="0">
                          <a:latin typeface="Carlito"/>
                          <a:cs typeface="Carlito"/>
                        </a:rPr>
                        <a:t>with</a:t>
                      </a:r>
                      <a:r>
                        <a:rPr sz="1100" spc="-40" dirty="0">
                          <a:latin typeface="Carlito"/>
                          <a:cs typeface="Carlito"/>
                        </a:rPr>
                        <a:t> </a:t>
                      </a:r>
                      <a:r>
                        <a:rPr sz="1100" spc="-10" dirty="0">
                          <a:latin typeface="Carlito"/>
                          <a:cs typeface="Carlito"/>
                        </a:rPr>
                        <a:t>different </a:t>
                      </a:r>
                      <a:r>
                        <a:rPr sz="1100" dirty="0">
                          <a:latin typeface="Carlito"/>
                          <a:cs typeface="Carlito"/>
                        </a:rPr>
                        <a:t>means</a:t>
                      </a:r>
                      <a:r>
                        <a:rPr sz="1100" spc="-20" dirty="0">
                          <a:latin typeface="Carlito"/>
                          <a:cs typeface="Carlito"/>
                        </a:rPr>
                        <a:t> </a:t>
                      </a:r>
                      <a:r>
                        <a:rPr sz="1100" dirty="0">
                          <a:latin typeface="Carlito"/>
                          <a:cs typeface="Carlito"/>
                        </a:rPr>
                        <a:t>of</a:t>
                      </a:r>
                      <a:r>
                        <a:rPr sz="1100" spc="-10" dirty="0">
                          <a:latin typeface="Carlito"/>
                          <a:cs typeface="Carlito"/>
                        </a:rPr>
                        <a:t> ignition</a:t>
                      </a:r>
                      <a:endParaRPr sz="1100">
                        <a:latin typeface="Carlito"/>
                        <a:cs typeface="Carlito"/>
                      </a:endParaRPr>
                    </a:p>
                    <a:p>
                      <a:pPr marL="376555" marR="110489" indent="-285750">
                        <a:lnSpc>
                          <a:spcPts val="1300"/>
                        </a:lnSpc>
                        <a:spcBef>
                          <a:spcPts val="35"/>
                        </a:spcBef>
                        <a:buFont typeface="Arial"/>
                        <a:buChar char="•"/>
                        <a:tabLst>
                          <a:tab pos="376555" algn="l"/>
                        </a:tabLst>
                      </a:pPr>
                      <a:r>
                        <a:rPr sz="1100" dirty="0">
                          <a:latin typeface="Carlito"/>
                          <a:cs typeface="Carlito"/>
                        </a:rPr>
                        <a:t>Identify</a:t>
                      </a:r>
                      <a:r>
                        <a:rPr sz="1100" spc="-20"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range</a:t>
                      </a:r>
                      <a:r>
                        <a:rPr sz="1100" spc="-20" dirty="0">
                          <a:latin typeface="Carlito"/>
                          <a:cs typeface="Carlito"/>
                        </a:rPr>
                        <a:t> </a:t>
                      </a:r>
                      <a:r>
                        <a:rPr sz="1100" dirty="0">
                          <a:latin typeface="Carlito"/>
                          <a:cs typeface="Carlito"/>
                        </a:rPr>
                        <a:t>of</a:t>
                      </a:r>
                      <a:r>
                        <a:rPr sz="1100" spc="-20" dirty="0">
                          <a:latin typeface="Carlito"/>
                          <a:cs typeface="Carlito"/>
                        </a:rPr>
                        <a:t> trees </a:t>
                      </a:r>
                      <a:r>
                        <a:rPr sz="1100" dirty="0">
                          <a:latin typeface="Carlito"/>
                          <a:cs typeface="Carlito"/>
                        </a:rPr>
                        <a:t>and</a:t>
                      </a:r>
                      <a:r>
                        <a:rPr sz="1100" spc="-5" dirty="0">
                          <a:latin typeface="Carlito"/>
                          <a:cs typeface="Carlito"/>
                        </a:rPr>
                        <a:t> </a:t>
                      </a:r>
                      <a:r>
                        <a:rPr sz="1100" dirty="0">
                          <a:latin typeface="Carlito"/>
                          <a:cs typeface="Carlito"/>
                        </a:rPr>
                        <a:t>their</a:t>
                      </a:r>
                      <a:r>
                        <a:rPr sz="1100" spc="5" dirty="0">
                          <a:latin typeface="Carlito"/>
                          <a:cs typeface="Carlito"/>
                        </a:rPr>
                        <a:t> </a:t>
                      </a:r>
                      <a:r>
                        <a:rPr sz="1100" spc="-10" dirty="0">
                          <a:latin typeface="Carlito"/>
                          <a:cs typeface="Carlito"/>
                        </a:rPr>
                        <a:t>properties,</a:t>
                      </a:r>
                      <a:r>
                        <a:rPr sz="1100" dirty="0">
                          <a:latin typeface="Carlito"/>
                          <a:cs typeface="Carlito"/>
                        </a:rPr>
                        <a:t> </a:t>
                      </a:r>
                      <a:r>
                        <a:rPr sz="1100" spc="-20" dirty="0">
                          <a:latin typeface="Carlito"/>
                          <a:cs typeface="Carlito"/>
                        </a:rPr>
                        <a:t>know</a:t>
                      </a:r>
                      <a:endParaRPr sz="1100">
                        <a:latin typeface="Carlito"/>
                        <a:cs typeface="Carlito"/>
                      </a:endParaRPr>
                    </a:p>
                    <a:p>
                      <a:pPr marL="376555">
                        <a:lnSpc>
                          <a:spcPct val="100000"/>
                        </a:lnSpc>
                        <a:spcBef>
                          <a:spcPts val="30"/>
                        </a:spcBef>
                      </a:pPr>
                      <a:r>
                        <a:rPr sz="1100" dirty="0">
                          <a:latin typeface="Carlito"/>
                          <a:cs typeface="Carlito"/>
                        </a:rPr>
                        <a:t>a</a:t>
                      </a:r>
                      <a:r>
                        <a:rPr sz="1100" spc="-20" dirty="0">
                          <a:latin typeface="Carlito"/>
                          <a:cs typeface="Carlito"/>
                        </a:rPr>
                        <a:t> </a:t>
                      </a:r>
                      <a:r>
                        <a:rPr sz="1100" dirty="0">
                          <a:latin typeface="Carlito"/>
                          <a:cs typeface="Carlito"/>
                        </a:rPr>
                        <a:t>few</a:t>
                      </a:r>
                      <a:r>
                        <a:rPr sz="1100" spc="-10" dirty="0">
                          <a:latin typeface="Carlito"/>
                          <a:cs typeface="Carlito"/>
                        </a:rPr>
                        <a:t> </a:t>
                      </a:r>
                      <a:r>
                        <a:rPr sz="1100" dirty="0">
                          <a:latin typeface="Carlito"/>
                          <a:cs typeface="Carlito"/>
                        </a:rPr>
                        <a:t>wild</a:t>
                      </a:r>
                      <a:r>
                        <a:rPr sz="1100" spc="-15" dirty="0">
                          <a:latin typeface="Carlito"/>
                          <a:cs typeface="Carlito"/>
                        </a:rPr>
                        <a:t> </a:t>
                      </a:r>
                      <a:r>
                        <a:rPr sz="1100" spc="-10" dirty="0">
                          <a:latin typeface="Carlito"/>
                          <a:cs typeface="Carlito"/>
                        </a:rPr>
                        <a:t>foods</a:t>
                      </a:r>
                      <a:endParaRPr sz="1100">
                        <a:latin typeface="Carlito"/>
                        <a:cs typeface="Carlito"/>
                      </a:endParaRPr>
                    </a:p>
                    <a:p>
                      <a:pPr marL="376555" indent="-285750">
                        <a:lnSpc>
                          <a:spcPct val="100000"/>
                        </a:lnSpc>
                        <a:buFont typeface="Arial"/>
                        <a:buChar char="•"/>
                        <a:tabLst>
                          <a:tab pos="376555" algn="l"/>
                        </a:tabLst>
                      </a:pPr>
                      <a:r>
                        <a:rPr sz="1100" dirty="0">
                          <a:latin typeface="Carlito"/>
                          <a:cs typeface="Carlito"/>
                        </a:rPr>
                        <a:t>Make</a:t>
                      </a:r>
                      <a:r>
                        <a:rPr sz="1100" spc="-25"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simple</a:t>
                      </a:r>
                      <a:r>
                        <a:rPr sz="1100" spc="-20" dirty="0">
                          <a:latin typeface="Carlito"/>
                          <a:cs typeface="Carlito"/>
                        </a:rPr>
                        <a:t> </a:t>
                      </a:r>
                      <a:r>
                        <a:rPr sz="1100" dirty="0">
                          <a:latin typeface="Carlito"/>
                          <a:cs typeface="Carlito"/>
                        </a:rPr>
                        <a:t>water</a:t>
                      </a:r>
                      <a:r>
                        <a:rPr sz="1100" spc="-15" dirty="0">
                          <a:latin typeface="Carlito"/>
                          <a:cs typeface="Carlito"/>
                        </a:rPr>
                        <a:t> </a:t>
                      </a:r>
                      <a:r>
                        <a:rPr sz="1100" spc="-10" dirty="0">
                          <a:latin typeface="Carlito"/>
                          <a:cs typeface="Carlito"/>
                        </a:rPr>
                        <a:t>filter</a:t>
                      </a:r>
                      <a:endParaRPr sz="110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solidFill>
                      <a:srgbClr val="E9EBF5"/>
                    </a:solidFill>
                  </a:tcPr>
                </a:tc>
                <a:tc>
                  <a:txBody>
                    <a:bodyPr/>
                    <a:lstStyle/>
                    <a:p>
                      <a:pPr marL="376555" marR="111760" indent="-285750">
                        <a:lnSpc>
                          <a:spcPts val="1300"/>
                        </a:lnSpc>
                        <a:spcBef>
                          <a:spcPts val="320"/>
                        </a:spcBef>
                        <a:buFont typeface="Arial"/>
                        <a:buChar char="•"/>
                        <a:tabLst>
                          <a:tab pos="376555" algn="l"/>
                        </a:tabLst>
                      </a:pPr>
                      <a:r>
                        <a:rPr sz="1100" dirty="0">
                          <a:latin typeface="Carlito"/>
                          <a:cs typeface="Carlito"/>
                        </a:rPr>
                        <a:t>Use</a:t>
                      </a:r>
                      <a:r>
                        <a:rPr sz="1100" spc="-20"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range</a:t>
                      </a:r>
                      <a:r>
                        <a:rPr sz="1100" spc="-20" dirty="0">
                          <a:latin typeface="Carlito"/>
                          <a:cs typeface="Carlito"/>
                        </a:rPr>
                        <a:t> </a:t>
                      </a:r>
                      <a:r>
                        <a:rPr sz="1100" dirty="0">
                          <a:latin typeface="Carlito"/>
                          <a:cs typeface="Carlito"/>
                        </a:rPr>
                        <a:t>of</a:t>
                      </a:r>
                      <a:r>
                        <a:rPr sz="1100" spc="-20" dirty="0">
                          <a:latin typeface="Carlito"/>
                          <a:cs typeface="Carlito"/>
                        </a:rPr>
                        <a:t> </a:t>
                      </a:r>
                      <a:r>
                        <a:rPr sz="1100" dirty="0">
                          <a:latin typeface="Carlito"/>
                          <a:cs typeface="Carlito"/>
                        </a:rPr>
                        <a:t>tarps,</a:t>
                      </a:r>
                      <a:r>
                        <a:rPr sz="1100" spc="-20" dirty="0">
                          <a:latin typeface="Carlito"/>
                          <a:cs typeface="Carlito"/>
                        </a:rPr>
                        <a:t> </a:t>
                      </a:r>
                      <a:r>
                        <a:rPr sz="1100" spc="-10" dirty="0">
                          <a:latin typeface="Carlito"/>
                          <a:cs typeface="Carlito"/>
                        </a:rPr>
                        <a:t>natural </a:t>
                      </a:r>
                      <a:r>
                        <a:rPr sz="1100" dirty="0">
                          <a:latin typeface="Carlito"/>
                          <a:cs typeface="Carlito"/>
                        </a:rPr>
                        <a:t>shelters</a:t>
                      </a:r>
                      <a:r>
                        <a:rPr sz="1100" spc="-35" dirty="0">
                          <a:latin typeface="Carlito"/>
                          <a:cs typeface="Carlito"/>
                        </a:rPr>
                        <a:t> </a:t>
                      </a:r>
                      <a:r>
                        <a:rPr sz="1100" dirty="0">
                          <a:latin typeface="Carlito"/>
                          <a:cs typeface="Carlito"/>
                        </a:rPr>
                        <a:t>and</a:t>
                      </a:r>
                      <a:r>
                        <a:rPr sz="1100" spc="-30" dirty="0">
                          <a:latin typeface="Carlito"/>
                          <a:cs typeface="Carlito"/>
                        </a:rPr>
                        <a:t> </a:t>
                      </a:r>
                      <a:r>
                        <a:rPr sz="1100" spc="-10" dirty="0">
                          <a:latin typeface="Carlito"/>
                          <a:cs typeface="Carlito"/>
                        </a:rPr>
                        <a:t>hybrids</a:t>
                      </a:r>
                      <a:endParaRPr sz="1100">
                        <a:latin typeface="Carlito"/>
                        <a:cs typeface="Carlito"/>
                      </a:endParaRPr>
                    </a:p>
                    <a:p>
                      <a:pPr marL="376555" marR="163195" indent="-285750">
                        <a:lnSpc>
                          <a:spcPct val="99100"/>
                        </a:lnSpc>
                        <a:spcBef>
                          <a:spcPts val="40"/>
                        </a:spcBef>
                        <a:buFont typeface="Arial"/>
                        <a:buChar char="•"/>
                        <a:tabLst>
                          <a:tab pos="376555" algn="l"/>
                        </a:tabLst>
                      </a:pPr>
                      <a:r>
                        <a:rPr sz="1100" dirty="0">
                          <a:latin typeface="Carlito"/>
                          <a:cs typeface="Carlito"/>
                        </a:rPr>
                        <a:t>Sharpen</a:t>
                      </a:r>
                      <a:r>
                        <a:rPr sz="1100" spc="-30"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sheath</a:t>
                      </a:r>
                      <a:r>
                        <a:rPr sz="1100" spc="-30" dirty="0">
                          <a:latin typeface="Carlito"/>
                          <a:cs typeface="Carlito"/>
                        </a:rPr>
                        <a:t> </a:t>
                      </a:r>
                      <a:r>
                        <a:rPr sz="1100" dirty="0">
                          <a:latin typeface="Carlito"/>
                          <a:cs typeface="Carlito"/>
                        </a:rPr>
                        <a:t>knife,</a:t>
                      </a:r>
                      <a:r>
                        <a:rPr sz="1100" spc="-20" dirty="0">
                          <a:latin typeface="Carlito"/>
                          <a:cs typeface="Carlito"/>
                        </a:rPr>
                        <a:t> </a:t>
                      </a:r>
                      <a:r>
                        <a:rPr sz="1100" spc="-25" dirty="0">
                          <a:latin typeface="Carlito"/>
                          <a:cs typeface="Carlito"/>
                        </a:rPr>
                        <a:t>use </a:t>
                      </a:r>
                      <a:r>
                        <a:rPr sz="1100" dirty="0">
                          <a:latin typeface="Carlito"/>
                          <a:cs typeface="Carlito"/>
                        </a:rPr>
                        <a:t>it</a:t>
                      </a:r>
                      <a:r>
                        <a:rPr sz="1100" spc="-20"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make</a:t>
                      </a:r>
                      <a:r>
                        <a:rPr sz="1100" spc="-10" dirty="0">
                          <a:latin typeface="Carlito"/>
                          <a:cs typeface="Carlito"/>
                        </a:rPr>
                        <a:t> </a:t>
                      </a:r>
                      <a:r>
                        <a:rPr sz="1100" dirty="0">
                          <a:latin typeface="Carlito"/>
                          <a:cs typeface="Carlito"/>
                        </a:rPr>
                        <a:t>pegs,</a:t>
                      </a:r>
                      <a:r>
                        <a:rPr sz="1100" spc="-15" dirty="0">
                          <a:latin typeface="Carlito"/>
                          <a:cs typeface="Carlito"/>
                        </a:rPr>
                        <a:t> </a:t>
                      </a:r>
                      <a:r>
                        <a:rPr sz="1100" spc="-10" dirty="0">
                          <a:latin typeface="Carlito"/>
                          <a:cs typeface="Carlito"/>
                        </a:rPr>
                        <a:t>spoons, </a:t>
                      </a:r>
                      <a:r>
                        <a:rPr sz="1100" dirty="0">
                          <a:latin typeface="Carlito"/>
                          <a:cs typeface="Carlito"/>
                        </a:rPr>
                        <a:t>candesticks,</a:t>
                      </a:r>
                      <a:r>
                        <a:rPr sz="1100" spc="-45" dirty="0">
                          <a:latin typeface="Carlito"/>
                          <a:cs typeface="Carlito"/>
                        </a:rPr>
                        <a:t> </a:t>
                      </a:r>
                      <a:r>
                        <a:rPr sz="1100" spc="-10" dirty="0">
                          <a:latin typeface="Carlito"/>
                          <a:cs typeface="Carlito"/>
                        </a:rPr>
                        <a:t>pot-hangers</a:t>
                      </a:r>
                      <a:endParaRPr sz="1100">
                        <a:latin typeface="Carlito"/>
                        <a:cs typeface="Carlito"/>
                      </a:endParaRPr>
                    </a:p>
                    <a:p>
                      <a:pPr marL="376555" marR="370840" indent="-285750">
                        <a:lnSpc>
                          <a:spcPts val="1300"/>
                        </a:lnSpc>
                        <a:spcBef>
                          <a:spcPts val="35"/>
                        </a:spcBef>
                        <a:buFont typeface="Arial"/>
                        <a:buChar char="•"/>
                        <a:tabLst>
                          <a:tab pos="376555" algn="l"/>
                        </a:tabLst>
                      </a:pPr>
                      <a:r>
                        <a:rPr sz="1100" dirty="0">
                          <a:latin typeface="Carlito"/>
                          <a:cs typeface="Carlito"/>
                        </a:rPr>
                        <a:t>Be</a:t>
                      </a:r>
                      <a:r>
                        <a:rPr sz="1100" spc="-30" dirty="0">
                          <a:latin typeface="Carlito"/>
                          <a:cs typeface="Carlito"/>
                        </a:rPr>
                        <a:t> </a:t>
                      </a:r>
                      <a:r>
                        <a:rPr sz="1100" dirty="0">
                          <a:latin typeface="Carlito"/>
                          <a:cs typeface="Carlito"/>
                        </a:rPr>
                        <a:t>competent</a:t>
                      </a:r>
                      <a:r>
                        <a:rPr sz="1100" spc="-25" dirty="0">
                          <a:latin typeface="Carlito"/>
                          <a:cs typeface="Carlito"/>
                        </a:rPr>
                        <a:t> </a:t>
                      </a:r>
                      <a:r>
                        <a:rPr sz="1100" dirty="0">
                          <a:latin typeface="Carlito"/>
                          <a:cs typeface="Carlito"/>
                        </a:rPr>
                        <a:t>with</a:t>
                      </a:r>
                      <a:r>
                        <a:rPr sz="1100" spc="-30" dirty="0">
                          <a:latin typeface="Carlito"/>
                          <a:cs typeface="Carlito"/>
                        </a:rPr>
                        <a:t> </a:t>
                      </a:r>
                      <a:r>
                        <a:rPr sz="1100" spc="-20" dirty="0">
                          <a:latin typeface="Carlito"/>
                          <a:cs typeface="Carlito"/>
                        </a:rPr>
                        <a:t>fire- </a:t>
                      </a:r>
                      <a:r>
                        <a:rPr sz="1100" dirty="0">
                          <a:latin typeface="Carlito"/>
                          <a:cs typeface="Carlito"/>
                        </a:rPr>
                        <a:t>lighting</a:t>
                      </a:r>
                      <a:r>
                        <a:rPr sz="1100" spc="-20" dirty="0">
                          <a:latin typeface="Carlito"/>
                          <a:cs typeface="Carlito"/>
                        </a:rPr>
                        <a:t> </a:t>
                      </a:r>
                      <a:r>
                        <a:rPr sz="1100" dirty="0">
                          <a:latin typeface="Carlito"/>
                          <a:cs typeface="Carlito"/>
                        </a:rPr>
                        <a:t>in</a:t>
                      </a:r>
                      <a:r>
                        <a:rPr sz="1100" spc="-1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range</a:t>
                      </a:r>
                      <a:r>
                        <a:rPr sz="1100" spc="-10" dirty="0">
                          <a:latin typeface="Carlito"/>
                          <a:cs typeface="Carlito"/>
                        </a:rPr>
                        <a:t> </a:t>
                      </a:r>
                      <a:r>
                        <a:rPr sz="1100" spc="-25" dirty="0">
                          <a:latin typeface="Carlito"/>
                          <a:cs typeface="Carlito"/>
                        </a:rPr>
                        <a:t>of</a:t>
                      </a:r>
                      <a:endParaRPr sz="1100">
                        <a:latin typeface="Carlito"/>
                        <a:cs typeface="Carlito"/>
                      </a:endParaRPr>
                    </a:p>
                    <a:p>
                      <a:pPr marL="376555" marR="87630">
                        <a:lnSpc>
                          <a:spcPct val="99100"/>
                        </a:lnSpc>
                        <a:spcBef>
                          <a:spcPts val="40"/>
                        </a:spcBef>
                      </a:pPr>
                      <a:r>
                        <a:rPr sz="1100" dirty="0">
                          <a:latin typeface="Carlito"/>
                          <a:cs typeface="Carlito"/>
                        </a:rPr>
                        <a:t>conditions</a:t>
                      </a:r>
                      <a:r>
                        <a:rPr sz="1100" spc="-50" dirty="0">
                          <a:latin typeface="Carlito"/>
                          <a:cs typeface="Carlito"/>
                        </a:rPr>
                        <a:t> </a:t>
                      </a:r>
                      <a:r>
                        <a:rPr sz="1100" dirty="0">
                          <a:latin typeface="Carlito"/>
                          <a:cs typeface="Carlito"/>
                        </a:rPr>
                        <a:t>using</a:t>
                      </a:r>
                      <a:r>
                        <a:rPr sz="1100" spc="-45" dirty="0">
                          <a:latin typeface="Carlito"/>
                          <a:cs typeface="Carlito"/>
                        </a:rPr>
                        <a:t> </a:t>
                      </a:r>
                      <a:r>
                        <a:rPr sz="1100" spc="-10" dirty="0">
                          <a:latin typeface="Carlito"/>
                          <a:cs typeface="Carlito"/>
                        </a:rPr>
                        <a:t>modern </a:t>
                      </a:r>
                      <a:r>
                        <a:rPr sz="1100" dirty="0">
                          <a:latin typeface="Carlito"/>
                          <a:cs typeface="Carlito"/>
                        </a:rPr>
                        <a:t>methods.</a:t>
                      </a:r>
                      <a:r>
                        <a:rPr sz="1100" spc="200" dirty="0">
                          <a:latin typeface="Carlito"/>
                          <a:cs typeface="Carlito"/>
                        </a:rPr>
                        <a:t> </a:t>
                      </a:r>
                      <a:r>
                        <a:rPr sz="1100" dirty="0">
                          <a:latin typeface="Carlito"/>
                          <a:cs typeface="Carlito"/>
                        </a:rPr>
                        <a:t>Experiment</a:t>
                      </a:r>
                      <a:r>
                        <a:rPr sz="1100" spc="-30" dirty="0">
                          <a:latin typeface="Carlito"/>
                          <a:cs typeface="Carlito"/>
                        </a:rPr>
                        <a:t> </a:t>
                      </a:r>
                      <a:r>
                        <a:rPr sz="1100" dirty="0">
                          <a:latin typeface="Carlito"/>
                          <a:cs typeface="Carlito"/>
                        </a:rPr>
                        <a:t>with</a:t>
                      </a:r>
                      <a:r>
                        <a:rPr sz="1100" spc="-30" dirty="0">
                          <a:latin typeface="Carlito"/>
                          <a:cs typeface="Carlito"/>
                        </a:rPr>
                        <a:t> </a:t>
                      </a:r>
                      <a:r>
                        <a:rPr sz="1100" spc="-60" dirty="0">
                          <a:latin typeface="Carlito"/>
                          <a:cs typeface="Carlito"/>
                        </a:rPr>
                        <a:t>a</a:t>
                      </a:r>
                      <a:r>
                        <a:rPr sz="1100" dirty="0">
                          <a:latin typeface="Carlito"/>
                          <a:cs typeface="Carlito"/>
                        </a:rPr>
                        <a:t> traditional</a:t>
                      </a:r>
                      <a:r>
                        <a:rPr sz="1100" spc="-60" dirty="0">
                          <a:latin typeface="Carlito"/>
                          <a:cs typeface="Carlito"/>
                        </a:rPr>
                        <a:t> </a:t>
                      </a:r>
                      <a:r>
                        <a:rPr sz="1100" spc="-10" dirty="0">
                          <a:latin typeface="Carlito"/>
                          <a:cs typeface="Carlito"/>
                        </a:rPr>
                        <a:t>method.</a:t>
                      </a:r>
                      <a:endParaRPr sz="1100">
                        <a:latin typeface="Carlito"/>
                        <a:cs typeface="Carlito"/>
                      </a:endParaRPr>
                    </a:p>
                    <a:p>
                      <a:pPr marL="376555" marR="259079" indent="-285750">
                        <a:lnSpc>
                          <a:spcPts val="1300"/>
                        </a:lnSpc>
                        <a:spcBef>
                          <a:spcPts val="35"/>
                        </a:spcBef>
                        <a:buFont typeface="Arial"/>
                        <a:buChar char="•"/>
                        <a:tabLst>
                          <a:tab pos="376555" algn="l"/>
                        </a:tabLst>
                      </a:pPr>
                      <a:r>
                        <a:rPr sz="1100" dirty="0">
                          <a:latin typeface="Carlito"/>
                          <a:cs typeface="Carlito"/>
                        </a:rPr>
                        <a:t>Gather</a:t>
                      </a:r>
                      <a:r>
                        <a:rPr sz="1100" spc="-25" dirty="0">
                          <a:latin typeface="Carlito"/>
                          <a:cs typeface="Carlito"/>
                        </a:rPr>
                        <a:t> </a:t>
                      </a:r>
                      <a:r>
                        <a:rPr sz="1100" dirty="0">
                          <a:latin typeface="Carlito"/>
                          <a:cs typeface="Carlito"/>
                        </a:rPr>
                        <a:t>some</a:t>
                      </a:r>
                      <a:r>
                        <a:rPr sz="1100" spc="-25" dirty="0">
                          <a:latin typeface="Carlito"/>
                          <a:cs typeface="Carlito"/>
                        </a:rPr>
                        <a:t> </a:t>
                      </a:r>
                      <a:r>
                        <a:rPr sz="1100" dirty="0">
                          <a:latin typeface="Carlito"/>
                          <a:cs typeface="Carlito"/>
                        </a:rPr>
                        <a:t>wild</a:t>
                      </a:r>
                      <a:r>
                        <a:rPr sz="1100" spc="-35" dirty="0">
                          <a:latin typeface="Carlito"/>
                          <a:cs typeface="Carlito"/>
                        </a:rPr>
                        <a:t> </a:t>
                      </a:r>
                      <a:r>
                        <a:rPr sz="1100" spc="-10" dirty="0">
                          <a:latin typeface="Carlito"/>
                          <a:cs typeface="Carlito"/>
                        </a:rPr>
                        <a:t>edibles </a:t>
                      </a:r>
                      <a:r>
                        <a:rPr sz="1100" dirty="0">
                          <a:latin typeface="Carlito"/>
                          <a:cs typeface="Carlito"/>
                        </a:rPr>
                        <a:t>and</a:t>
                      </a:r>
                      <a:r>
                        <a:rPr sz="1100" spc="-20" dirty="0">
                          <a:latin typeface="Carlito"/>
                          <a:cs typeface="Carlito"/>
                        </a:rPr>
                        <a:t> </a:t>
                      </a:r>
                      <a:r>
                        <a:rPr sz="1100" dirty="0">
                          <a:latin typeface="Carlito"/>
                          <a:cs typeface="Carlito"/>
                        </a:rPr>
                        <a:t>use</a:t>
                      </a:r>
                      <a:r>
                        <a:rPr sz="1100" spc="-10" dirty="0">
                          <a:latin typeface="Carlito"/>
                          <a:cs typeface="Carlito"/>
                        </a:rPr>
                        <a:t> </a:t>
                      </a:r>
                      <a:r>
                        <a:rPr sz="1100" dirty="0">
                          <a:latin typeface="Carlito"/>
                          <a:cs typeface="Carlito"/>
                        </a:rPr>
                        <a:t>them</a:t>
                      </a:r>
                      <a:r>
                        <a:rPr sz="1100" spc="-20" dirty="0">
                          <a:latin typeface="Carlito"/>
                          <a:cs typeface="Carlito"/>
                        </a:rPr>
                        <a:t> </a:t>
                      </a:r>
                      <a:r>
                        <a:rPr sz="1100" dirty="0">
                          <a:latin typeface="Carlito"/>
                          <a:cs typeface="Carlito"/>
                        </a:rPr>
                        <a:t>to</a:t>
                      </a:r>
                      <a:r>
                        <a:rPr sz="1100" spc="-15" dirty="0">
                          <a:latin typeface="Carlito"/>
                          <a:cs typeface="Carlito"/>
                        </a:rPr>
                        <a:t> </a:t>
                      </a:r>
                      <a:r>
                        <a:rPr sz="1100" spc="-10" dirty="0">
                          <a:latin typeface="Carlito"/>
                          <a:cs typeface="Carlito"/>
                        </a:rPr>
                        <a:t>augment</a:t>
                      </a:r>
                      <a:endParaRPr sz="1100">
                        <a:latin typeface="Carlito"/>
                        <a:cs typeface="Carlito"/>
                      </a:endParaRPr>
                    </a:p>
                    <a:p>
                      <a:pPr marL="376555" marR="159385" algn="just">
                        <a:lnSpc>
                          <a:spcPct val="99100"/>
                        </a:lnSpc>
                        <a:spcBef>
                          <a:spcPts val="40"/>
                        </a:spcBef>
                      </a:pPr>
                      <a:r>
                        <a:rPr sz="1100" dirty="0">
                          <a:latin typeface="Carlito"/>
                          <a:cs typeface="Carlito"/>
                        </a:rPr>
                        <a:t>your</a:t>
                      </a:r>
                      <a:r>
                        <a:rPr sz="1100" spc="-20" dirty="0">
                          <a:latin typeface="Carlito"/>
                          <a:cs typeface="Carlito"/>
                        </a:rPr>
                        <a:t> </a:t>
                      </a:r>
                      <a:r>
                        <a:rPr sz="1100" dirty="0">
                          <a:latin typeface="Carlito"/>
                          <a:cs typeface="Carlito"/>
                        </a:rPr>
                        <a:t>rations</a:t>
                      </a:r>
                      <a:r>
                        <a:rPr sz="1100" spc="-30" dirty="0">
                          <a:latin typeface="Carlito"/>
                          <a:cs typeface="Carlito"/>
                        </a:rPr>
                        <a:t> </a:t>
                      </a:r>
                      <a:r>
                        <a:rPr sz="1100" dirty="0">
                          <a:latin typeface="Carlito"/>
                          <a:cs typeface="Carlito"/>
                        </a:rPr>
                        <a:t>on</a:t>
                      </a:r>
                      <a:r>
                        <a:rPr sz="1100" spc="-30" dirty="0">
                          <a:latin typeface="Carlito"/>
                          <a:cs typeface="Carlito"/>
                        </a:rPr>
                        <a:t> </a:t>
                      </a:r>
                      <a:r>
                        <a:rPr sz="1100" dirty="0">
                          <a:latin typeface="Carlito"/>
                          <a:cs typeface="Carlito"/>
                        </a:rPr>
                        <a:t>camp,</a:t>
                      </a:r>
                      <a:r>
                        <a:rPr sz="1100" spc="-25" dirty="0">
                          <a:latin typeface="Carlito"/>
                          <a:cs typeface="Carlito"/>
                        </a:rPr>
                        <a:t> </a:t>
                      </a:r>
                      <a:r>
                        <a:rPr sz="1100" spc="-20" dirty="0">
                          <a:latin typeface="Carlito"/>
                          <a:cs typeface="Carlito"/>
                        </a:rPr>
                        <a:t>learn </a:t>
                      </a:r>
                      <a:r>
                        <a:rPr sz="1100" dirty="0">
                          <a:latin typeface="Carlito"/>
                          <a:cs typeface="Carlito"/>
                        </a:rPr>
                        <a:t>how</a:t>
                      </a:r>
                      <a:r>
                        <a:rPr sz="1100" spc="-20"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prepare</a:t>
                      </a:r>
                      <a:r>
                        <a:rPr sz="1100" spc="-15"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fish</a:t>
                      </a:r>
                      <a:r>
                        <a:rPr sz="1100" spc="-20" dirty="0">
                          <a:latin typeface="Carlito"/>
                          <a:cs typeface="Carlito"/>
                        </a:rPr>
                        <a:t> </a:t>
                      </a:r>
                      <a:r>
                        <a:rPr sz="1100" dirty="0">
                          <a:latin typeface="Carlito"/>
                          <a:cs typeface="Carlito"/>
                        </a:rPr>
                        <a:t>and</a:t>
                      </a:r>
                      <a:r>
                        <a:rPr sz="1100" spc="-20" dirty="0">
                          <a:latin typeface="Carlito"/>
                          <a:cs typeface="Carlito"/>
                        </a:rPr>
                        <a:t> </a:t>
                      </a:r>
                      <a:r>
                        <a:rPr sz="1100" spc="-50" dirty="0">
                          <a:latin typeface="Carlito"/>
                          <a:cs typeface="Carlito"/>
                        </a:rPr>
                        <a:t>a</a:t>
                      </a:r>
                      <a:r>
                        <a:rPr sz="1100" dirty="0">
                          <a:latin typeface="Carlito"/>
                          <a:cs typeface="Carlito"/>
                        </a:rPr>
                        <a:t> rabbit</a:t>
                      </a:r>
                      <a:r>
                        <a:rPr sz="1100" spc="-30" dirty="0">
                          <a:latin typeface="Carlito"/>
                          <a:cs typeface="Carlito"/>
                        </a:rPr>
                        <a:t> </a:t>
                      </a:r>
                      <a:r>
                        <a:rPr sz="1100" dirty="0">
                          <a:latin typeface="Carlito"/>
                          <a:cs typeface="Carlito"/>
                        </a:rPr>
                        <a:t>for</a:t>
                      </a:r>
                      <a:r>
                        <a:rPr sz="1100" spc="-20" dirty="0">
                          <a:latin typeface="Carlito"/>
                          <a:cs typeface="Carlito"/>
                        </a:rPr>
                        <a:t> </a:t>
                      </a:r>
                      <a:r>
                        <a:rPr sz="1100" spc="-10" dirty="0">
                          <a:latin typeface="Carlito"/>
                          <a:cs typeface="Carlito"/>
                        </a:rPr>
                        <a:t>cooking</a:t>
                      </a:r>
                      <a:endParaRPr sz="1100">
                        <a:latin typeface="Carlito"/>
                        <a:cs typeface="Carlito"/>
                      </a:endParaRPr>
                    </a:p>
                    <a:p>
                      <a:pPr marL="372110" marR="144780" indent="-281305" algn="just">
                        <a:lnSpc>
                          <a:spcPts val="1300"/>
                        </a:lnSpc>
                        <a:spcBef>
                          <a:spcPts val="40"/>
                        </a:spcBef>
                        <a:buFont typeface="Arial"/>
                        <a:buChar char="•"/>
                        <a:tabLst>
                          <a:tab pos="376555" algn="l"/>
                        </a:tabLst>
                      </a:pPr>
                      <a:r>
                        <a:rPr sz="1100" dirty="0">
                          <a:latin typeface="Carlito"/>
                          <a:cs typeface="Carlito"/>
                        </a:rPr>
                        <a:t>Use</a:t>
                      </a:r>
                      <a:r>
                        <a:rPr sz="1100" spc="-30" dirty="0">
                          <a:latin typeface="Carlito"/>
                          <a:cs typeface="Carlito"/>
                        </a:rPr>
                        <a:t> </a:t>
                      </a:r>
                      <a:r>
                        <a:rPr sz="1100" dirty="0">
                          <a:latin typeface="Carlito"/>
                          <a:cs typeface="Carlito"/>
                        </a:rPr>
                        <a:t>filtering</a:t>
                      </a:r>
                      <a:r>
                        <a:rPr sz="1100" spc="-30"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boiling</a:t>
                      </a:r>
                      <a:r>
                        <a:rPr sz="1100" spc="-30" dirty="0">
                          <a:latin typeface="Carlito"/>
                          <a:cs typeface="Carlito"/>
                        </a:rPr>
                        <a:t> </a:t>
                      </a:r>
                      <a:r>
                        <a:rPr sz="1100" spc="-25" dirty="0">
                          <a:latin typeface="Carlito"/>
                          <a:cs typeface="Carlito"/>
                        </a:rPr>
                        <a:t>to 	</a:t>
                      </a:r>
                      <a:r>
                        <a:rPr sz="1100" dirty="0">
                          <a:latin typeface="Carlito"/>
                          <a:cs typeface="Carlito"/>
                        </a:rPr>
                        <a:t>purify</a:t>
                      </a:r>
                      <a:r>
                        <a:rPr sz="1100" spc="-25" dirty="0">
                          <a:latin typeface="Carlito"/>
                          <a:cs typeface="Carlito"/>
                        </a:rPr>
                        <a:t> </a:t>
                      </a:r>
                      <a:r>
                        <a:rPr sz="1100" dirty="0">
                          <a:latin typeface="Carlito"/>
                          <a:cs typeface="Carlito"/>
                        </a:rPr>
                        <a:t>river</a:t>
                      </a:r>
                      <a:r>
                        <a:rPr sz="1100" spc="-20" dirty="0">
                          <a:latin typeface="Carlito"/>
                          <a:cs typeface="Carlito"/>
                        </a:rPr>
                        <a:t> </a:t>
                      </a:r>
                      <a:r>
                        <a:rPr sz="1100" dirty="0">
                          <a:latin typeface="Carlito"/>
                          <a:cs typeface="Carlito"/>
                        </a:rPr>
                        <a:t>or</a:t>
                      </a:r>
                      <a:r>
                        <a:rPr sz="1100" spc="-20" dirty="0">
                          <a:latin typeface="Carlito"/>
                          <a:cs typeface="Carlito"/>
                        </a:rPr>
                        <a:t> </a:t>
                      </a:r>
                      <a:r>
                        <a:rPr sz="1100" dirty="0">
                          <a:latin typeface="Carlito"/>
                          <a:cs typeface="Carlito"/>
                        </a:rPr>
                        <a:t>stream</a:t>
                      </a:r>
                      <a:r>
                        <a:rPr sz="1100" spc="-30" dirty="0">
                          <a:latin typeface="Carlito"/>
                          <a:cs typeface="Carlito"/>
                        </a:rPr>
                        <a:t> </a:t>
                      </a:r>
                      <a:r>
                        <a:rPr sz="1100" spc="-20" dirty="0">
                          <a:latin typeface="Carlito"/>
                          <a:cs typeface="Carlito"/>
                        </a:rPr>
                        <a:t>water</a:t>
                      </a:r>
                      <a:endParaRPr sz="1100">
                        <a:latin typeface="Carlito"/>
                        <a:cs typeface="Carlito"/>
                      </a:endParaRPr>
                    </a:p>
                    <a:p>
                      <a:pPr marL="376555" algn="just">
                        <a:lnSpc>
                          <a:spcPct val="100000"/>
                        </a:lnSpc>
                        <a:spcBef>
                          <a:spcPts val="25"/>
                        </a:spcBef>
                      </a:pPr>
                      <a:r>
                        <a:rPr sz="1100" dirty="0">
                          <a:latin typeface="Carlito"/>
                          <a:cs typeface="Carlito"/>
                        </a:rPr>
                        <a:t>as</a:t>
                      </a:r>
                      <a:r>
                        <a:rPr sz="1100" spc="-30" dirty="0">
                          <a:latin typeface="Carlito"/>
                          <a:cs typeface="Carlito"/>
                        </a:rPr>
                        <a:t> </a:t>
                      </a:r>
                      <a:r>
                        <a:rPr sz="1100" dirty="0">
                          <a:latin typeface="Carlito"/>
                          <a:cs typeface="Carlito"/>
                        </a:rPr>
                        <a:t>the</a:t>
                      </a:r>
                      <a:r>
                        <a:rPr sz="1100" spc="-20" dirty="0">
                          <a:latin typeface="Carlito"/>
                          <a:cs typeface="Carlito"/>
                        </a:rPr>
                        <a:t> </a:t>
                      </a:r>
                      <a:r>
                        <a:rPr sz="1100" dirty="0">
                          <a:latin typeface="Carlito"/>
                          <a:cs typeface="Carlito"/>
                        </a:rPr>
                        <a:t>main</a:t>
                      </a:r>
                      <a:r>
                        <a:rPr sz="1100" spc="-30" dirty="0">
                          <a:latin typeface="Carlito"/>
                          <a:cs typeface="Carlito"/>
                        </a:rPr>
                        <a:t> </a:t>
                      </a:r>
                      <a:r>
                        <a:rPr sz="1100" dirty="0">
                          <a:latin typeface="Carlito"/>
                          <a:cs typeface="Carlito"/>
                        </a:rPr>
                        <a:t>water</a:t>
                      </a:r>
                      <a:r>
                        <a:rPr sz="1100" spc="-15" dirty="0">
                          <a:latin typeface="Carlito"/>
                          <a:cs typeface="Carlito"/>
                        </a:rPr>
                        <a:t> </a:t>
                      </a:r>
                      <a:r>
                        <a:rPr sz="1100" dirty="0">
                          <a:latin typeface="Carlito"/>
                          <a:cs typeface="Carlito"/>
                        </a:rPr>
                        <a:t>source</a:t>
                      </a:r>
                      <a:r>
                        <a:rPr sz="1100" spc="-25" dirty="0">
                          <a:latin typeface="Carlito"/>
                          <a:cs typeface="Carlito"/>
                        </a:rPr>
                        <a:t> on</a:t>
                      </a:r>
                      <a:endParaRPr sz="1100">
                        <a:latin typeface="Carlito"/>
                        <a:cs typeface="Carlito"/>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solidFill>
                      <a:srgbClr val="E9EBF5"/>
                    </a:solidFill>
                  </a:tcPr>
                </a:tc>
                <a:tc>
                  <a:txBody>
                    <a:bodyPr/>
                    <a:lstStyle/>
                    <a:p>
                      <a:pPr marL="259715" marR="614045" indent="-168910">
                        <a:lnSpc>
                          <a:spcPts val="1300"/>
                        </a:lnSpc>
                        <a:spcBef>
                          <a:spcPts val="320"/>
                        </a:spcBef>
                        <a:buFont typeface="Arial"/>
                        <a:buChar char="•"/>
                        <a:tabLst>
                          <a:tab pos="262255" algn="l"/>
                        </a:tabLst>
                      </a:pPr>
                      <a:r>
                        <a:rPr sz="1100" dirty="0">
                          <a:latin typeface="Carlito"/>
                          <a:cs typeface="Carlito"/>
                        </a:rPr>
                        <a:t>Build</a:t>
                      </a:r>
                      <a:r>
                        <a:rPr sz="1100" spc="-30" dirty="0">
                          <a:latin typeface="Carlito"/>
                          <a:cs typeface="Carlito"/>
                        </a:rPr>
                        <a:t> </a:t>
                      </a:r>
                      <a:r>
                        <a:rPr sz="1100" dirty="0">
                          <a:latin typeface="Carlito"/>
                          <a:cs typeface="Carlito"/>
                        </a:rPr>
                        <a:t>group</a:t>
                      </a:r>
                      <a:r>
                        <a:rPr sz="1100" spc="-25" dirty="0">
                          <a:latin typeface="Carlito"/>
                          <a:cs typeface="Carlito"/>
                        </a:rPr>
                        <a:t> </a:t>
                      </a:r>
                      <a:r>
                        <a:rPr sz="1100" spc="-10" dirty="0">
                          <a:latin typeface="Carlito"/>
                          <a:cs typeface="Carlito"/>
                        </a:rPr>
                        <a:t>shelters 	incorporating</a:t>
                      </a:r>
                      <a:r>
                        <a:rPr sz="1100" spc="45" dirty="0">
                          <a:latin typeface="Carlito"/>
                          <a:cs typeface="Carlito"/>
                        </a:rPr>
                        <a:t> </a:t>
                      </a:r>
                      <a:r>
                        <a:rPr sz="1100" spc="-20" dirty="0">
                          <a:latin typeface="Carlito"/>
                          <a:cs typeface="Carlito"/>
                        </a:rPr>
                        <a:t>fires</a:t>
                      </a:r>
                      <a:endParaRPr sz="1100">
                        <a:latin typeface="Carlito"/>
                        <a:cs typeface="Carlito"/>
                      </a:endParaRPr>
                    </a:p>
                    <a:p>
                      <a:pPr marL="259715" marR="251460" indent="-168910">
                        <a:lnSpc>
                          <a:spcPct val="99100"/>
                        </a:lnSpc>
                        <a:spcBef>
                          <a:spcPts val="40"/>
                        </a:spcBef>
                        <a:buFont typeface="Arial"/>
                        <a:buChar char="•"/>
                        <a:tabLst>
                          <a:tab pos="262255" algn="l"/>
                        </a:tabLst>
                      </a:pPr>
                      <a:r>
                        <a:rPr sz="1100" dirty="0">
                          <a:latin typeface="Carlito"/>
                          <a:cs typeface="Carlito"/>
                        </a:rPr>
                        <a:t>Sharpen</a:t>
                      </a:r>
                      <a:r>
                        <a:rPr sz="1100" spc="-25" dirty="0">
                          <a:latin typeface="Carlito"/>
                          <a:cs typeface="Carlito"/>
                        </a:rPr>
                        <a:t> </a:t>
                      </a:r>
                      <a:r>
                        <a:rPr sz="1100" dirty="0">
                          <a:latin typeface="Carlito"/>
                          <a:cs typeface="Carlito"/>
                        </a:rPr>
                        <a:t>and</a:t>
                      </a:r>
                      <a:r>
                        <a:rPr sz="1100" spc="-20" dirty="0">
                          <a:latin typeface="Carlito"/>
                          <a:cs typeface="Carlito"/>
                        </a:rPr>
                        <a:t> </a:t>
                      </a:r>
                      <a:r>
                        <a:rPr sz="1100" dirty="0">
                          <a:latin typeface="Carlito"/>
                          <a:cs typeface="Carlito"/>
                        </a:rPr>
                        <a:t>use</a:t>
                      </a:r>
                      <a:r>
                        <a:rPr sz="1100" spc="-15" dirty="0">
                          <a:latin typeface="Carlito"/>
                          <a:cs typeface="Carlito"/>
                        </a:rPr>
                        <a:t> </a:t>
                      </a:r>
                      <a:r>
                        <a:rPr sz="1100" dirty="0">
                          <a:latin typeface="Carlito"/>
                          <a:cs typeface="Carlito"/>
                        </a:rPr>
                        <a:t>an</a:t>
                      </a:r>
                      <a:r>
                        <a:rPr sz="1100" spc="-20" dirty="0">
                          <a:latin typeface="Carlito"/>
                          <a:cs typeface="Carlito"/>
                        </a:rPr>
                        <a:t> </a:t>
                      </a:r>
                      <a:r>
                        <a:rPr sz="1100" dirty="0">
                          <a:latin typeface="Carlito"/>
                          <a:cs typeface="Carlito"/>
                        </a:rPr>
                        <a:t>axe</a:t>
                      </a:r>
                      <a:r>
                        <a:rPr sz="1100" spc="-15" dirty="0">
                          <a:latin typeface="Carlito"/>
                          <a:cs typeface="Carlito"/>
                        </a:rPr>
                        <a:t> </a:t>
                      </a:r>
                      <a:r>
                        <a:rPr sz="1100" spc="-25" dirty="0">
                          <a:latin typeface="Carlito"/>
                          <a:cs typeface="Carlito"/>
                        </a:rPr>
                        <a:t>to 	</a:t>
                      </a:r>
                      <a:r>
                        <a:rPr sz="1100" dirty="0">
                          <a:latin typeface="Carlito"/>
                          <a:cs typeface="Carlito"/>
                        </a:rPr>
                        <a:t>make</a:t>
                      </a:r>
                      <a:r>
                        <a:rPr sz="1100" spc="-30" dirty="0">
                          <a:latin typeface="Carlito"/>
                          <a:cs typeface="Carlito"/>
                        </a:rPr>
                        <a:t> </a:t>
                      </a:r>
                      <a:r>
                        <a:rPr sz="1100" dirty="0">
                          <a:latin typeface="Carlito"/>
                          <a:cs typeface="Carlito"/>
                        </a:rPr>
                        <a:t>larger</a:t>
                      </a:r>
                      <a:r>
                        <a:rPr sz="1100" spc="-25" dirty="0">
                          <a:latin typeface="Carlito"/>
                          <a:cs typeface="Carlito"/>
                        </a:rPr>
                        <a:t> </a:t>
                      </a:r>
                      <a:r>
                        <a:rPr sz="1100" spc="-10" dirty="0">
                          <a:latin typeface="Carlito"/>
                          <a:cs typeface="Carlito"/>
                        </a:rPr>
                        <a:t>woodcraft 	projects</a:t>
                      </a:r>
                      <a:endParaRPr sz="1100">
                        <a:latin typeface="Carlito"/>
                        <a:cs typeface="Carlito"/>
                      </a:endParaRPr>
                    </a:p>
                    <a:p>
                      <a:pPr marL="259715" marR="106045" indent="-168910">
                        <a:lnSpc>
                          <a:spcPts val="1300"/>
                        </a:lnSpc>
                        <a:spcBef>
                          <a:spcPts val="35"/>
                        </a:spcBef>
                        <a:buFont typeface="Arial"/>
                        <a:buChar char="•"/>
                        <a:tabLst>
                          <a:tab pos="262255" algn="l"/>
                        </a:tabLst>
                      </a:pPr>
                      <a:r>
                        <a:rPr sz="1100" dirty="0">
                          <a:latin typeface="Carlito"/>
                          <a:cs typeface="Carlito"/>
                        </a:rPr>
                        <a:t>Use</a:t>
                      </a:r>
                      <a:r>
                        <a:rPr sz="1100" spc="-15"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knife</a:t>
                      </a:r>
                      <a:r>
                        <a:rPr sz="1100" spc="-15" dirty="0">
                          <a:latin typeface="Carlito"/>
                          <a:cs typeface="Carlito"/>
                        </a:rPr>
                        <a:t> </a:t>
                      </a:r>
                      <a:r>
                        <a:rPr sz="1100" dirty="0">
                          <a:latin typeface="Carlito"/>
                          <a:cs typeface="Carlito"/>
                        </a:rPr>
                        <a:t>to</a:t>
                      </a:r>
                      <a:r>
                        <a:rPr sz="1100" spc="-15" dirty="0">
                          <a:latin typeface="Carlito"/>
                          <a:cs typeface="Carlito"/>
                        </a:rPr>
                        <a:t> </a:t>
                      </a:r>
                      <a:r>
                        <a:rPr sz="1100" dirty="0">
                          <a:latin typeface="Carlito"/>
                          <a:cs typeface="Carlito"/>
                        </a:rPr>
                        <a:t>make</a:t>
                      </a:r>
                      <a:r>
                        <a:rPr sz="1100" spc="-10" dirty="0">
                          <a:latin typeface="Carlito"/>
                          <a:cs typeface="Carlito"/>
                        </a:rPr>
                        <a:t> </a:t>
                      </a:r>
                      <a:r>
                        <a:rPr sz="1100" dirty="0">
                          <a:latin typeface="Carlito"/>
                          <a:cs typeface="Carlito"/>
                        </a:rPr>
                        <a:t>a</a:t>
                      </a:r>
                      <a:r>
                        <a:rPr sz="1100" spc="-20" dirty="0">
                          <a:latin typeface="Carlito"/>
                          <a:cs typeface="Carlito"/>
                        </a:rPr>
                        <a:t> </a:t>
                      </a:r>
                      <a:r>
                        <a:rPr sz="1100" spc="-10" dirty="0">
                          <a:latin typeface="Carlito"/>
                          <a:cs typeface="Carlito"/>
                        </a:rPr>
                        <a:t>folding 	buck-</a:t>
                      </a:r>
                      <a:r>
                        <a:rPr sz="1100" dirty="0">
                          <a:latin typeface="Carlito"/>
                          <a:cs typeface="Carlito"/>
                        </a:rPr>
                        <a:t>saw,</a:t>
                      </a:r>
                      <a:r>
                        <a:rPr sz="1100" spc="-25" dirty="0">
                          <a:latin typeface="Carlito"/>
                          <a:cs typeface="Carlito"/>
                        </a:rPr>
                        <a:t> </a:t>
                      </a:r>
                      <a:r>
                        <a:rPr sz="1100" dirty="0">
                          <a:latin typeface="Carlito"/>
                          <a:cs typeface="Carlito"/>
                        </a:rPr>
                        <a:t>adjustable</a:t>
                      </a:r>
                      <a:r>
                        <a:rPr sz="1100" spc="-25" dirty="0">
                          <a:latin typeface="Carlito"/>
                          <a:cs typeface="Carlito"/>
                        </a:rPr>
                        <a:t> pot</a:t>
                      </a:r>
                      <a:endParaRPr sz="1100">
                        <a:latin typeface="Carlito"/>
                        <a:cs typeface="Carlito"/>
                      </a:endParaRPr>
                    </a:p>
                    <a:p>
                      <a:pPr marL="262255">
                        <a:lnSpc>
                          <a:spcPct val="100000"/>
                        </a:lnSpc>
                        <a:spcBef>
                          <a:spcPts val="30"/>
                        </a:spcBef>
                      </a:pPr>
                      <a:r>
                        <a:rPr sz="1100" spc="-10" dirty="0">
                          <a:latin typeface="Carlito"/>
                          <a:cs typeface="Carlito"/>
                        </a:rPr>
                        <a:t>hanger,</a:t>
                      </a:r>
                      <a:endParaRPr sz="1100">
                        <a:latin typeface="Carlito"/>
                        <a:cs typeface="Carlito"/>
                      </a:endParaRPr>
                    </a:p>
                    <a:p>
                      <a:pPr marL="259715" marR="323850" indent="-168910">
                        <a:lnSpc>
                          <a:spcPct val="100000"/>
                        </a:lnSpc>
                        <a:buFont typeface="Arial"/>
                        <a:buChar char="•"/>
                        <a:tabLst>
                          <a:tab pos="262255" algn="l"/>
                        </a:tabLst>
                      </a:pPr>
                      <a:r>
                        <a:rPr sz="1100" dirty="0">
                          <a:latin typeface="Carlito"/>
                          <a:cs typeface="Carlito"/>
                        </a:rPr>
                        <a:t>Be</a:t>
                      </a:r>
                      <a:r>
                        <a:rPr sz="1100" spc="-30" dirty="0">
                          <a:latin typeface="Carlito"/>
                          <a:cs typeface="Carlito"/>
                        </a:rPr>
                        <a:t> </a:t>
                      </a:r>
                      <a:r>
                        <a:rPr sz="1100" dirty="0">
                          <a:latin typeface="Carlito"/>
                          <a:cs typeface="Carlito"/>
                        </a:rPr>
                        <a:t>competent</a:t>
                      </a:r>
                      <a:r>
                        <a:rPr sz="1100" spc="-25" dirty="0">
                          <a:latin typeface="Carlito"/>
                          <a:cs typeface="Carlito"/>
                        </a:rPr>
                        <a:t> </a:t>
                      </a:r>
                      <a:r>
                        <a:rPr sz="1100" dirty="0">
                          <a:latin typeface="Carlito"/>
                          <a:cs typeface="Carlito"/>
                        </a:rPr>
                        <a:t>with</a:t>
                      </a:r>
                      <a:r>
                        <a:rPr sz="1100" spc="-30" dirty="0">
                          <a:latin typeface="Carlito"/>
                          <a:cs typeface="Carlito"/>
                        </a:rPr>
                        <a:t> </a:t>
                      </a:r>
                      <a:r>
                        <a:rPr sz="1100" spc="-20" dirty="0">
                          <a:latin typeface="Carlito"/>
                          <a:cs typeface="Carlito"/>
                        </a:rPr>
                        <a:t>fire- 	</a:t>
                      </a:r>
                      <a:r>
                        <a:rPr sz="1100" dirty="0">
                          <a:latin typeface="Carlito"/>
                          <a:cs typeface="Carlito"/>
                        </a:rPr>
                        <a:t>lighting</a:t>
                      </a:r>
                      <a:r>
                        <a:rPr sz="1100" spc="-20" dirty="0">
                          <a:latin typeface="Carlito"/>
                          <a:cs typeface="Carlito"/>
                        </a:rPr>
                        <a:t> </a:t>
                      </a:r>
                      <a:r>
                        <a:rPr sz="1100" dirty="0">
                          <a:latin typeface="Carlito"/>
                          <a:cs typeface="Carlito"/>
                        </a:rPr>
                        <a:t>in</a:t>
                      </a:r>
                      <a:r>
                        <a:rPr sz="1100" spc="-1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range</a:t>
                      </a:r>
                      <a:r>
                        <a:rPr sz="1100" spc="-10" dirty="0">
                          <a:latin typeface="Carlito"/>
                          <a:cs typeface="Carlito"/>
                        </a:rPr>
                        <a:t> </a:t>
                      </a:r>
                      <a:r>
                        <a:rPr sz="1100" spc="-25" dirty="0">
                          <a:latin typeface="Carlito"/>
                          <a:cs typeface="Carlito"/>
                        </a:rPr>
                        <a:t>of 	</a:t>
                      </a:r>
                      <a:r>
                        <a:rPr sz="1100" spc="-10" dirty="0">
                          <a:latin typeface="Carlito"/>
                          <a:cs typeface="Carlito"/>
                        </a:rPr>
                        <a:t>conditions.</a:t>
                      </a:r>
                      <a:r>
                        <a:rPr sz="1100" spc="5" dirty="0">
                          <a:latin typeface="Carlito"/>
                          <a:cs typeface="Carlito"/>
                        </a:rPr>
                        <a:t> </a:t>
                      </a:r>
                      <a:r>
                        <a:rPr sz="1100" dirty="0">
                          <a:latin typeface="Carlito"/>
                          <a:cs typeface="Carlito"/>
                        </a:rPr>
                        <a:t>Use</a:t>
                      </a:r>
                      <a:r>
                        <a:rPr sz="1100" spc="10" dirty="0">
                          <a:latin typeface="Carlito"/>
                          <a:cs typeface="Carlito"/>
                        </a:rPr>
                        <a:t> </a:t>
                      </a:r>
                      <a:r>
                        <a:rPr sz="1100" spc="-10" dirty="0">
                          <a:latin typeface="Carlito"/>
                          <a:cs typeface="Carlito"/>
                        </a:rPr>
                        <a:t>modern 	</a:t>
                      </a:r>
                      <a:r>
                        <a:rPr sz="1100" dirty="0">
                          <a:latin typeface="Carlito"/>
                          <a:cs typeface="Carlito"/>
                        </a:rPr>
                        <a:t>methods,</a:t>
                      </a:r>
                      <a:r>
                        <a:rPr sz="1100" spc="-55" dirty="0">
                          <a:latin typeface="Carlito"/>
                          <a:cs typeface="Carlito"/>
                        </a:rPr>
                        <a:t> </a:t>
                      </a:r>
                      <a:r>
                        <a:rPr sz="1100" dirty="0">
                          <a:latin typeface="Carlito"/>
                          <a:cs typeface="Carlito"/>
                        </a:rPr>
                        <a:t>percussion</a:t>
                      </a:r>
                      <a:r>
                        <a:rPr sz="1100" spc="-55" dirty="0">
                          <a:latin typeface="Carlito"/>
                          <a:cs typeface="Carlito"/>
                        </a:rPr>
                        <a:t> </a:t>
                      </a:r>
                      <a:r>
                        <a:rPr sz="1100" spc="-25" dirty="0">
                          <a:latin typeface="Carlito"/>
                          <a:cs typeface="Carlito"/>
                        </a:rPr>
                        <a:t>and 	</a:t>
                      </a:r>
                      <a:r>
                        <a:rPr sz="1100" spc="-10" dirty="0">
                          <a:latin typeface="Carlito"/>
                          <a:cs typeface="Carlito"/>
                        </a:rPr>
                        <a:t>friction.</a:t>
                      </a:r>
                      <a:endParaRPr sz="1100">
                        <a:latin typeface="Carlito"/>
                        <a:cs typeface="Carlito"/>
                      </a:endParaRPr>
                    </a:p>
                    <a:p>
                      <a:pPr marL="259715" marR="269875" indent="-168910">
                        <a:lnSpc>
                          <a:spcPts val="1300"/>
                        </a:lnSpc>
                        <a:spcBef>
                          <a:spcPts val="60"/>
                        </a:spcBef>
                        <a:buFont typeface="Arial"/>
                        <a:buChar char="•"/>
                        <a:tabLst>
                          <a:tab pos="262255" algn="l"/>
                        </a:tabLst>
                      </a:pPr>
                      <a:r>
                        <a:rPr sz="1100" dirty="0">
                          <a:latin typeface="Carlito"/>
                          <a:cs typeface="Carlito"/>
                        </a:rPr>
                        <a:t>Cook</a:t>
                      </a:r>
                      <a:r>
                        <a:rPr sz="1100" spc="-1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range</a:t>
                      </a:r>
                      <a:r>
                        <a:rPr sz="1100" spc="-10" dirty="0">
                          <a:latin typeface="Carlito"/>
                          <a:cs typeface="Carlito"/>
                        </a:rPr>
                        <a:t> </a:t>
                      </a:r>
                      <a:r>
                        <a:rPr sz="1100" dirty="0">
                          <a:latin typeface="Carlito"/>
                          <a:cs typeface="Carlito"/>
                        </a:rPr>
                        <a:t>of</a:t>
                      </a:r>
                      <a:r>
                        <a:rPr sz="1100" spc="-15" dirty="0">
                          <a:latin typeface="Carlito"/>
                          <a:cs typeface="Carlito"/>
                        </a:rPr>
                        <a:t> </a:t>
                      </a:r>
                      <a:r>
                        <a:rPr sz="1100" dirty="0">
                          <a:latin typeface="Carlito"/>
                          <a:cs typeface="Carlito"/>
                        </a:rPr>
                        <a:t>game</a:t>
                      </a:r>
                      <a:r>
                        <a:rPr sz="1100" spc="-15" dirty="0">
                          <a:latin typeface="Carlito"/>
                          <a:cs typeface="Carlito"/>
                        </a:rPr>
                        <a:t> </a:t>
                      </a:r>
                      <a:r>
                        <a:rPr sz="1100" spc="-25" dirty="0">
                          <a:latin typeface="Carlito"/>
                          <a:cs typeface="Carlito"/>
                        </a:rPr>
                        <a:t>and 	</a:t>
                      </a:r>
                      <a:r>
                        <a:rPr sz="1100" dirty="0">
                          <a:latin typeface="Carlito"/>
                          <a:cs typeface="Carlito"/>
                        </a:rPr>
                        <a:t>wild</a:t>
                      </a:r>
                      <a:r>
                        <a:rPr sz="1100" spc="-25" dirty="0">
                          <a:latin typeface="Carlito"/>
                          <a:cs typeface="Carlito"/>
                        </a:rPr>
                        <a:t> </a:t>
                      </a:r>
                      <a:r>
                        <a:rPr sz="1100" spc="-10" dirty="0">
                          <a:latin typeface="Carlito"/>
                          <a:cs typeface="Carlito"/>
                        </a:rPr>
                        <a:t>food.</a:t>
                      </a:r>
                      <a:endParaRPr sz="1100">
                        <a:latin typeface="Carlito"/>
                        <a:cs typeface="Carlito"/>
                      </a:endParaRPr>
                    </a:p>
                    <a:p>
                      <a:pPr marL="259715" indent="-168910">
                        <a:lnSpc>
                          <a:spcPts val="1240"/>
                        </a:lnSpc>
                        <a:buFont typeface="Arial"/>
                        <a:buChar char="•"/>
                        <a:tabLst>
                          <a:tab pos="259715" algn="l"/>
                        </a:tabLst>
                      </a:pPr>
                      <a:r>
                        <a:rPr sz="1100" dirty="0">
                          <a:latin typeface="Carlito"/>
                          <a:cs typeface="Carlito"/>
                        </a:rPr>
                        <a:t>Apply</a:t>
                      </a:r>
                      <a:r>
                        <a:rPr sz="1100" spc="-20" dirty="0">
                          <a:latin typeface="Carlito"/>
                          <a:cs typeface="Carlito"/>
                        </a:rPr>
                        <a:t> </a:t>
                      </a:r>
                      <a:r>
                        <a:rPr sz="1100" dirty="0">
                          <a:latin typeface="Carlito"/>
                          <a:cs typeface="Carlito"/>
                        </a:rPr>
                        <a:t>these</a:t>
                      </a:r>
                      <a:r>
                        <a:rPr sz="1100" spc="-15" dirty="0">
                          <a:latin typeface="Carlito"/>
                          <a:cs typeface="Carlito"/>
                        </a:rPr>
                        <a:t> </a:t>
                      </a:r>
                      <a:r>
                        <a:rPr sz="1100" dirty="0">
                          <a:latin typeface="Carlito"/>
                          <a:cs typeface="Carlito"/>
                        </a:rPr>
                        <a:t>skills</a:t>
                      </a:r>
                      <a:r>
                        <a:rPr sz="1100" spc="-20" dirty="0">
                          <a:latin typeface="Carlito"/>
                          <a:cs typeface="Carlito"/>
                        </a:rPr>
                        <a:t> </a:t>
                      </a:r>
                      <a:r>
                        <a:rPr sz="1100" dirty="0">
                          <a:latin typeface="Carlito"/>
                          <a:cs typeface="Carlito"/>
                        </a:rPr>
                        <a:t>on</a:t>
                      </a:r>
                      <a:r>
                        <a:rPr sz="1100" spc="-20" dirty="0">
                          <a:latin typeface="Carlito"/>
                          <a:cs typeface="Carlito"/>
                        </a:rPr>
                        <a:t> </a:t>
                      </a:r>
                      <a:r>
                        <a:rPr sz="1100" dirty="0">
                          <a:latin typeface="Carlito"/>
                          <a:cs typeface="Carlito"/>
                        </a:rPr>
                        <a:t>a</a:t>
                      </a:r>
                      <a:r>
                        <a:rPr sz="1100" spc="-20" dirty="0">
                          <a:latin typeface="Carlito"/>
                          <a:cs typeface="Carlito"/>
                        </a:rPr>
                        <a:t> </a:t>
                      </a:r>
                      <a:r>
                        <a:rPr sz="1100" spc="-10" dirty="0">
                          <a:latin typeface="Carlito"/>
                          <a:cs typeface="Carlito"/>
                        </a:rPr>
                        <a:t>multi-</a:t>
                      </a:r>
                      <a:endParaRPr sz="1100">
                        <a:latin typeface="Carlito"/>
                        <a:cs typeface="Carlito"/>
                      </a:endParaRPr>
                    </a:p>
                    <a:p>
                      <a:pPr marL="262255">
                        <a:lnSpc>
                          <a:spcPts val="1310"/>
                        </a:lnSpc>
                      </a:pPr>
                      <a:r>
                        <a:rPr sz="1100" dirty="0">
                          <a:latin typeface="Carlito"/>
                          <a:cs typeface="Carlito"/>
                        </a:rPr>
                        <a:t>day</a:t>
                      </a:r>
                      <a:r>
                        <a:rPr sz="1100" spc="-20" dirty="0">
                          <a:latin typeface="Carlito"/>
                          <a:cs typeface="Carlito"/>
                        </a:rPr>
                        <a:t> </a:t>
                      </a:r>
                      <a:r>
                        <a:rPr sz="1100" dirty="0">
                          <a:latin typeface="Carlito"/>
                          <a:cs typeface="Carlito"/>
                        </a:rPr>
                        <a:t>camp</a:t>
                      </a:r>
                      <a:r>
                        <a:rPr sz="1100" spc="-20" dirty="0">
                          <a:latin typeface="Carlito"/>
                          <a:cs typeface="Carlito"/>
                        </a:rPr>
                        <a:t> </a:t>
                      </a:r>
                      <a:r>
                        <a:rPr sz="1100" dirty="0">
                          <a:latin typeface="Carlito"/>
                          <a:cs typeface="Carlito"/>
                        </a:rPr>
                        <a:t>or</a:t>
                      </a:r>
                      <a:r>
                        <a:rPr sz="1100" spc="-10" dirty="0">
                          <a:latin typeface="Carlito"/>
                          <a:cs typeface="Carlito"/>
                        </a:rPr>
                        <a:t> expedition.</a:t>
                      </a:r>
                      <a:endParaRPr sz="1100">
                        <a:latin typeface="Carlito"/>
                        <a:cs typeface="Carlito"/>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solidFill>
                      <a:srgbClr val="E9EBF5"/>
                    </a:solidFill>
                  </a:tcPr>
                </a:tc>
                <a:tc>
                  <a:txBody>
                    <a:bodyPr/>
                    <a:lstStyle/>
                    <a:p>
                      <a:pPr marL="260350" marR="158750" indent="-168910">
                        <a:lnSpc>
                          <a:spcPct val="101200"/>
                        </a:lnSpc>
                        <a:spcBef>
                          <a:spcPts val="245"/>
                        </a:spcBef>
                        <a:buFont typeface="Arial"/>
                        <a:buChar char="•"/>
                        <a:tabLst>
                          <a:tab pos="262890" algn="l"/>
                        </a:tabLst>
                      </a:pPr>
                      <a:r>
                        <a:rPr sz="1100" dirty="0">
                          <a:latin typeface="Carlito"/>
                          <a:cs typeface="Carlito"/>
                        </a:rPr>
                        <a:t>Attend</a:t>
                      </a:r>
                      <a:r>
                        <a:rPr sz="1100" spc="-40" dirty="0">
                          <a:latin typeface="Carlito"/>
                          <a:cs typeface="Carlito"/>
                        </a:rPr>
                        <a:t> </a:t>
                      </a:r>
                      <a:r>
                        <a:rPr sz="1100" dirty="0">
                          <a:latin typeface="Carlito"/>
                          <a:cs typeface="Carlito"/>
                        </a:rPr>
                        <a:t>Surrey</a:t>
                      </a:r>
                      <a:r>
                        <a:rPr sz="1100" spc="-30" dirty="0">
                          <a:latin typeface="Carlito"/>
                          <a:cs typeface="Carlito"/>
                        </a:rPr>
                        <a:t> </a:t>
                      </a:r>
                      <a:r>
                        <a:rPr sz="1100" spc="-10" dirty="0">
                          <a:latin typeface="Carlito"/>
                          <a:cs typeface="Carlito"/>
                        </a:rPr>
                        <a:t>County 	</a:t>
                      </a:r>
                      <a:r>
                        <a:rPr sz="1100" dirty="0">
                          <a:latin typeface="Carlito"/>
                          <a:cs typeface="Carlito"/>
                        </a:rPr>
                        <a:t>bushcraft</a:t>
                      </a:r>
                      <a:r>
                        <a:rPr sz="1100" spc="-30" dirty="0">
                          <a:latin typeface="Carlito"/>
                          <a:cs typeface="Carlito"/>
                        </a:rPr>
                        <a:t> </a:t>
                      </a:r>
                      <a:r>
                        <a:rPr sz="1100" dirty="0">
                          <a:latin typeface="Carlito"/>
                          <a:cs typeface="Carlito"/>
                        </a:rPr>
                        <a:t>courses</a:t>
                      </a:r>
                      <a:r>
                        <a:rPr sz="1100" spc="-30" dirty="0">
                          <a:latin typeface="Carlito"/>
                          <a:cs typeface="Carlito"/>
                        </a:rPr>
                        <a:t> </a:t>
                      </a:r>
                      <a:r>
                        <a:rPr sz="1100" dirty="0">
                          <a:latin typeface="Carlito"/>
                          <a:cs typeface="Carlito"/>
                        </a:rPr>
                        <a:t>and</a:t>
                      </a:r>
                      <a:r>
                        <a:rPr sz="1100" spc="-30" dirty="0">
                          <a:latin typeface="Carlito"/>
                          <a:cs typeface="Carlito"/>
                        </a:rPr>
                        <a:t> </a:t>
                      </a:r>
                      <a:r>
                        <a:rPr sz="1100" spc="-25" dirty="0">
                          <a:latin typeface="Carlito"/>
                          <a:cs typeface="Carlito"/>
                        </a:rPr>
                        <a:t>use 	</a:t>
                      </a:r>
                      <a:r>
                        <a:rPr sz="1100" dirty="0">
                          <a:latin typeface="Carlito"/>
                          <a:cs typeface="Carlito"/>
                        </a:rPr>
                        <a:t>the</a:t>
                      </a:r>
                      <a:r>
                        <a:rPr sz="1100" spc="-15" dirty="0">
                          <a:latin typeface="Carlito"/>
                          <a:cs typeface="Carlito"/>
                        </a:rPr>
                        <a:t> </a:t>
                      </a:r>
                      <a:r>
                        <a:rPr sz="1100" dirty="0">
                          <a:latin typeface="Carlito"/>
                          <a:cs typeface="Carlito"/>
                        </a:rPr>
                        <a:t>skills</a:t>
                      </a:r>
                      <a:r>
                        <a:rPr sz="1100" spc="-15" dirty="0">
                          <a:latin typeface="Carlito"/>
                          <a:cs typeface="Carlito"/>
                        </a:rPr>
                        <a:t> </a:t>
                      </a:r>
                      <a:r>
                        <a:rPr sz="1100" dirty="0">
                          <a:latin typeface="Carlito"/>
                          <a:cs typeface="Carlito"/>
                        </a:rPr>
                        <a:t>to</a:t>
                      </a:r>
                      <a:r>
                        <a:rPr sz="1100" spc="-15" dirty="0">
                          <a:latin typeface="Carlito"/>
                          <a:cs typeface="Carlito"/>
                        </a:rPr>
                        <a:t> </a:t>
                      </a:r>
                      <a:r>
                        <a:rPr sz="1100" dirty="0">
                          <a:latin typeface="Carlito"/>
                          <a:cs typeface="Carlito"/>
                        </a:rPr>
                        <a:t>be</a:t>
                      </a:r>
                      <a:r>
                        <a:rPr sz="1100" spc="-10" dirty="0">
                          <a:latin typeface="Carlito"/>
                          <a:cs typeface="Carlito"/>
                        </a:rPr>
                        <a:t> </a:t>
                      </a:r>
                      <a:r>
                        <a:rPr sz="1100" dirty="0">
                          <a:latin typeface="Carlito"/>
                          <a:cs typeface="Carlito"/>
                        </a:rPr>
                        <a:t>a</a:t>
                      </a:r>
                      <a:r>
                        <a:rPr sz="1100" spc="-15" dirty="0">
                          <a:latin typeface="Carlito"/>
                          <a:cs typeface="Carlito"/>
                        </a:rPr>
                        <a:t> </a:t>
                      </a:r>
                      <a:r>
                        <a:rPr sz="1100" spc="-10" dirty="0">
                          <a:latin typeface="Carlito"/>
                          <a:cs typeface="Carlito"/>
                        </a:rPr>
                        <a:t>bushcraft 	</a:t>
                      </a:r>
                      <a:r>
                        <a:rPr sz="1100" dirty="0">
                          <a:latin typeface="Carlito"/>
                          <a:cs typeface="Carlito"/>
                        </a:rPr>
                        <a:t>instructor</a:t>
                      </a:r>
                      <a:r>
                        <a:rPr sz="1100" spc="-35" dirty="0">
                          <a:latin typeface="Carlito"/>
                          <a:cs typeface="Carlito"/>
                        </a:rPr>
                        <a:t> </a:t>
                      </a:r>
                      <a:r>
                        <a:rPr sz="1100" dirty="0">
                          <a:latin typeface="Carlito"/>
                          <a:cs typeface="Carlito"/>
                        </a:rPr>
                        <a:t>for</a:t>
                      </a:r>
                      <a:r>
                        <a:rPr sz="1100" spc="-35" dirty="0">
                          <a:latin typeface="Carlito"/>
                          <a:cs typeface="Carlito"/>
                        </a:rPr>
                        <a:t> </a:t>
                      </a:r>
                      <a:r>
                        <a:rPr sz="1100" dirty="0">
                          <a:latin typeface="Carlito"/>
                          <a:cs typeface="Carlito"/>
                        </a:rPr>
                        <a:t>other</a:t>
                      </a:r>
                      <a:r>
                        <a:rPr sz="1100" spc="-35" dirty="0">
                          <a:latin typeface="Carlito"/>
                          <a:cs typeface="Carlito"/>
                        </a:rPr>
                        <a:t> </a:t>
                      </a:r>
                      <a:r>
                        <a:rPr sz="1100" spc="-10" dirty="0">
                          <a:latin typeface="Carlito"/>
                          <a:cs typeface="Carlito"/>
                        </a:rPr>
                        <a:t>sections</a:t>
                      </a:r>
                      <a:endParaRPr sz="1100">
                        <a:latin typeface="Carlito"/>
                        <a:cs typeface="Carlito"/>
                      </a:endParaRPr>
                    </a:p>
                    <a:p>
                      <a:pPr marL="260350" marR="110489" indent="-168910">
                        <a:lnSpc>
                          <a:spcPts val="1300"/>
                        </a:lnSpc>
                        <a:spcBef>
                          <a:spcPts val="35"/>
                        </a:spcBef>
                        <a:buFont typeface="Arial"/>
                        <a:buChar char="•"/>
                        <a:tabLst>
                          <a:tab pos="262890" algn="l"/>
                        </a:tabLst>
                      </a:pPr>
                      <a:r>
                        <a:rPr sz="1100" dirty="0">
                          <a:latin typeface="Carlito"/>
                          <a:cs typeface="Carlito"/>
                        </a:rPr>
                        <a:t>Gain</a:t>
                      </a:r>
                      <a:r>
                        <a:rPr sz="1100" spc="-35" dirty="0">
                          <a:latin typeface="Carlito"/>
                          <a:cs typeface="Carlito"/>
                        </a:rPr>
                        <a:t> </a:t>
                      </a:r>
                      <a:r>
                        <a:rPr sz="1100" dirty="0">
                          <a:latin typeface="Carlito"/>
                          <a:cs typeface="Carlito"/>
                        </a:rPr>
                        <a:t>experience</a:t>
                      </a:r>
                      <a:r>
                        <a:rPr sz="1100" spc="-30" dirty="0">
                          <a:latin typeface="Carlito"/>
                          <a:cs typeface="Carlito"/>
                        </a:rPr>
                        <a:t> </a:t>
                      </a:r>
                      <a:r>
                        <a:rPr sz="1100" dirty="0">
                          <a:latin typeface="Carlito"/>
                          <a:cs typeface="Carlito"/>
                        </a:rPr>
                        <a:t>of</a:t>
                      </a:r>
                      <a:r>
                        <a:rPr sz="1100" spc="-30" dirty="0">
                          <a:latin typeface="Carlito"/>
                          <a:cs typeface="Carlito"/>
                        </a:rPr>
                        <a:t> </a:t>
                      </a:r>
                      <a:r>
                        <a:rPr sz="1100" spc="-10" dirty="0">
                          <a:latin typeface="Carlito"/>
                          <a:cs typeface="Carlito"/>
                        </a:rPr>
                        <a:t>bushcraft 	</a:t>
                      </a:r>
                      <a:r>
                        <a:rPr sz="1100" dirty="0">
                          <a:latin typeface="Carlito"/>
                          <a:cs typeface="Carlito"/>
                        </a:rPr>
                        <a:t>based</a:t>
                      </a:r>
                      <a:r>
                        <a:rPr sz="1100" spc="-40" dirty="0">
                          <a:latin typeface="Carlito"/>
                          <a:cs typeface="Carlito"/>
                        </a:rPr>
                        <a:t> </a:t>
                      </a:r>
                      <a:r>
                        <a:rPr sz="1100" dirty="0">
                          <a:latin typeface="Carlito"/>
                          <a:cs typeface="Carlito"/>
                        </a:rPr>
                        <a:t>expeditions</a:t>
                      </a:r>
                      <a:r>
                        <a:rPr sz="1100" spc="-35" dirty="0">
                          <a:latin typeface="Carlito"/>
                          <a:cs typeface="Carlito"/>
                        </a:rPr>
                        <a:t> </a:t>
                      </a:r>
                      <a:r>
                        <a:rPr sz="1100" dirty="0">
                          <a:latin typeface="Carlito"/>
                          <a:cs typeface="Carlito"/>
                        </a:rPr>
                        <a:t>inside</a:t>
                      </a:r>
                      <a:r>
                        <a:rPr sz="1100" spc="-30" dirty="0">
                          <a:latin typeface="Carlito"/>
                          <a:cs typeface="Carlito"/>
                        </a:rPr>
                        <a:t> </a:t>
                      </a:r>
                      <a:r>
                        <a:rPr sz="1100" spc="-25" dirty="0">
                          <a:latin typeface="Carlito"/>
                          <a:cs typeface="Carlito"/>
                        </a:rPr>
                        <a:t>of 	</a:t>
                      </a:r>
                      <a:r>
                        <a:rPr sz="1100" dirty="0">
                          <a:latin typeface="Carlito"/>
                          <a:cs typeface="Carlito"/>
                        </a:rPr>
                        <a:t>outside</a:t>
                      </a:r>
                      <a:r>
                        <a:rPr sz="1100" spc="-25" dirty="0">
                          <a:latin typeface="Carlito"/>
                          <a:cs typeface="Carlito"/>
                        </a:rPr>
                        <a:t> </a:t>
                      </a:r>
                      <a:r>
                        <a:rPr sz="1100" dirty="0">
                          <a:latin typeface="Carlito"/>
                          <a:cs typeface="Carlito"/>
                        </a:rPr>
                        <a:t>of</a:t>
                      </a:r>
                      <a:r>
                        <a:rPr sz="1100" spc="-25" dirty="0">
                          <a:latin typeface="Carlito"/>
                          <a:cs typeface="Carlito"/>
                        </a:rPr>
                        <a:t> </a:t>
                      </a:r>
                      <a:r>
                        <a:rPr sz="1100" dirty="0">
                          <a:latin typeface="Carlito"/>
                          <a:cs typeface="Carlito"/>
                        </a:rPr>
                        <a:t>scouting</a:t>
                      </a:r>
                      <a:r>
                        <a:rPr sz="1100" spc="-25" dirty="0">
                          <a:latin typeface="Carlito"/>
                          <a:cs typeface="Carlito"/>
                        </a:rPr>
                        <a:t> </a:t>
                      </a:r>
                      <a:r>
                        <a:rPr sz="1100" dirty="0">
                          <a:latin typeface="Carlito"/>
                          <a:cs typeface="Carlito"/>
                        </a:rPr>
                        <a:t>and</a:t>
                      </a:r>
                      <a:r>
                        <a:rPr sz="1100" spc="-30" dirty="0">
                          <a:latin typeface="Carlito"/>
                          <a:cs typeface="Carlito"/>
                        </a:rPr>
                        <a:t> </a:t>
                      </a:r>
                      <a:r>
                        <a:rPr sz="1100" spc="-25" dirty="0">
                          <a:latin typeface="Carlito"/>
                          <a:cs typeface="Carlito"/>
                        </a:rPr>
                        <a:t>use</a:t>
                      </a:r>
                      <a:endParaRPr sz="1100">
                        <a:latin typeface="Carlito"/>
                        <a:cs typeface="Carlito"/>
                      </a:endParaRPr>
                    </a:p>
                    <a:p>
                      <a:pPr marL="262890">
                        <a:lnSpc>
                          <a:spcPct val="100000"/>
                        </a:lnSpc>
                        <a:spcBef>
                          <a:spcPts val="25"/>
                        </a:spcBef>
                      </a:pPr>
                      <a:r>
                        <a:rPr sz="1100" dirty="0">
                          <a:latin typeface="Carlito"/>
                          <a:cs typeface="Carlito"/>
                        </a:rPr>
                        <a:t>those</a:t>
                      </a:r>
                      <a:r>
                        <a:rPr sz="1100" spc="-25" dirty="0">
                          <a:latin typeface="Carlito"/>
                          <a:cs typeface="Carlito"/>
                        </a:rPr>
                        <a:t> </a:t>
                      </a:r>
                      <a:r>
                        <a:rPr sz="1100" dirty="0">
                          <a:latin typeface="Carlito"/>
                          <a:cs typeface="Carlito"/>
                        </a:rPr>
                        <a:t>skills</a:t>
                      </a:r>
                      <a:r>
                        <a:rPr sz="1100" spc="-30" dirty="0">
                          <a:latin typeface="Carlito"/>
                          <a:cs typeface="Carlito"/>
                        </a:rPr>
                        <a:t> </a:t>
                      </a:r>
                      <a:r>
                        <a:rPr sz="1100" dirty="0">
                          <a:latin typeface="Carlito"/>
                          <a:cs typeface="Carlito"/>
                        </a:rPr>
                        <a:t>to</a:t>
                      </a:r>
                      <a:r>
                        <a:rPr sz="1100" spc="-30" dirty="0">
                          <a:latin typeface="Carlito"/>
                          <a:cs typeface="Carlito"/>
                        </a:rPr>
                        <a:t> </a:t>
                      </a:r>
                      <a:r>
                        <a:rPr sz="1100" dirty="0">
                          <a:latin typeface="Carlito"/>
                          <a:cs typeface="Carlito"/>
                        </a:rPr>
                        <a:t>inspire</a:t>
                      </a:r>
                      <a:r>
                        <a:rPr sz="1100" spc="-25" dirty="0">
                          <a:latin typeface="Carlito"/>
                          <a:cs typeface="Carlito"/>
                        </a:rPr>
                        <a:t> </a:t>
                      </a:r>
                      <a:r>
                        <a:rPr sz="1100" spc="-10" dirty="0">
                          <a:latin typeface="Carlito"/>
                          <a:cs typeface="Carlito"/>
                        </a:rPr>
                        <a:t>others.</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solidFill>
                      <a:srgbClr val="E9EBF5"/>
                    </a:solidFill>
                  </a:tcPr>
                </a:tc>
                <a:extLst>
                  <a:ext uri="{0D108BD9-81ED-4DB2-BD59-A6C34878D82A}">
                    <a16:rowId xmlns:a16="http://schemas.microsoft.com/office/drawing/2014/main" val="10002"/>
                  </a:ext>
                </a:extLst>
              </a:tr>
            </a:tbl>
          </a:graphicData>
        </a:graphic>
      </p:graphicFrame>
      <p:sp>
        <p:nvSpPr>
          <p:cNvPr id="6" name="object 6"/>
          <p:cNvSpPr txBox="1"/>
          <p:nvPr/>
        </p:nvSpPr>
        <p:spPr>
          <a:xfrm>
            <a:off x="7414500" y="23152"/>
            <a:ext cx="4669790" cy="1221105"/>
          </a:xfrm>
          <a:prstGeom prst="rect">
            <a:avLst/>
          </a:prstGeom>
          <a:solidFill>
            <a:srgbClr val="DAE3F3"/>
          </a:solidFill>
          <a:ln w="12700">
            <a:solidFill>
              <a:srgbClr val="2F528F"/>
            </a:solidFill>
          </a:ln>
        </p:spPr>
        <p:txBody>
          <a:bodyPr vert="horz" wrap="square" lIns="0" tIns="140970" rIns="0" bIns="0" rtlCol="0">
            <a:spAutoFit/>
          </a:bodyPr>
          <a:lstStyle/>
          <a:p>
            <a:pPr marL="376555" indent="-285115">
              <a:lnSpc>
                <a:spcPct val="100000"/>
              </a:lnSpc>
              <a:spcBef>
                <a:spcPts val="1110"/>
              </a:spcBef>
              <a:buFont typeface="Arial"/>
              <a:buChar char="•"/>
              <a:tabLst>
                <a:tab pos="376555" algn="l"/>
              </a:tabLst>
            </a:pPr>
            <a:r>
              <a:rPr sz="1200" dirty="0">
                <a:solidFill>
                  <a:srgbClr val="203864"/>
                </a:solidFill>
                <a:latin typeface="Carlito"/>
                <a:cs typeface="Carlito"/>
              </a:rPr>
              <a:t>Using</a:t>
            </a:r>
            <a:r>
              <a:rPr sz="1200" spc="-10" dirty="0">
                <a:solidFill>
                  <a:srgbClr val="203864"/>
                </a:solidFill>
                <a:latin typeface="Carlito"/>
                <a:cs typeface="Carlito"/>
              </a:rPr>
              <a:t> lightweight,</a:t>
            </a:r>
            <a:r>
              <a:rPr sz="1200" spc="-5" dirty="0">
                <a:solidFill>
                  <a:srgbClr val="203864"/>
                </a:solidFill>
                <a:latin typeface="Carlito"/>
                <a:cs typeface="Carlito"/>
              </a:rPr>
              <a:t> </a:t>
            </a:r>
            <a:r>
              <a:rPr sz="1200" dirty="0">
                <a:solidFill>
                  <a:srgbClr val="203864"/>
                </a:solidFill>
                <a:latin typeface="Carlito"/>
                <a:cs typeface="Carlito"/>
              </a:rPr>
              <a:t>basic,</a:t>
            </a:r>
            <a:r>
              <a:rPr sz="1200" spc="-5" dirty="0">
                <a:solidFill>
                  <a:srgbClr val="203864"/>
                </a:solidFill>
                <a:latin typeface="Carlito"/>
                <a:cs typeface="Carlito"/>
              </a:rPr>
              <a:t> </a:t>
            </a:r>
            <a:r>
              <a:rPr sz="1200" dirty="0">
                <a:solidFill>
                  <a:srgbClr val="203864"/>
                </a:solidFill>
                <a:latin typeface="Carlito"/>
                <a:cs typeface="Carlito"/>
              </a:rPr>
              <a:t>and</a:t>
            </a:r>
            <a:r>
              <a:rPr sz="1200" spc="-15" dirty="0">
                <a:solidFill>
                  <a:srgbClr val="203864"/>
                </a:solidFill>
                <a:latin typeface="Carlito"/>
                <a:cs typeface="Carlito"/>
              </a:rPr>
              <a:t> </a:t>
            </a:r>
            <a:r>
              <a:rPr sz="1200" spc="-10" dirty="0">
                <a:solidFill>
                  <a:srgbClr val="203864"/>
                </a:solidFill>
                <a:latin typeface="Carlito"/>
                <a:cs typeface="Carlito"/>
              </a:rPr>
              <a:t>improvised shelters</a:t>
            </a:r>
            <a:endParaRPr sz="1200">
              <a:latin typeface="Carlito"/>
              <a:cs typeface="Carlito"/>
            </a:endParaRPr>
          </a:p>
          <a:p>
            <a:pPr marL="376555" indent="-285115">
              <a:lnSpc>
                <a:spcPts val="1430"/>
              </a:lnSpc>
              <a:spcBef>
                <a:spcPts val="50"/>
              </a:spcBef>
              <a:buFont typeface="Arial"/>
              <a:buChar char="•"/>
              <a:tabLst>
                <a:tab pos="376555" algn="l"/>
              </a:tabLst>
            </a:pPr>
            <a:r>
              <a:rPr sz="1200" spc="-10" dirty="0">
                <a:solidFill>
                  <a:srgbClr val="203864"/>
                </a:solidFill>
                <a:latin typeface="Carlito"/>
                <a:cs typeface="Carlito"/>
              </a:rPr>
              <a:t>Knifework</a:t>
            </a:r>
            <a:r>
              <a:rPr sz="1200" spc="-30" dirty="0">
                <a:solidFill>
                  <a:srgbClr val="203864"/>
                </a:solidFill>
                <a:latin typeface="Carlito"/>
                <a:cs typeface="Carlito"/>
              </a:rPr>
              <a:t> </a:t>
            </a:r>
            <a:r>
              <a:rPr sz="1200" dirty="0">
                <a:solidFill>
                  <a:srgbClr val="203864"/>
                </a:solidFill>
                <a:latin typeface="Carlito"/>
                <a:cs typeface="Carlito"/>
              </a:rPr>
              <a:t>and</a:t>
            </a:r>
            <a:r>
              <a:rPr sz="1200" spc="-35" dirty="0">
                <a:solidFill>
                  <a:srgbClr val="203864"/>
                </a:solidFill>
                <a:latin typeface="Carlito"/>
                <a:cs typeface="Carlito"/>
              </a:rPr>
              <a:t> </a:t>
            </a:r>
            <a:r>
              <a:rPr sz="1200" spc="-10" dirty="0">
                <a:solidFill>
                  <a:srgbClr val="203864"/>
                </a:solidFill>
                <a:latin typeface="Carlito"/>
                <a:cs typeface="Carlito"/>
              </a:rPr>
              <a:t>axecraft</a:t>
            </a:r>
            <a:r>
              <a:rPr sz="1200" spc="-30" dirty="0">
                <a:solidFill>
                  <a:srgbClr val="203864"/>
                </a:solidFill>
                <a:latin typeface="Carlito"/>
                <a:cs typeface="Carlito"/>
              </a:rPr>
              <a:t> </a:t>
            </a:r>
            <a:r>
              <a:rPr sz="1200" dirty="0">
                <a:solidFill>
                  <a:srgbClr val="203864"/>
                </a:solidFill>
                <a:latin typeface="Carlito"/>
                <a:cs typeface="Carlito"/>
              </a:rPr>
              <a:t>to</a:t>
            </a:r>
            <a:r>
              <a:rPr sz="1200" spc="-30" dirty="0">
                <a:solidFill>
                  <a:srgbClr val="203864"/>
                </a:solidFill>
                <a:latin typeface="Carlito"/>
                <a:cs typeface="Carlito"/>
              </a:rPr>
              <a:t> </a:t>
            </a:r>
            <a:r>
              <a:rPr sz="1200" dirty="0">
                <a:solidFill>
                  <a:srgbClr val="203864"/>
                </a:solidFill>
                <a:latin typeface="Carlito"/>
                <a:cs typeface="Carlito"/>
              </a:rPr>
              <a:t>produce</a:t>
            </a:r>
            <a:r>
              <a:rPr sz="1200" spc="-25" dirty="0">
                <a:solidFill>
                  <a:srgbClr val="203864"/>
                </a:solidFill>
                <a:latin typeface="Carlito"/>
                <a:cs typeface="Carlito"/>
              </a:rPr>
              <a:t> </a:t>
            </a:r>
            <a:r>
              <a:rPr sz="1200" dirty="0">
                <a:solidFill>
                  <a:srgbClr val="203864"/>
                </a:solidFill>
                <a:latin typeface="Carlito"/>
                <a:cs typeface="Carlito"/>
              </a:rPr>
              <a:t>useful</a:t>
            </a:r>
            <a:r>
              <a:rPr sz="1200" spc="-30" dirty="0">
                <a:solidFill>
                  <a:srgbClr val="203864"/>
                </a:solidFill>
                <a:latin typeface="Carlito"/>
                <a:cs typeface="Carlito"/>
              </a:rPr>
              <a:t> </a:t>
            </a:r>
            <a:r>
              <a:rPr sz="1200" dirty="0">
                <a:solidFill>
                  <a:srgbClr val="203864"/>
                </a:solidFill>
                <a:latin typeface="Carlito"/>
                <a:cs typeface="Carlito"/>
              </a:rPr>
              <a:t>tools</a:t>
            </a:r>
            <a:r>
              <a:rPr sz="1200" spc="-30" dirty="0">
                <a:solidFill>
                  <a:srgbClr val="203864"/>
                </a:solidFill>
                <a:latin typeface="Carlito"/>
                <a:cs typeface="Carlito"/>
              </a:rPr>
              <a:t> </a:t>
            </a:r>
            <a:r>
              <a:rPr sz="1200" dirty="0">
                <a:solidFill>
                  <a:srgbClr val="203864"/>
                </a:solidFill>
                <a:latin typeface="Carlito"/>
                <a:cs typeface="Carlito"/>
              </a:rPr>
              <a:t>and</a:t>
            </a:r>
            <a:r>
              <a:rPr sz="1200" spc="-35" dirty="0">
                <a:solidFill>
                  <a:srgbClr val="203864"/>
                </a:solidFill>
                <a:latin typeface="Carlito"/>
                <a:cs typeface="Carlito"/>
              </a:rPr>
              <a:t> </a:t>
            </a:r>
            <a:r>
              <a:rPr sz="1200" spc="-10" dirty="0">
                <a:solidFill>
                  <a:srgbClr val="203864"/>
                </a:solidFill>
                <a:latin typeface="Carlito"/>
                <a:cs typeface="Carlito"/>
              </a:rPr>
              <a:t>equipment</a:t>
            </a:r>
            <a:endParaRPr sz="1200">
              <a:latin typeface="Carlito"/>
              <a:cs typeface="Carlito"/>
            </a:endParaRPr>
          </a:p>
          <a:p>
            <a:pPr marL="376555" indent="-285115">
              <a:lnSpc>
                <a:spcPts val="1405"/>
              </a:lnSpc>
              <a:buFont typeface="Arial"/>
              <a:buChar char="•"/>
              <a:tabLst>
                <a:tab pos="376555" algn="l"/>
              </a:tabLst>
            </a:pPr>
            <a:r>
              <a:rPr sz="1200" dirty="0">
                <a:solidFill>
                  <a:srgbClr val="203864"/>
                </a:solidFill>
                <a:latin typeface="Carlito"/>
                <a:cs typeface="Carlito"/>
              </a:rPr>
              <a:t>Multiple</a:t>
            </a:r>
            <a:r>
              <a:rPr sz="1200" spc="-5" dirty="0">
                <a:solidFill>
                  <a:srgbClr val="203864"/>
                </a:solidFill>
                <a:latin typeface="Carlito"/>
                <a:cs typeface="Carlito"/>
              </a:rPr>
              <a:t> </a:t>
            </a:r>
            <a:r>
              <a:rPr sz="1200" dirty="0">
                <a:solidFill>
                  <a:srgbClr val="203864"/>
                </a:solidFill>
                <a:latin typeface="Carlito"/>
                <a:cs typeface="Carlito"/>
              </a:rPr>
              <a:t>means</a:t>
            </a:r>
            <a:r>
              <a:rPr sz="1200" spc="-5" dirty="0">
                <a:solidFill>
                  <a:srgbClr val="203864"/>
                </a:solidFill>
                <a:latin typeface="Carlito"/>
                <a:cs typeface="Carlito"/>
              </a:rPr>
              <a:t> </a:t>
            </a:r>
            <a:r>
              <a:rPr sz="1200" dirty="0">
                <a:solidFill>
                  <a:srgbClr val="203864"/>
                </a:solidFill>
                <a:latin typeface="Carlito"/>
                <a:cs typeface="Carlito"/>
              </a:rPr>
              <a:t>of</a:t>
            </a:r>
            <a:r>
              <a:rPr sz="1200" spc="-15" dirty="0">
                <a:solidFill>
                  <a:srgbClr val="203864"/>
                </a:solidFill>
                <a:latin typeface="Carlito"/>
                <a:cs typeface="Carlito"/>
              </a:rPr>
              <a:t> </a:t>
            </a:r>
            <a:r>
              <a:rPr sz="1200" spc="-10" dirty="0">
                <a:solidFill>
                  <a:srgbClr val="203864"/>
                </a:solidFill>
                <a:latin typeface="Carlito"/>
                <a:cs typeface="Carlito"/>
              </a:rPr>
              <a:t>firelighting</a:t>
            </a:r>
            <a:r>
              <a:rPr sz="1200" spc="-5" dirty="0">
                <a:solidFill>
                  <a:srgbClr val="203864"/>
                </a:solidFill>
                <a:latin typeface="Carlito"/>
                <a:cs typeface="Carlito"/>
              </a:rPr>
              <a:t> </a:t>
            </a:r>
            <a:r>
              <a:rPr sz="1200" dirty="0">
                <a:solidFill>
                  <a:srgbClr val="203864"/>
                </a:solidFill>
                <a:latin typeface="Carlito"/>
                <a:cs typeface="Carlito"/>
              </a:rPr>
              <a:t>including</a:t>
            </a:r>
            <a:r>
              <a:rPr sz="1200" spc="-10" dirty="0">
                <a:solidFill>
                  <a:srgbClr val="203864"/>
                </a:solidFill>
                <a:latin typeface="Carlito"/>
                <a:cs typeface="Carlito"/>
              </a:rPr>
              <a:t> traditional methods</a:t>
            </a:r>
            <a:endParaRPr sz="1200">
              <a:latin typeface="Carlito"/>
              <a:cs typeface="Carlito"/>
            </a:endParaRPr>
          </a:p>
          <a:p>
            <a:pPr marL="376555" indent="-285115">
              <a:lnSpc>
                <a:spcPts val="1415"/>
              </a:lnSpc>
              <a:buFont typeface="Arial"/>
              <a:buChar char="•"/>
              <a:tabLst>
                <a:tab pos="376555" algn="l"/>
              </a:tabLst>
            </a:pPr>
            <a:r>
              <a:rPr sz="1200" spc="-10" dirty="0">
                <a:solidFill>
                  <a:srgbClr val="203864"/>
                </a:solidFill>
                <a:latin typeface="Carlito"/>
                <a:cs typeface="Carlito"/>
              </a:rPr>
              <a:t>Foraging</a:t>
            </a:r>
            <a:r>
              <a:rPr sz="1200" spc="-25" dirty="0">
                <a:solidFill>
                  <a:srgbClr val="203864"/>
                </a:solidFill>
                <a:latin typeface="Carlito"/>
                <a:cs typeface="Carlito"/>
              </a:rPr>
              <a:t> </a:t>
            </a:r>
            <a:r>
              <a:rPr sz="1200" dirty="0">
                <a:solidFill>
                  <a:srgbClr val="203864"/>
                </a:solidFill>
                <a:latin typeface="Carlito"/>
                <a:cs typeface="Carlito"/>
              </a:rPr>
              <a:t>for</a:t>
            </a:r>
            <a:r>
              <a:rPr sz="1200" spc="-30" dirty="0">
                <a:solidFill>
                  <a:srgbClr val="203864"/>
                </a:solidFill>
                <a:latin typeface="Carlito"/>
                <a:cs typeface="Carlito"/>
              </a:rPr>
              <a:t> </a:t>
            </a:r>
            <a:r>
              <a:rPr sz="1200" dirty="0">
                <a:solidFill>
                  <a:srgbClr val="203864"/>
                </a:solidFill>
                <a:latin typeface="Carlito"/>
                <a:cs typeface="Carlito"/>
              </a:rPr>
              <a:t>food,</a:t>
            </a:r>
            <a:r>
              <a:rPr sz="1200" spc="-25" dirty="0">
                <a:solidFill>
                  <a:srgbClr val="203864"/>
                </a:solidFill>
                <a:latin typeface="Carlito"/>
                <a:cs typeface="Carlito"/>
              </a:rPr>
              <a:t> </a:t>
            </a:r>
            <a:r>
              <a:rPr sz="1200" spc="-10" dirty="0">
                <a:solidFill>
                  <a:srgbClr val="203864"/>
                </a:solidFill>
                <a:latin typeface="Carlito"/>
                <a:cs typeface="Carlito"/>
              </a:rPr>
              <a:t>processing</a:t>
            </a:r>
            <a:r>
              <a:rPr sz="1200" spc="-25" dirty="0">
                <a:solidFill>
                  <a:srgbClr val="203864"/>
                </a:solidFill>
                <a:latin typeface="Carlito"/>
                <a:cs typeface="Carlito"/>
              </a:rPr>
              <a:t> </a:t>
            </a:r>
            <a:r>
              <a:rPr sz="1200" dirty="0">
                <a:solidFill>
                  <a:srgbClr val="203864"/>
                </a:solidFill>
                <a:latin typeface="Carlito"/>
                <a:cs typeface="Carlito"/>
              </a:rPr>
              <a:t>game</a:t>
            </a:r>
            <a:r>
              <a:rPr sz="1200" spc="-20" dirty="0">
                <a:solidFill>
                  <a:srgbClr val="203864"/>
                </a:solidFill>
                <a:latin typeface="Carlito"/>
                <a:cs typeface="Carlito"/>
              </a:rPr>
              <a:t> </a:t>
            </a:r>
            <a:r>
              <a:rPr sz="1200" dirty="0">
                <a:solidFill>
                  <a:srgbClr val="203864"/>
                </a:solidFill>
                <a:latin typeface="Carlito"/>
                <a:cs typeface="Carlito"/>
              </a:rPr>
              <a:t>animals</a:t>
            </a:r>
            <a:r>
              <a:rPr sz="1200" spc="-20" dirty="0">
                <a:solidFill>
                  <a:srgbClr val="203864"/>
                </a:solidFill>
                <a:latin typeface="Carlito"/>
                <a:cs typeface="Carlito"/>
              </a:rPr>
              <a:t> </a:t>
            </a:r>
            <a:r>
              <a:rPr sz="1200" dirty="0">
                <a:solidFill>
                  <a:srgbClr val="203864"/>
                </a:solidFill>
                <a:latin typeface="Carlito"/>
                <a:cs typeface="Carlito"/>
              </a:rPr>
              <a:t>and</a:t>
            </a:r>
            <a:r>
              <a:rPr sz="1200" spc="-25" dirty="0">
                <a:solidFill>
                  <a:srgbClr val="203864"/>
                </a:solidFill>
                <a:latin typeface="Carlito"/>
                <a:cs typeface="Carlito"/>
              </a:rPr>
              <a:t> </a:t>
            </a:r>
            <a:r>
              <a:rPr sz="1200" spc="-20" dirty="0">
                <a:solidFill>
                  <a:srgbClr val="203864"/>
                </a:solidFill>
                <a:latin typeface="Carlito"/>
                <a:cs typeface="Carlito"/>
              </a:rPr>
              <a:t>fish</a:t>
            </a:r>
            <a:endParaRPr sz="1200">
              <a:latin typeface="Carlito"/>
              <a:cs typeface="Carlito"/>
            </a:endParaRPr>
          </a:p>
          <a:p>
            <a:pPr marL="376555" indent="-285115">
              <a:lnSpc>
                <a:spcPct val="100000"/>
              </a:lnSpc>
              <a:spcBef>
                <a:spcPts val="50"/>
              </a:spcBef>
              <a:buFont typeface="Arial"/>
              <a:buChar char="•"/>
              <a:tabLst>
                <a:tab pos="376555" algn="l"/>
              </a:tabLst>
            </a:pPr>
            <a:r>
              <a:rPr sz="1200" spc="-10" dirty="0">
                <a:solidFill>
                  <a:srgbClr val="203864"/>
                </a:solidFill>
                <a:latin typeface="Carlito"/>
                <a:cs typeface="Carlito"/>
              </a:rPr>
              <a:t>Water</a:t>
            </a:r>
            <a:r>
              <a:rPr sz="1200" spc="-25" dirty="0">
                <a:solidFill>
                  <a:srgbClr val="203864"/>
                </a:solidFill>
                <a:latin typeface="Carlito"/>
                <a:cs typeface="Carlito"/>
              </a:rPr>
              <a:t> </a:t>
            </a:r>
            <a:r>
              <a:rPr sz="1200" dirty="0">
                <a:solidFill>
                  <a:srgbClr val="203864"/>
                </a:solidFill>
                <a:latin typeface="Carlito"/>
                <a:cs typeface="Carlito"/>
              </a:rPr>
              <a:t>sourcing,</a:t>
            </a:r>
            <a:r>
              <a:rPr sz="1200" spc="-20" dirty="0">
                <a:solidFill>
                  <a:srgbClr val="203864"/>
                </a:solidFill>
                <a:latin typeface="Carlito"/>
                <a:cs typeface="Carlito"/>
              </a:rPr>
              <a:t> </a:t>
            </a:r>
            <a:r>
              <a:rPr sz="1200" spc="-10" dirty="0">
                <a:solidFill>
                  <a:srgbClr val="203864"/>
                </a:solidFill>
                <a:latin typeface="Carlito"/>
                <a:cs typeface="Carlito"/>
              </a:rPr>
              <a:t>purification,</a:t>
            </a:r>
            <a:r>
              <a:rPr sz="1200" spc="-15" dirty="0">
                <a:solidFill>
                  <a:srgbClr val="203864"/>
                </a:solidFill>
                <a:latin typeface="Carlito"/>
                <a:cs typeface="Carlito"/>
              </a:rPr>
              <a:t> </a:t>
            </a:r>
            <a:r>
              <a:rPr sz="1200" spc="-10" dirty="0">
                <a:solidFill>
                  <a:srgbClr val="203864"/>
                </a:solidFill>
                <a:latin typeface="Carlito"/>
                <a:cs typeface="Carlito"/>
              </a:rPr>
              <a:t>hygiene</a:t>
            </a:r>
            <a:endParaRPr sz="1200">
              <a:latin typeface="Carlito"/>
              <a:cs typeface="Carlito"/>
            </a:endParaRPr>
          </a:p>
        </p:txBody>
      </p:sp>
      <p:grpSp>
        <p:nvGrpSpPr>
          <p:cNvPr id="11" name="Group 10">
            <a:extLst>
              <a:ext uri="{FF2B5EF4-FFF2-40B4-BE49-F238E27FC236}">
                <a16:creationId xmlns:a16="http://schemas.microsoft.com/office/drawing/2014/main" id="{4272F604-A25A-830F-E2DE-97D5F188FC41}"/>
              </a:ext>
            </a:extLst>
          </p:cNvPr>
          <p:cNvGrpSpPr/>
          <p:nvPr/>
        </p:nvGrpSpPr>
        <p:grpSpPr>
          <a:xfrm>
            <a:off x="39934" y="6007"/>
            <a:ext cx="1442085" cy="1238249"/>
            <a:chOff x="39934" y="6007"/>
            <a:chExt cx="1442085" cy="1238249"/>
          </a:xfrm>
        </p:grpSpPr>
        <p:sp>
          <p:nvSpPr>
            <p:cNvPr id="12" name="object 7">
              <a:extLst>
                <a:ext uri="{FF2B5EF4-FFF2-40B4-BE49-F238E27FC236}">
                  <a16:creationId xmlns:a16="http://schemas.microsoft.com/office/drawing/2014/main" id="{7956171F-BDB0-B9FC-6BCE-6D5790DE23CC}"/>
                </a:ext>
              </a:extLst>
            </p:cNvPr>
            <p:cNvSpPr/>
            <p:nvPr/>
          </p:nvSpPr>
          <p:spPr>
            <a:xfrm>
              <a:off x="39934" y="6007"/>
              <a:ext cx="1442085" cy="1232535"/>
            </a:xfrm>
            <a:custGeom>
              <a:avLst/>
              <a:gdLst/>
              <a:ahLst/>
              <a:cxnLst/>
              <a:rect l="l" t="t" r="r" b="b"/>
              <a:pathLst>
                <a:path w="1442085" h="1232535">
                  <a:moveTo>
                    <a:pt x="1441825" y="0"/>
                  </a:moveTo>
                  <a:lnTo>
                    <a:pt x="0" y="0"/>
                  </a:lnTo>
                  <a:lnTo>
                    <a:pt x="0" y="1232484"/>
                  </a:lnTo>
                  <a:lnTo>
                    <a:pt x="1441825" y="1232484"/>
                  </a:lnTo>
                  <a:lnTo>
                    <a:pt x="1441825" y="0"/>
                  </a:lnTo>
                  <a:close/>
                </a:path>
              </a:pathLst>
            </a:custGeom>
            <a:solidFill>
              <a:srgbClr val="7413DC"/>
            </a:solidFill>
          </p:spPr>
          <p:txBody>
            <a:bodyPr wrap="square" lIns="0" tIns="0" rIns="0" bIns="0" rtlCol="0"/>
            <a:lstStyle/>
            <a:p>
              <a:endParaRPr/>
            </a:p>
          </p:txBody>
        </p:sp>
        <p:pic>
          <p:nvPicPr>
            <p:cNvPr id="13" name="Picture 12" descr="A logo with a lily on it&#10;&#10;Description automatically generated">
              <a:extLst>
                <a:ext uri="{FF2B5EF4-FFF2-40B4-BE49-F238E27FC236}">
                  <a16:creationId xmlns:a16="http://schemas.microsoft.com/office/drawing/2014/main" id="{78AA193B-94AF-540F-737F-5666B88D90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31" y="23151"/>
              <a:ext cx="1287149" cy="1221105"/>
            </a:xfrm>
            <a:prstGeom prst="rect">
              <a:avLst/>
            </a:prstGeom>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49552" y="17589"/>
            <a:ext cx="3046095" cy="1221105"/>
          </a:xfrm>
          <a:prstGeom prst="rect">
            <a:avLst/>
          </a:prstGeom>
          <a:solidFill>
            <a:srgbClr val="7413DC"/>
          </a:solidFill>
          <a:ln w="12700">
            <a:solidFill>
              <a:srgbClr val="2F528F"/>
            </a:solidFill>
          </a:ln>
        </p:spPr>
        <p:txBody>
          <a:bodyPr vert="horz" wrap="square" lIns="0" tIns="311150" rIns="0" bIns="0" rtlCol="0">
            <a:spAutoFit/>
          </a:bodyPr>
          <a:lstStyle/>
          <a:p>
            <a:pPr marL="533400">
              <a:lnSpc>
                <a:spcPct val="100000"/>
              </a:lnSpc>
              <a:spcBef>
                <a:spcPts val="2450"/>
              </a:spcBef>
            </a:pPr>
            <a:r>
              <a:rPr sz="3600" spc="-10" dirty="0">
                <a:solidFill>
                  <a:srgbClr val="FFFFFF"/>
                </a:solidFill>
                <a:latin typeface="Carlito"/>
                <a:cs typeface="Carlito"/>
              </a:rPr>
              <a:t>Navigation</a:t>
            </a:r>
            <a:endParaRPr sz="3600">
              <a:latin typeface="Carlito"/>
              <a:cs typeface="Carlito"/>
            </a:endParaRPr>
          </a:p>
        </p:txBody>
      </p:sp>
      <p:sp>
        <p:nvSpPr>
          <p:cNvPr id="3" name="object 3"/>
          <p:cNvSpPr txBox="1">
            <a:spLocks noGrp="1"/>
          </p:cNvSpPr>
          <p:nvPr>
            <p:ph type="title"/>
          </p:nvPr>
        </p:nvSpPr>
        <p:spPr>
          <a:xfrm>
            <a:off x="4676165" y="17589"/>
            <a:ext cx="2657475" cy="1221105"/>
          </a:xfrm>
          <a:prstGeom prst="rect">
            <a:avLst/>
          </a:prstGeom>
          <a:solidFill>
            <a:srgbClr val="DAE3F3"/>
          </a:solidFill>
          <a:ln w="12700">
            <a:solidFill>
              <a:srgbClr val="2F528F"/>
            </a:solidFill>
          </a:ln>
        </p:spPr>
        <p:txBody>
          <a:bodyPr vert="horz" wrap="square" lIns="0" tIns="9525" rIns="0" bIns="0" rtlCol="0">
            <a:spAutoFit/>
          </a:bodyPr>
          <a:lstStyle/>
          <a:p>
            <a:pPr>
              <a:lnSpc>
                <a:spcPct val="100000"/>
              </a:lnSpc>
              <a:spcBef>
                <a:spcPts val="75"/>
              </a:spcBef>
            </a:pPr>
            <a:endParaRPr sz="1600">
              <a:latin typeface="Times New Roman"/>
              <a:cs typeface="Times New Roman"/>
            </a:endParaRPr>
          </a:p>
          <a:p>
            <a:pPr marL="99060" marR="92075" indent="635" algn="ctr">
              <a:lnSpc>
                <a:spcPts val="1900"/>
              </a:lnSpc>
            </a:pPr>
            <a:r>
              <a:rPr sz="1600" dirty="0"/>
              <a:t>Planning</a:t>
            </a:r>
            <a:r>
              <a:rPr sz="1600" spc="-65" dirty="0"/>
              <a:t> </a:t>
            </a:r>
            <a:r>
              <a:rPr sz="1600" dirty="0"/>
              <a:t>journeys</a:t>
            </a:r>
            <a:r>
              <a:rPr sz="1600" spc="-55" dirty="0"/>
              <a:t> </a:t>
            </a:r>
            <a:r>
              <a:rPr sz="1600" spc="-25" dirty="0"/>
              <a:t>and </a:t>
            </a:r>
            <a:r>
              <a:rPr sz="1600" dirty="0"/>
              <a:t>successfully</a:t>
            </a:r>
            <a:r>
              <a:rPr sz="1600" spc="-45" dirty="0"/>
              <a:t> </a:t>
            </a:r>
            <a:r>
              <a:rPr sz="1600" spc="-10" dirty="0"/>
              <a:t>navigating</a:t>
            </a:r>
            <a:r>
              <a:rPr sz="1600" spc="-50" dirty="0"/>
              <a:t> </a:t>
            </a:r>
            <a:r>
              <a:rPr sz="1600" spc="-25" dirty="0"/>
              <a:t>the </a:t>
            </a:r>
            <a:r>
              <a:rPr sz="1600" dirty="0"/>
              <a:t>route</a:t>
            </a:r>
            <a:r>
              <a:rPr sz="1600" spc="-30" dirty="0"/>
              <a:t> </a:t>
            </a:r>
            <a:r>
              <a:rPr sz="1600" dirty="0"/>
              <a:t>using</a:t>
            </a:r>
            <a:r>
              <a:rPr sz="1600" spc="-35" dirty="0"/>
              <a:t> </a:t>
            </a:r>
            <a:r>
              <a:rPr sz="1600" dirty="0"/>
              <a:t>map</a:t>
            </a:r>
            <a:r>
              <a:rPr sz="1600" spc="-35" dirty="0"/>
              <a:t> </a:t>
            </a:r>
            <a:r>
              <a:rPr sz="1600" dirty="0"/>
              <a:t>and</a:t>
            </a:r>
            <a:r>
              <a:rPr sz="1600" spc="-30" dirty="0"/>
              <a:t> </a:t>
            </a:r>
            <a:r>
              <a:rPr sz="1600" spc="-10" dirty="0"/>
              <a:t>compass</a:t>
            </a:r>
            <a:endParaRPr sz="1600"/>
          </a:p>
        </p:txBody>
      </p:sp>
      <p:graphicFrame>
        <p:nvGraphicFramePr>
          <p:cNvPr id="4" name="object 4"/>
          <p:cNvGraphicFramePr>
            <a:graphicFrameLocks noGrp="1"/>
          </p:cNvGraphicFramePr>
          <p:nvPr/>
        </p:nvGraphicFramePr>
        <p:xfrm>
          <a:off x="0" y="1359458"/>
          <a:ext cx="12086588" cy="5311775"/>
        </p:xfrm>
        <a:graphic>
          <a:graphicData uri="http://schemas.openxmlformats.org/drawingml/2006/table">
            <a:tbl>
              <a:tblPr firstRow="1" bandRow="1">
                <a:tableStyleId>{2D5ABB26-0587-4C30-8999-92F81FD0307C}</a:tableStyleId>
              </a:tblPr>
              <a:tblGrid>
                <a:gridCol w="1960880">
                  <a:extLst>
                    <a:ext uri="{9D8B030D-6E8A-4147-A177-3AD203B41FA5}">
                      <a16:colId xmlns:a16="http://schemas.microsoft.com/office/drawing/2014/main" val="20000"/>
                    </a:ext>
                  </a:extLst>
                </a:gridCol>
                <a:gridCol w="1960880">
                  <a:extLst>
                    <a:ext uri="{9D8B030D-6E8A-4147-A177-3AD203B41FA5}">
                      <a16:colId xmlns:a16="http://schemas.microsoft.com/office/drawing/2014/main" val="20001"/>
                    </a:ext>
                  </a:extLst>
                </a:gridCol>
                <a:gridCol w="2011680">
                  <a:extLst>
                    <a:ext uri="{9D8B030D-6E8A-4147-A177-3AD203B41FA5}">
                      <a16:colId xmlns:a16="http://schemas.microsoft.com/office/drawing/2014/main" val="20002"/>
                    </a:ext>
                  </a:extLst>
                </a:gridCol>
                <a:gridCol w="2110740">
                  <a:extLst>
                    <a:ext uri="{9D8B030D-6E8A-4147-A177-3AD203B41FA5}">
                      <a16:colId xmlns:a16="http://schemas.microsoft.com/office/drawing/2014/main" val="20003"/>
                    </a:ext>
                  </a:extLst>
                </a:gridCol>
                <a:gridCol w="2021204">
                  <a:extLst>
                    <a:ext uri="{9D8B030D-6E8A-4147-A177-3AD203B41FA5}">
                      <a16:colId xmlns:a16="http://schemas.microsoft.com/office/drawing/2014/main" val="20004"/>
                    </a:ext>
                  </a:extLst>
                </a:gridCol>
                <a:gridCol w="2021204">
                  <a:extLst>
                    <a:ext uri="{9D8B030D-6E8A-4147-A177-3AD203B41FA5}">
                      <a16:colId xmlns:a16="http://schemas.microsoft.com/office/drawing/2014/main" val="20005"/>
                    </a:ext>
                  </a:extLst>
                </a:gridCol>
              </a:tblGrid>
              <a:tr h="730250">
                <a:tc>
                  <a:txBody>
                    <a:bodyPr/>
                    <a:lstStyle/>
                    <a:p>
                      <a:pPr marL="635" algn="ctr">
                        <a:lnSpc>
                          <a:spcPct val="100000"/>
                        </a:lnSpc>
                        <a:spcBef>
                          <a:spcPts val="260"/>
                        </a:spcBef>
                      </a:pPr>
                      <a:r>
                        <a:rPr sz="1800" b="1" spc="-10" dirty="0">
                          <a:solidFill>
                            <a:srgbClr val="FFFFFF"/>
                          </a:solidFill>
                          <a:latin typeface="Carlito"/>
                          <a:cs typeface="Carlito"/>
                        </a:rPr>
                        <a:t>Squirrels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6</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60"/>
                        </a:spcBef>
                      </a:pPr>
                      <a:r>
                        <a:rPr sz="1800" b="1" spc="-10" dirty="0">
                          <a:solidFill>
                            <a:srgbClr val="FFFFFF"/>
                          </a:solidFill>
                          <a:latin typeface="Carlito"/>
                          <a:cs typeface="Carlito"/>
                        </a:rPr>
                        <a:t>Beavers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8</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60"/>
                        </a:spcBef>
                      </a:pPr>
                      <a:r>
                        <a:rPr sz="1800" b="1" spc="-20" dirty="0">
                          <a:solidFill>
                            <a:srgbClr val="FFFFFF"/>
                          </a:solidFill>
                          <a:latin typeface="Carlito"/>
                          <a:cs typeface="Carlito"/>
                        </a:rPr>
                        <a:t>Cubs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30" dirty="0">
                          <a:solidFill>
                            <a:srgbClr val="FFFFFF"/>
                          </a:solidFill>
                          <a:latin typeface="Carlito"/>
                          <a:cs typeface="Carlito"/>
                        </a:rPr>
                        <a:t> </a:t>
                      </a:r>
                      <a:r>
                        <a:rPr sz="1200" b="1" dirty="0">
                          <a:solidFill>
                            <a:srgbClr val="FFFFFF"/>
                          </a:solidFill>
                          <a:latin typeface="Carlito"/>
                          <a:cs typeface="Carlito"/>
                        </a:rPr>
                        <a:t>age</a:t>
                      </a:r>
                      <a:r>
                        <a:rPr sz="1200" b="1" spc="-25" dirty="0">
                          <a:solidFill>
                            <a:srgbClr val="FFFFFF"/>
                          </a:solidFill>
                          <a:latin typeface="Carlito"/>
                          <a:cs typeface="Carlito"/>
                        </a:rPr>
                        <a:t> </a:t>
                      </a:r>
                      <a:r>
                        <a:rPr sz="1200" b="1" dirty="0">
                          <a:solidFill>
                            <a:srgbClr val="FFFFFF"/>
                          </a:solidFill>
                          <a:latin typeface="Carlito"/>
                          <a:cs typeface="Carlito"/>
                        </a:rPr>
                        <a:t>10.5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5"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60"/>
                        </a:spcBef>
                      </a:pPr>
                      <a:r>
                        <a:rPr sz="1800" b="1" spc="-10" dirty="0">
                          <a:solidFill>
                            <a:srgbClr val="FFFFFF"/>
                          </a:solidFill>
                          <a:latin typeface="Carlito"/>
                          <a:cs typeface="Carlito"/>
                        </a:rPr>
                        <a:t>Scouts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14</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60"/>
                        </a:spcBef>
                      </a:pPr>
                      <a:r>
                        <a:rPr sz="1800" b="1" spc="-10" dirty="0">
                          <a:solidFill>
                            <a:srgbClr val="FFFFFF"/>
                          </a:solidFill>
                          <a:latin typeface="Carlito"/>
                          <a:cs typeface="Carlito"/>
                        </a:rPr>
                        <a:t>Explorers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18</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60"/>
                        </a:spcBef>
                      </a:pPr>
                      <a:r>
                        <a:rPr sz="1800" b="1" spc="-10" dirty="0">
                          <a:solidFill>
                            <a:srgbClr val="FFFFFF"/>
                          </a:solidFill>
                          <a:latin typeface="Carlito"/>
                          <a:cs typeface="Carlito"/>
                        </a:rPr>
                        <a:t>Network</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25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extLst>
                  <a:ext uri="{0D108BD9-81ED-4DB2-BD59-A6C34878D82A}">
                    <a16:rowId xmlns:a16="http://schemas.microsoft.com/office/drawing/2014/main" val="10000"/>
                  </a:ext>
                </a:extLst>
              </a:tr>
              <a:tr h="1551305">
                <a:tc>
                  <a:txBody>
                    <a:bodyPr/>
                    <a:lstStyle/>
                    <a:p>
                      <a:pPr marL="91440" marR="158750">
                        <a:lnSpc>
                          <a:spcPct val="100400"/>
                        </a:lnSpc>
                        <a:spcBef>
                          <a:spcPts val="260"/>
                        </a:spcBef>
                      </a:pPr>
                      <a:r>
                        <a:rPr sz="1200" spc="-10" dirty="0">
                          <a:latin typeface="Carlito"/>
                          <a:cs typeface="Carlito"/>
                        </a:rPr>
                        <a:t>Working</a:t>
                      </a:r>
                      <a:r>
                        <a:rPr sz="1200" spc="-30" dirty="0">
                          <a:latin typeface="Carlito"/>
                          <a:cs typeface="Carlito"/>
                        </a:rPr>
                        <a:t> </a:t>
                      </a:r>
                      <a:r>
                        <a:rPr sz="1200" dirty="0">
                          <a:latin typeface="Carlito"/>
                          <a:cs typeface="Carlito"/>
                        </a:rPr>
                        <a:t>with</a:t>
                      </a:r>
                      <a:r>
                        <a:rPr sz="1200" spc="-30" dirty="0">
                          <a:latin typeface="Carlito"/>
                          <a:cs typeface="Carlito"/>
                        </a:rPr>
                        <a:t> </a:t>
                      </a:r>
                      <a:r>
                        <a:rPr sz="1200" dirty="0">
                          <a:latin typeface="Carlito"/>
                          <a:cs typeface="Carlito"/>
                        </a:rPr>
                        <a:t>suitable</a:t>
                      </a:r>
                      <a:r>
                        <a:rPr sz="1200" spc="-25" dirty="0">
                          <a:latin typeface="Carlito"/>
                          <a:cs typeface="Carlito"/>
                        </a:rPr>
                        <a:t> </a:t>
                      </a:r>
                      <a:r>
                        <a:rPr sz="1200" spc="-10" dirty="0">
                          <a:latin typeface="Carlito"/>
                          <a:cs typeface="Carlito"/>
                        </a:rPr>
                        <a:t>adult </a:t>
                      </a:r>
                      <a:r>
                        <a:rPr sz="1200" dirty="0">
                          <a:latin typeface="Carlito"/>
                          <a:cs typeface="Carlito"/>
                        </a:rPr>
                        <a:t>guidance,</a:t>
                      </a:r>
                      <a:r>
                        <a:rPr sz="1200" spc="-40" dirty="0">
                          <a:latin typeface="Carlito"/>
                          <a:cs typeface="Carlito"/>
                        </a:rPr>
                        <a:t> </a:t>
                      </a:r>
                      <a:r>
                        <a:rPr sz="1200" spc="-10" dirty="0">
                          <a:latin typeface="Carlito"/>
                          <a:cs typeface="Carlito"/>
                        </a:rPr>
                        <a:t>understand</a:t>
                      </a:r>
                      <a:r>
                        <a:rPr sz="1200" spc="-40" dirty="0">
                          <a:latin typeface="Carlito"/>
                          <a:cs typeface="Carlito"/>
                        </a:rPr>
                        <a:t> </a:t>
                      </a:r>
                      <a:r>
                        <a:rPr sz="1200" spc="-25" dirty="0">
                          <a:latin typeface="Carlito"/>
                          <a:cs typeface="Carlito"/>
                        </a:rPr>
                        <a:t>the </a:t>
                      </a:r>
                      <a:r>
                        <a:rPr sz="1200" dirty="0">
                          <a:latin typeface="Carlito"/>
                          <a:cs typeface="Carlito"/>
                        </a:rPr>
                        <a:t>concept</a:t>
                      </a:r>
                      <a:r>
                        <a:rPr sz="1200" spc="-25" dirty="0">
                          <a:latin typeface="Carlito"/>
                          <a:cs typeface="Carlito"/>
                        </a:rPr>
                        <a:t> </a:t>
                      </a:r>
                      <a:r>
                        <a:rPr sz="1200" dirty="0">
                          <a:latin typeface="Carlito"/>
                          <a:cs typeface="Carlito"/>
                        </a:rPr>
                        <a:t>of</a:t>
                      </a:r>
                      <a:r>
                        <a:rPr sz="1200" spc="-25" dirty="0">
                          <a:latin typeface="Carlito"/>
                          <a:cs typeface="Carlito"/>
                        </a:rPr>
                        <a:t> </a:t>
                      </a:r>
                      <a:r>
                        <a:rPr sz="1200" dirty="0">
                          <a:latin typeface="Carlito"/>
                          <a:cs typeface="Carlito"/>
                        </a:rPr>
                        <a:t>maps,</a:t>
                      </a:r>
                      <a:r>
                        <a:rPr sz="1200" spc="-25" dirty="0">
                          <a:latin typeface="Carlito"/>
                          <a:cs typeface="Carlito"/>
                        </a:rPr>
                        <a:t> </a:t>
                      </a:r>
                      <a:r>
                        <a:rPr sz="1200" dirty="0">
                          <a:latin typeface="Carlito"/>
                          <a:cs typeface="Carlito"/>
                        </a:rPr>
                        <a:t>and</a:t>
                      </a:r>
                      <a:r>
                        <a:rPr sz="1200" spc="-30" dirty="0">
                          <a:latin typeface="Carlito"/>
                          <a:cs typeface="Carlito"/>
                        </a:rPr>
                        <a:t> </a:t>
                      </a:r>
                      <a:r>
                        <a:rPr sz="1200" dirty="0">
                          <a:latin typeface="Carlito"/>
                          <a:cs typeface="Carlito"/>
                        </a:rPr>
                        <a:t>use</a:t>
                      </a:r>
                      <a:r>
                        <a:rPr sz="1200" spc="-20" dirty="0">
                          <a:latin typeface="Carlito"/>
                          <a:cs typeface="Carlito"/>
                        </a:rPr>
                        <a:t> </a:t>
                      </a:r>
                      <a:r>
                        <a:rPr sz="1200" spc="-50" dirty="0">
                          <a:latin typeface="Carlito"/>
                          <a:cs typeface="Carlito"/>
                        </a:rPr>
                        <a:t>a </a:t>
                      </a:r>
                      <a:r>
                        <a:rPr sz="1200" dirty="0">
                          <a:latin typeface="Carlito"/>
                          <a:cs typeface="Carlito"/>
                        </a:rPr>
                        <a:t>simple</a:t>
                      </a:r>
                      <a:r>
                        <a:rPr sz="1200" spc="-30" dirty="0">
                          <a:latin typeface="Carlito"/>
                          <a:cs typeface="Carlito"/>
                        </a:rPr>
                        <a:t> </a:t>
                      </a:r>
                      <a:r>
                        <a:rPr sz="1200" dirty="0">
                          <a:latin typeface="Carlito"/>
                          <a:cs typeface="Carlito"/>
                        </a:rPr>
                        <a:t>one</a:t>
                      </a:r>
                      <a:r>
                        <a:rPr sz="1200" spc="-25" dirty="0">
                          <a:latin typeface="Carlito"/>
                          <a:cs typeface="Carlito"/>
                        </a:rPr>
                        <a:t> </a:t>
                      </a:r>
                      <a:r>
                        <a:rPr sz="1200" dirty="0">
                          <a:latin typeface="Carlito"/>
                          <a:cs typeface="Carlito"/>
                        </a:rPr>
                        <a:t>to</a:t>
                      </a:r>
                      <a:r>
                        <a:rPr sz="1200" spc="-25" dirty="0">
                          <a:latin typeface="Carlito"/>
                          <a:cs typeface="Carlito"/>
                        </a:rPr>
                        <a:t> </a:t>
                      </a:r>
                      <a:r>
                        <a:rPr sz="1200" dirty="0">
                          <a:latin typeface="Carlito"/>
                          <a:cs typeface="Carlito"/>
                        </a:rPr>
                        <a:t>identify</a:t>
                      </a:r>
                      <a:r>
                        <a:rPr sz="1200" spc="-35" dirty="0">
                          <a:latin typeface="Carlito"/>
                          <a:cs typeface="Carlito"/>
                        </a:rPr>
                        <a:t> </a:t>
                      </a:r>
                      <a:r>
                        <a:rPr sz="1200" spc="-50" dirty="0">
                          <a:latin typeface="Carlito"/>
                          <a:cs typeface="Carlito"/>
                        </a:rPr>
                        <a:t>a </a:t>
                      </a:r>
                      <a:r>
                        <a:rPr sz="1200" spc="-10" dirty="0">
                          <a:latin typeface="Carlito"/>
                          <a:cs typeface="Carlito"/>
                        </a:rPr>
                        <a:t>location.</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1440" marR="179070">
                        <a:lnSpc>
                          <a:spcPct val="100800"/>
                        </a:lnSpc>
                        <a:spcBef>
                          <a:spcPts val="254"/>
                        </a:spcBef>
                      </a:pPr>
                      <a:r>
                        <a:rPr sz="1200" dirty="0">
                          <a:latin typeface="Carlito"/>
                          <a:cs typeface="Carlito"/>
                        </a:rPr>
                        <a:t>Use</a:t>
                      </a:r>
                      <a:r>
                        <a:rPr sz="1200" spc="-30" dirty="0">
                          <a:latin typeface="Carlito"/>
                          <a:cs typeface="Carlito"/>
                        </a:rPr>
                        <a:t> </a:t>
                      </a:r>
                      <a:r>
                        <a:rPr sz="1200" dirty="0">
                          <a:latin typeface="Carlito"/>
                          <a:cs typeface="Carlito"/>
                        </a:rPr>
                        <a:t>simplified</a:t>
                      </a:r>
                      <a:r>
                        <a:rPr sz="1200" spc="-35" dirty="0">
                          <a:latin typeface="Carlito"/>
                          <a:cs typeface="Carlito"/>
                        </a:rPr>
                        <a:t> </a:t>
                      </a:r>
                      <a:r>
                        <a:rPr sz="1200" dirty="0">
                          <a:latin typeface="Carlito"/>
                          <a:cs typeface="Carlito"/>
                        </a:rPr>
                        <a:t>maps</a:t>
                      </a:r>
                      <a:r>
                        <a:rPr sz="1200" spc="-30" dirty="0">
                          <a:latin typeface="Carlito"/>
                          <a:cs typeface="Carlito"/>
                        </a:rPr>
                        <a:t> </a:t>
                      </a:r>
                      <a:r>
                        <a:rPr sz="1200" dirty="0">
                          <a:latin typeface="Carlito"/>
                          <a:cs typeface="Carlito"/>
                        </a:rPr>
                        <a:t>to</a:t>
                      </a:r>
                      <a:r>
                        <a:rPr sz="1200" spc="-30" dirty="0">
                          <a:latin typeface="Carlito"/>
                          <a:cs typeface="Carlito"/>
                        </a:rPr>
                        <a:t> </a:t>
                      </a:r>
                      <a:r>
                        <a:rPr sz="1200" spc="-20" dirty="0">
                          <a:latin typeface="Carlito"/>
                          <a:cs typeface="Carlito"/>
                        </a:rPr>
                        <a:t>find </a:t>
                      </a:r>
                      <a:r>
                        <a:rPr sz="1200" spc="-10" dirty="0">
                          <a:latin typeface="Carlito"/>
                          <a:cs typeface="Carlito"/>
                        </a:rPr>
                        <a:t>locations</a:t>
                      </a:r>
                      <a:r>
                        <a:rPr sz="1200" spc="5" dirty="0">
                          <a:latin typeface="Carlito"/>
                          <a:cs typeface="Carlito"/>
                        </a:rPr>
                        <a:t> </a:t>
                      </a:r>
                      <a:r>
                        <a:rPr sz="1200" dirty="0">
                          <a:latin typeface="Carlito"/>
                          <a:cs typeface="Carlito"/>
                        </a:rPr>
                        <a:t>in</a:t>
                      </a:r>
                      <a:r>
                        <a:rPr sz="1200" spc="-5" dirty="0">
                          <a:latin typeface="Carlito"/>
                          <a:cs typeface="Carlito"/>
                        </a:rPr>
                        <a:t> </a:t>
                      </a:r>
                      <a:r>
                        <a:rPr sz="1200" dirty="0">
                          <a:latin typeface="Carlito"/>
                          <a:cs typeface="Carlito"/>
                        </a:rPr>
                        <a:t>an</a:t>
                      </a:r>
                      <a:r>
                        <a:rPr sz="1200" spc="-5" dirty="0">
                          <a:latin typeface="Carlito"/>
                          <a:cs typeface="Carlito"/>
                        </a:rPr>
                        <a:t> </a:t>
                      </a:r>
                      <a:r>
                        <a:rPr sz="1200" spc="-10" dirty="0">
                          <a:latin typeface="Carlito"/>
                          <a:cs typeface="Carlito"/>
                        </a:rPr>
                        <a:t>enclosed space</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07950">
                        <a:lnSpc>
                          <a:spcPct val="100400"/>
                        </a:lnSpc>
                        <a:spcBef>
                          <a:spcPts val="260"/>
                        </a:spcBef>
                      </a:pPr>
                      <a:r>
                        <a:rPr sz="1200" dirty="0">
                          <a:latin typeface="Carlito"/>
                          <a:cs typeface="Carlito"/>
                        </a:rPr>
                        <a:t>Follow</a:t>
                      </a:r>
                      <a:r>
                        <a:rPr sz="1200" spc="-25" dirty="0">
                          <a:latin typeface="Carlito"/>
                          <a:cs typeface="Carlito"/>
                        </a:rPr>
                        <a:t> </a:t>
                      </a:r>
                      <a:r>
                        <a:rPr sz="1200" dirty="0">
                          <a:latin typeface="Carlito"/>
                          <a:cs typeface="Carlito"/>
                        </a:rPr>
                        <a:t>a</a:t>
                      </a:r>
                      <a:r>
                        <a:rPr sz="1200" spc="-25" dirty="0">
                          <a:latin typeface="Carlito"/>
                          <a:cs typeface="Carlito"/>
                        </a:rPr>
                        <a:t> </a:t>
                      </a:r>
                      <a:r>
                        <a:rPr sz="1200" dirty="0">
                          <a:latin typeface="Carlito"/>
                          <a:cs typeface="Carlito"/>
                        </a:rPr>
                        <a:t>simple</a:t>
                      </a:r>
                      <a:r>
                        <a:rPr sz="1200" spc="-20" dirty="0">
                          <a:latin typeface="Carlito"/>
                          <a:cs typeface="Carlito"/>
                        </a:rPr>
                        <a:t> </a:t>
                      </a:r>
                      <a:r>
                        <a:rPr sz="1200" spc="-10" dirty="0">
                          <a:latin typeface="Carlito"/>
                          <a:cs typeface="Carlito"/>
                        </a:rPr>
                        <a:t>walking</a:t>
                      </a:r>
                      <a:r>
                        <a:rPr sz="1200" spc="500" dirty="0">
                          <a:latin typeface="Carlito"/>
                          <a:cs typeface="Carlito"/>
                        </a:rPr>
                        <a:t> </a:t>
                      </a:r>
                      <a:r>
                        <a:rPr sz="1200" dirty="0">
                          <a:latin typeface="Carlito"/>
                          <a:cs typeface="Carlito"/>
                        </a:rPr>
                        <a:t>route</a:t>
                      </a:r>
                      <a:r>
                        <a:rPr sz="1200" spc="-25" dirty="0">
                          <a:latin typeface="Carlito"/>
                          <a:cs typeface="Carlito"/>
                        </a:rPr>
                        <a:t> </a:t>
                      </a:r>
                      <a:r>
                        <a:rPr sz="1200" dirty="0">
                          <a:latin typeface="Carlito"/>
                          <a:cs typeface="Carlito"/>
                        </a:rPr>
                        <a:t>using</a:t>
                      </a:r>
                      <a:r>
                        <a:rPr sz="1200" spc="-25" dirty="0">
                          <a:latin typeface="Carlito"/>
                          <a:cs typeface="Carlito"/>
                        </a:rPr>
                        <a:t> </a:t>
                      </a:r>
                      <a:r>
                        <a:rPr sz="1200" dirty="0">
                          <a:latin typeface="Carlito"/>
                          <a:cs typeface="Carlito"/>
                        </a:rPr>
                        <a:t>a</a:t>
                      </a:r>
                      <a:r>
                        <a:rPr sz="1200" spc="-25" dirty="0">
                          <a:latin typeface="Carlito"/>
                          <a:cs typeface="Carlito"/>
                        </a:rPr>
                        <a:t> </a:t>
                      </a:r>
                      <a:r>
                        <a:rPr sz="1200" dirty="0">
                          <a:latin typeface="Carlito"/>
                          <a:cs typeface="Carlito"/>
                        </a:rPr>
                        <a:t>map</a:t>
                      </a:r>
                      <a:r>
                        <a:rPr sz="1200" spc="-30" dirty="0">
                          <a:latin typeface="Carlito"/>
                          <a:cs typeface="Carlito"/>
                        </a:rPr>
                        <a:t> </a:t>
                      </a:r>
                      <a:r>
                        <a:rPr sz="1200" spc="-25" dirty="0">
                          <a:latin typeface="Carlito"/>
                          <a:cs typeface="Carlito"/>
                        </a:rPr>
                        <a:t>and </a:t>
                      </a:r>
                      <a:r>
                        <a:rPr sz="1200" dirty="0">
                          <a:latin typeface="Carlito"/>
                          <a:cs typeface="Carlito"/>
                        </a:rPr>
                        <a:t>compass.</a:t>
                      </a:r>
                      <a:r>
                        <a:rPr sz="1200" spc="-25" dirty="0">
                          <a:latin typeface="Carlito"/>
                          <a:cs typeface="Carlito"/>
                        </a:rPr>
                        <a:t> </a:t>
                      </a:r>
                      <a:r>
                        <a:rPr sz="1200" spc="-10" dirty="0">
                          <a:latin typeface="Carlito"/>
                          <a:cs typeface="Carlito"/>
                        </a:rPr>
                        <a:t>Understand</a:t>
                      </a:r>
                      <a:r>
                        <a:rPr sz="1200" spc="-25" dirty="0">
                          <a:latin typeface="Carlito"/>
                          <a:cs typeface="Carlito"/>
                        </a:rPr>
                        <a:t> </a:t>
                      </a:r>
                      <a:r>
                        <a:rPr sz="1200" dirty="0">
                          <a:latin typeface="Carlito"/>
                          <a:cs typeface="Carlito"/>
                        </a:rPr>
                        <a:t>how</a:t>
                      </a:r>
                      <a:r>
                        <a:rPr sz="1200" spc="-15" dirty="0">
                          <a:latin typeface="Carlito"/>
                          <a:cs typeface="Carlito"/>
                        </a:rPr>
                        <a:t> </a:t>
                      </a:r>
                      <a:r>
                        <a:rPr sz="1200" spc="-25" dirty="0">
                          <a:latin typeface="Carlito"/>
                          <a:cs typeface="Carlito"/>
                        </a:rPr>
                        <a:t>to </a:t>
                      </a:r>
                      <a:r>
                        <a:rPr sz="1200" dirty="0">
                          <a:latin typeface="Carlito"/>
                          <a:cs typeface="Carlito"/>
                        </a:rPr>
                        <a:t>orient</a:t>
                      </a:r>
                      <a:r>
                        <a:rPr sz="1200" spc="-25" dirty="0">
                          <a:latin typeface="Carlito"/>
                          <a:cs typeface="Carlito"/>
                        </a:rPr>
                        <a:t> </a:t>
                      </a:r>
                      <a:r>
                        <a:rPr sz="1200" dirty="0">
                          <a:latin typeface="Carlito"/>
                          <a:cs typeface="Carlito"/>
                        </a:rPr>
                        <a:t>the</a:t>
                      </a:r>
                      <a:r>
                        <a:rPr sz="1200" spc="-15" dirty="0">
                          <a:latin typeface="Carlito"/>
                          <a:cs typeface="Carlito"/>
                        </a:rPr>
                        <a:t> </a:t>
                      </a:r>
                      <a:r>
                        <a:rPr sz="1200" dirty="0">
                          <a:latin typeface="Carlito"/>
                          <a:cs typeface="Carlito"/>
                        </a:rPr>
                        <a:t>map</a:t>
                      </a:r>
                      <a:r>
                        <a:rPr sz="1200" spc="-30" dirty="0">
                          <a:latin typeface="Carlito"/>
                          <a:cs typeface="Carlito"/>
                        </a:rPr>
                        <a:t> </a:t>
                      </a:r>
                      <a:r>
                        <a:rPr sz="1200" dirty="0">
                          <a:latin typeface="Carlito"/>
                          <a:cs typeface="Carlito"/>
                        </a:rPr>
                        <a:t>using</a:t>
                      </a:r>
                      <a:r>
                        <a:rPr sz="1200" spc="-20" dirty="0">
                          <a:latin typeface="Carlito"/>
                          <a:cs typeface="Carlito"/>
                        </a:rPr>
                        <a:t> </a:t>
                      </a:r>
                      <a:r>
                        <a:rPr sz="1200" spc="-25" dirty="0">
                          <a:latin typeface="Carlito"/>
                          <a:cs typeface="Carlito"/>
                        </a:rPr>
                        <a:t>the </a:t>
                      </a:r>
                      <a:r>
                        <a:rPr sz="1200" spc="-10" dirty="0">
                          <a:latin typeface="Carlito"/>
                          <a:cs typeface="Carlito"/>
                        </a:rPr>
                        <a:t>compass</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00330">
                        <a:lnSpc>
                          <a:spcPct val="100400"/>
                        </a:lnSpc>
                        <a:spcBef>
                          <a:spcPts val="260"/>
                        </a:spcBef>
                      </a:pPr>
                      <a:r>
                        <a:rPr sz="1200" dirty="0">
                          <a:latin typeface="Carlito"/>
                          <a:cs typeface="Carlito"/>
                        </a:rPr>
                        <a:t>Plan</a:t>
                      </a:r>
                      <a:r>
                        <a:rPr sz="1200" spc="-45" dirty="0">
                          <a:latin typeface="Carlito"/>
                          <a:cs typeface="Carlito"/>
                        </a:rPr>
                        <a:t> </a:t>
                      </a:r>
                      <a:r>
                        <a:rPr sz="1200" dirty="0">
                          <a:latin typeface="Carlito"/>
                          <a:cs typeface="Carlito"/>
                        </a:rPr>
                        <a:t>and</a:t>
                      </a:r>
                      <a:r>
                        <a:rPr sz="1200" spc="-40" dirty="0">
                          <a:latin typeface="Carlito"/>
                          <a:cs typeface="Carlito"/>
                        </a:rPr>
                        <a:t> </a:t>
                      </a:r>
                      <a:r>
                        <a:rPr sz="1200" spc="-10" dirty="0">
                          <a:latin typeface="Carlito"/>
                          <a:cs typeface="Carlito"/>
                        </a:rPr>
                        <a:t>navigate</a:t>
                      </a:r>
                      <a:r>
                        <a:rPr sz="1200" spc="-30" dirty="0">
                          <a:latin typeface="Carlito"/>
                          <a:cs typeface="Carlito"/>
                        </a:rPr>
                        <a:t> </a:t>
                      </a:r>
                      <a:r>
                        <a:rPr sz="1200" dirty="0">
                          <a:latin typeface="Carlito"/>
                          <a:cs typeface="Carlito"/>
                        </a:rPr>
                        <a:t>routes</a:t>
                      </a:r>
                      <a:r>
                        <a:rPr sz="1200" spc="-35" dirty="0">
                          <a:latin typeface="Carlito"/>
                          <a:cs typeface="Carlito"/>
                        </a:rPr>
                        <a:t> </a:t>
                      </a:r>
                      <a:r>
                        <a:rPr sz="1200" spc="-25" dirty="0">
                          <a:latin typeface="Carlito"/>
                          <a:cs typeface="Carlito"/>
                        </a:rPr>
                        <a:t>for </a:t>
                      </a:r>
                      <a:r>
                        <a:rPr sz="1200" dirty="0">
                          <a:latin typeface="Carlito"/>
                          <a:cs typeface="Carlito"/>
                        </a:rPr>
                        <a:t>single</a:t>
                      </a:r>
                      <a:r>
                        <a:rPr sz="1200" spc="-30" dirty="0">
                          <a:latin typeface="Carlito"/>
                          <a:cs typeface="Carlito"/>
                        </a:rPr>
                        <a:t> </a:t>
                      </a:r>
                      <a:r>
                        <a:rPr sz="1200" dirty="0">
                          <a:latin typeface="Carlito"/>
                          <a:cs typeface="Carlito"/>
                        </a:rPr>
                        <a:t>or</a:t>
                      </a:r>
                      <a:r>
                        <a:rPr sz="1200" spc="-40" dirty="0">
                          <a:latin typeface="Carlito"/>
                          <a:cs typeface="Carlito"/>
                        </a:rPr>
                        <a:t> </a:t>
                      </a:r>
                      <a:r>
                        <a:rPr sz="1200" dirty="0">
                          <a:latin typeface="Carlito"/>
                          <a:cs typeface="Carlito"/>
                        </a:rPr>
                        <a:t>two</a:t>
                      </a:r>
                      <a:r>
                        <a:rPr sz="1200" spc="-30" dirty="0">
                          <a:latin typeface="Carlito"/>
                          <a:cs typeface="Carlito"/>
                        </a:rPr>
                        <a:t> </a:t>
                      </a:r>
                      <a:r>
                        <a:rPr sz="1200" dirty="0">
                          <a:latin typeface="Carlito"/>
                          <a:cs typeface="Carlito"/>
                        </a:rPr>
                        <a:t>day</a:t>
                      </a:r>
                      <a:r>
                        <a:rPr sz="1200" spc="-40" dirty="0">
                          <a:latin typeface="Carlito"/>
                          <a:cs typeface="Carlito"/>
                        </a:rPr>
                        <a:t> </a:t>
                      </a:r>
                      <a:r>
                        <a:rPr sz="1200" dirty="0">
                          <a:latin typeface="Carlito"/>
                          <a:cs typeface="Carlito"/>
                        </a:rPr>
                        <a:t>hikes</a:t>
                      </a:r>
                      <a:r>
                        <a:rPr sz="1200" spc="-30" dirty="0">
                          <a:latin typeface="Carlito"/>
                          <a:cs typeface="Carlito"/>
                        </a:rPr>
                        <a:t> </a:t>
                      </a:r>
                      <a:r>
                        <a:rPr sz="1200" spc="-25" dirty="0">
                          <a:latin typeface="Carlito"/>
                          <a:cs typeface="Carlito"/>
                        </a:rPr>
                        <a:t>or </a:t>
                      </a:r>
                      <a:r>
                        <a:rPr sz="1200" spc="-10" dirty="0">
                          <a:latin typeface="Carlito"/>
                          <a:cs typeface="Carlito"/>
                        </a:rPr>
                        <a:t>equivalent </a:t>
                      </a:r>
                      <a:r>
                        <a:rPr sz="1200" dirty="0">
                          <a:latin typeface="Carlito"/>
                          <a:cs typeface="Carlito"/>
                        </a:rPr>
                        <a:t>in</a:t>
                      </a:r>
                      <a:r>
                        <a:rPr sz="1200" spc="-15" dirty="0">
                          <a:latin typeface="Carlito"/>
                          <a:cs typeface="Carlito"/>
                        </a:rPr>
                        <a:t> </a:t>
                      </a:r>
                      <a:r>
                        <a:rPr sz="1200" dirty="0">
                          <a:latin typeface="Carlito"/>
                          <a:cs typeface="Carlito"/>
                        </a:rPr>
                        <a:t>boats</a:t>
                      </a:r>
                      <a:r>
                        <a:rPr sz="1200" spc="-5" dirty="0">
                          <a:latin typeface="Carlito"/>
                          <a:cs typeface="Carlito"/>
                        </a:rPr>
                        <a:t> </a:t>
                      </a:r>
                      <a:r>
                        <a:rPr sz="1200" dirty="0">
                          <a:latin typeface="Carlito"/>
                          <a:cs typeface="Carlito"/>
                        </a:rPr>
                        <a:t>or</a:t>
                      </a:r>
                      <a:r>
                        <a:rPr sz="1200" spc="-15" dirty="0">
                          <a:latin typeface="Carlito"/>
                          <a:cs typeface="Carlito"/>
                        </a:rPr>
                        <a:t> </a:t>
                      </a:r>
                      <a:r>
                        <a:rPr sz="1200" spc="-10" dirty="0">
                          <a:latin typeface="Carlito"/>
                          <a:cs typeface="Carlito"/>
                        </a:rPr>
                        <a:t>vehicles. </a:t>
                      </a:r>
                      <a:r>
                        <a:rPr sz="1200" dirty="0">
                          <a:latin typeface="Carlito"/>
                          <a:cs typeface="Carlito"/>
                        </a:rPr>
                        <a:t>In</a:t>
                      </a:r>
                      <a:r>
                        <a:rPr sz="1200" spc="-20" dirty="0">
                          <a:latin typeface="Carlito"/>
                          <a:cs typeface="Carlito"/>
                        </a:rPr>
                        <a:t> </a:t>
                      </a:r>
                      <a:r>
                        <a:rPr sz="1200" spc="-10" dirty="0">
                          <a:latin typeface="Carlito"/>
                          <a:cs typeface="Carlito"/>
                        </a:rPr>
                        <a:t>terrain</a:t>
                      </a:r>
                      <a:r>
                        <a:rPr sz="1200" spc="-20" dirty="0">
                          <a:latin typeface="Carlito"/>
                          <a:cs typeface="Carlito"/>
                        </a:rPr>
                        <a:t> </a:t>
                      </a:r>
                      <a:r>
                        <a:rPr sz="1200" dirty="0">
                          <a:latin typeface="Carlito"/>
                          <a:cs typeface="Carlito"/>
                        </a:rPr>
                        <a:t>with</a:t>
                      </a:r>
                      <a:r>
                        <a:rPr sz="1200" spc="-15" dirty="0">
                          <a:latin typeface="Carlito"/>
                          <a:cs typeface="Carlito"/>
                        </a:rPr>
                        <a:t> </a:t>
                      </a:r>
                      <a:r>
                        <a:rPr sz="1200" dirty="0">
                          <a:latin typeface="Carlito"/>
                          <a:cs typeface="Carlito"/>
                        </a:rPr>
                        <a:t>well</a:t>
                      </a:r>
                      <a:r>
                        <a:rPr sz="1200" spc="-15" dirty="0">
                          <a:latin typeface="Carlito"/>
                          <a:cs typeface="Carlito"/>
                        </a:rPr>
                        <a:t> </a:t>
                      </a:r>
                      <a:r>
                        <a:rPr sz="1200" spc="-10" dirty="0">
                          <a:latin typeface="Carlito"/>
                          <a:cs typeface="Carlito"/>
                        </a:rPr>
                        <a:t>marked </a:t>
                      </a:r>
                      <a:r>
                        <a:rPr sz="1200" dirty="0">
                          <a:latin typeface="Carlito"/>
                          <a:cs typeface="Carlito"/>
                        </a:rPr>
                        <a:t>trails</a:t>
                      </a:r>
                      <a:r>
                        <a:rPr sz="1200" spc="-25" dirty="0">
                          <a:latin typeface="Carlito"/>
                          <a:cs typeface="Carlito"/>
                        </a:rPr>
                        <a:t> </a:t>
                      </a:r>
                      <a:r>
                        <a:rPr sz="1200" dirty="0">
                          <a:latin typeface="Carlito"/>
                          <a:cs typeface="Carlito"/>
                        </a:rPr>
                        <a:t>and</a:t>
                      </a:r>
                      <a:r>
                        <a:rPr sz="1200" spc="-35" dirty="0">
                          <a:latin typeface="Carlito"/>
                          <a:cs typeface="Carlito"/>
                        </a:rPr>
                        <a:t> </a:t>
                      </a:r>
                      <a:r>
                        <a:rPr sz="1200" dirty="0">
                          <a:latin typeface="Carlito"/>
                          <a:cs typeface="Carlito"/>
                        </a:rPr>
                        <a:t>clear</a:t>
                      </a:r>
                      <a:r>
                        <a:rPr sz="1200" spc="-35" dirty="0">
                          <a:latin typeface="Carlito"/>
                          <a:cs typeface="Carlito"/>
                        </a:rPr>
                        <a:t> </a:t>
                      </a:r>
                      <a:r>
                        <a:rPr sz="1200" spc="-10" dirty="0">
                          <a:latin typeface="Carlito"/>
                          <a:cs typeface="Carlito"/>
                        </a:rPr>
                        <a:t>landmarks.</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91135">
                        <a:lnSpc>
                          <a:spcPct val="99400"/>
                        </a:lnSpc>
                        <a:spcBef>
                          <a:spcPts val="275"/>
                        </a:spcBef>
                      </a:pPr>
                      <a:r>
                        <a:rPr sz="1200" dirty="0">
                          <a:latin typeface="Carlito"/>
                          <a:cs typeface="Carlito"/>
                        </a:rPr>
                        <a:t>Plan</a:t>
                      </a:r>
                      <a:r>
                        <a:rPr sz="1200" spc="-35" dirty="0">
                          <a:latin typeface="Carlito"/>
                          <a:cs typeface="Carlito"/>
                        </a:rPr>
                        <a:t> </a:t>
                      </a:r>
                      <a:r>
                        <a:rPr sz="1200" dirty="0">
                          <a:latin typeface="Carlito"/>
                          <a:cs typeface="Carlito"/>
                        </a:rPr>
                        <a:t>and</a:t>
                      </a:r>
                      <a:r>
                        <a:rPr sz="1200" spc="-35" dirty="0">
                          <a:latin typeface="Carlito"/>
                          <a:cs typeface="Carlito"/>
                        </a:rPr>
                        <a:t> </a:t>
                      </a:r>
                      <a:r>
                        <a:rPr sz="1200" spc="-10" dirty="0">
                          <a:latin typeface="Carlito"/>
                          <a:cs typeface="Carlito"/>
                        </a:rPr>
                        <a:t>navigate</a:t>
                      </a:r>
                      <a:r>
                        <a:rPr sz="1200" spc="-20" dirty="0">
                          <a:latin typeface="Carlito"/>
                          <a:cs typeface="Carlito"/>
                        </a:rPr>
                        <a:t> </a:t>
                      </a:r>
                      <a:r>
                        <a:rPr sz="1200" dirty="0">
                          <a:latin typeface="Carlito"/>
                          <a:cs typeface="Carlito"/>
                        </a:rPr>
                        <a:t>multi</a:t>
                      </a:r>
                      <a:r>
                        <a:rPr sz="1200" spc="-30" dirty="0">
                          <a:latin typeface="Carlito"/>
                          <a:cs typeface="Carlito"/>
                        </a:rPr>
                        <a:t> </a:t>
                      </a:r>
                      <a:r>
                        <a:rPr sz="1200" spc="-25" dirty="0">
                          <a:latin typeface="Carlito"/>
                          <a:cs typeface="Carlito"/>
                        </a:rPr>
                        <a:t>day </a:t>
                      </a:r>
                      <a:r>
                        <a:rPr sz="1200" spc="-10" dirty="0">
                          <a:latin typeface="Carlito"/>
                          <a:cs typeface="Carlito"/>
                        </a:rPr>
                        <a:t>routes,</a:t>
                      </a:r>
                      <a:r>
                        <a:rPr sz="1200" spc="-5" dirty="0">
                          <a:latin typeface="Carlito"/>
                          <a:cs typeface="Carlito"/>
                        </a:rPr>
                        <a:t> </a:t>
                      </a:r>
                      <a:r>
                        <a:rPr sz="1200" spc="-10" dirty="0">
                          <a:latin typeface="Carlito"/>
                          <a:cs typeface="Carlito"/>
                        </a:rPr>
                        <a:t>including adventurous terrain,</a:t>
                      </a:r>
                      <a:r>
                        <a:rPr sz="1200" spc="-5" dirty="0">
                          <a:latin typeface="Carlito"/>
                          <a:cs typeface="Carlito"/>
                        </a:rPr>
                        <a:t> </a:t>
                      </a:r>
                      <a:r>
                        <a:rPr sz="1200" spc="-10" dirty="0">
                          <a:latin typeface="Carlito"/>
                          <a:cs typeface="Carlito"/>
                        </a:rPr>
                        <a:t>coastal </a:t>
                      </a:r>
                      <a:r>
                        <a:rPr sz="1200" spc="-25" dirty="0">
                          <a:latin typeface="Carlito"/>
                          <a:cs typeface="Carlito"/>
                        </a:rPr>
                        <a:t>water,</a:t>
                      </a:r>
                      <a:r>
                        <a:rPr sz="1200" spc="-20" dirty="0">
                          <a:latin typeface="Carlito"/>
                          <a:cs typeface="Carlito"/>
                        </a:rPr>
                        <a:t> </a:t>
                      </a:r>
                      <a:r>
                        <a:rPr sz="1200" dirty="0">
                          <a:latin typeface="Carlito"/>
                          <a:cs typeface="Carlito"/>
                        </a:rPr>
                        <a:t>and</a:t>
                      </a:r>
                      <a:r>
                        <a:rPr sz="1200" spc="-20" dirty="0">
                          <a:latin typeface="Carlito"/>
                          <a:cs typeface="Carlito"/>
                        </a:rPr>
                        <a:t> </a:t>
                      </a:r>
                      <a:r>
                        <a:rPr sz="1200" spc="-10" dirty="0">
                          <a:latin typeface="Carlito"/>
                          <a:cs typeface="Carlito"/>
                        </a:rPr>
                        <a:t>lakes.</a:t>
                      </a:r>
                      <a:endParaRPr sz="1200">
                        <a:latin typeface="Carlito"/>
                        <a:cs typeface="Carlito"/>
                      </a:endParaRPr>
                    </a:p>
                  </a:txBody>
                  <a:tcPr marL="0" marR="0" marT="3492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1440" marR="173990">
                        <a:lnSpc>
                          <a:spcPct val="99400"/>
                        </a:lnSpc>
                        <a:spcBef>
                          <a:spcPts val="275"/>
                        </a:spcBef>
                      </a:pPr>
                      <a:r>
                        <a:rPr sz="1200" dirty="0">
                          <a:latin typeface="Carlito"/>
                          <a:cs typeface="Carlito"/>
                        </a:rPr>
                        <a:t>Have</a:t>
                      </a:r>
                      <a:r>
                        <a:rPr sz="1200" spc="-25" dirty="0">
                          <a:latin typeface="Carlito"/>
                          <a:cs typeface="Carlito"/>
                        </a:rPr>
                        <a:t> </a:t>
                      </a:r>
                      <a:r>
                        <a:rPr sz="1200" dirty="0">
                          <a:latin typeface="Carlito"/>
                          <a:cs typeface="Carlito"/>
                        </a:rPr>
                        <a:t>a</a:t>
                      </a:r>
                      <a:r>
                        <a:rPr sz="1200" spc="-30" dirty="0">
                          <a:latin typeface="Carlito"/>
                          <a:cs typeface="Carlito"/>
                        </a:rPr>
                        <a:t> </a:t>
                      </a:r>
                      <a:r>
                        <a:rPr sz="1200" dirty="0">
                          <a:latin typeface="Carlito"/>
                          <a:cs typeface="Carlito"/>
                        </a:rPr>
                        <a:t>level</a:t>
                      </a:r>
                      <a:r>
                        <a:rPr sz="1200" spc="-30" dirty="0">
                          <a:latin typeface="Carlito"/>
                          <a:cs typeface="Carlito"/>
                        </a:rPr>
                        <a:t> </a:t>
                      </a:r>
                      <a:r>
                        <a:rPr sz="1200" dirty="0">
                          <a:latin typeface="Carlito"/>
                          <a:cs typeface="Carlito"/>
                        </a:rPr>
                        <a:t>of</a:t>
                      </a:r>
                      <a:r>
                        <a:rPr sz="1200" spc="-35" dirty="0">
                          <a:latin typeface="Carlito"/>
                          <a:cs typeface="Carlito"/>
                        </a:rPr>
                        <a:t> </a:t>
                      </a:r>
                      <a:r>
                        <a:rPr sz="1200" spc="-10" dirty="0">
                          <a:latin typeface="Carlito"/>
                          <a:cs typeface="Carlito"/>
                        </a:rPr>
                        <a:t>navigation </a:t>
                      </a:r>
                      <a:r>
                        <a:rPr sz="1200" dirty="0">
                          <a:latin typeface="Carlito"/>
                          <a:cs typeface="Carlito"/>
                        </a:rPr>
                        <a:t>that</a:t>
                      </a:r>
                      <a:r>
                        <a:rPr sz="1200" spc="-40" dirty="0">
                          <a:latin typeface="Carlito"/>
                          <a:cs typeface="Carlito"/>
                        </a:rPr>
                        <a:t> </a:t>
                      </a:r>
                      <a:r>
                        <a:rPr sz="1200" dirty="0">
                          <a:latin typeface="Carlito"/>
                          <a:cs typeface="Carlito"/>
                        </a:rPr>
                        <a:t>supports</a:t>
                      </a:r>
                      <a:r>
                        <a:rPr sz="1200" spc="-30" dirty="0">
                          <a:latin typeface="Carlito"/>
                          <a:cs typeface="Carlito"/>
                        </a:rPr>
                        <a:t> </a:t>
                      </a:r>
                      <a:r>
                        <a:rPr sz="1200" dirty="0">
                          <a:latin typeface="Carlito"/>
                          <a:cs typeface="Carlito"/>
                        </a:rPr>
                        <a:t>their</a:t>
                      </a:r>
                      <a:r>
                        <a:rPr sz="1200" spc="-45" dirty="0">
                          <a:latin typeface="Carlito"/>
                          <a:cs typeface="Carlito"/>
                        </a:rPr>
                        <a:t> </a:t>
                      </a:r>
                      <a:r>
                        <a:rPr sz="1200" spc="-25" dirty="0">
                          <a:latin typeface="Carlito"/>
                          <a:cs typeface="Carlito"/>
                        </a:rPr>
                        <a:t>own </a:t>
                      </a:r>
                      <a:r>
                        <a:rPr sz="1200" spc="-10" dirty="0">
                          <a:latin typeface="Carlito"/>
                          <a:cs typeface="Carlito"/>
                        </a:rPr>
                        <a:t>adventures</a:t>
                      </a:r>
                      <a:r>
                        <a:rPr sz="1200" spc="-15" dirty="0">
                          <a:latin typeface="Carlito"/>
                          <a:cs typeface="Carlito"/>
                        </a:rPr>
                        <a:t> </a:t>
                      </a:r>
                      <a:r>
                        <a:rPr sz="1200" dirty="0">
                          <a:latin typeface="Carlito"/>
                          <a:cs typeface="Carlito"/>
                        </a:rPr>
                        <a:t>and</a:t>
                      </a:r>
                      <a:r>
                        <a:rPr sz="1200" spc="-25" dirty="0">
                          <a:latin typeface="Carlito"/>
                          <a:cs typeface="Carlito"/>
                        </a:rPr>
                        <a:t> </a:t>
                      </a:r>
                      <a:r>
                        <a:rPr sz="1200" dirty="0">
                          <a:latin typeface="Carlito"/>
                          <a:cs typeface="Carlito"/>
                        </a:rPr>
                        <a:t>allows</a:t>
                      </a:r>
                      <a:r>
                        <a:rPr sz="1200" spc="-15" dirty="0">
                          <a:latin typeface="Carlito"/>
                          <a:cs typeface="Carlito"/>
                        </a:rPr>
                        <a:t> </a:t>
                      </a:r>
                      <a:r>
                        <a:rPr sz="1200" spc="-20" dirty="0">
                          <a:latin typeface="Carlito"/>
                          <a:cs typeface="Carlito"/>
                        </a:rPr>
                        <a:t>them </a:t>
                      </a:r>
                      <a:r>
                        <a:rPr sz="1200" dirty="0">
                          <a:latin typeface="Carlito"/>
                          <a:cs typeface="Carlito"/>
                        </a:rPr>
                        <a:t>to</a:t>
                      </a:r>
                      <a:r>
                        <a:rPr sz="1200" spc="-25" dirty="0">
                          <a:latin typeface="Carlito"/>
                          <a:cs typeface="Carlito"/>
                        </a:rPr>
                        <a:t> </a:t>
                      </a:r>
                      <a:r>
                        <a:rPr sz="1200" dirty="0">
                          <a:latin typeface="Carlito"/>
                          <a:cs typeface="Carlito"/>
                        </a:rPr>
                        <a:t>supervise</a:t>
                      </a:r>
                      <a:r>
                        <a:rPr sz="1200" spc="-25" dirty="0">
                          <a:latin typeface="Carlito"/>
                          <a:cs typeface="Carlito"/>
                        </a:rPr>
                        <a:t> </a:t>
                      </a:r>
                      <a:r>
                        <a:rPr sz="1200" dirty="0">
                          <a:latin typeface="Carlito"/>
                          <a:cs typeface="Carlito"/>
                        </a:rPr>
                        <a:t>other</a:t>
                      </a:r>
                      <a:r>
                        <a:rPr sz="1200" spc="-35" dirty="0">
                          <a:latin typeface="Carlito"/>
                          <a:cs typeface="Carlito"/>
                        </a:rPr>
                        <a:t> </a:t>
                      </a:r>
                      <a:r>
                        <a:rPr sz="1200" spc="-10" dirty="0">
                          <a:latin typeface="Carlito"/>
                          <a:cs typeface="Carlito"/>
                        </a:rPr>
                        <a:t>sections.</a:t>
                      </a:r>
                      <a:endParaRPr sz="1200">
                        <a:latin typeface="Carlito"/>
                        <a:cs typeface="Carlito"/>
                      </a:endParaRPr>
                    </a:p>
                  </a:txBody>
                  <a:tcPr marL="0" marR="0" marT="3492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val="10001"/>
                  </a:ext>
                </a:extLst>
              </a:tr>
              <a:tr h="3030220">
                <a:tc>
                  <a:txBody>
                    <a:bodyPr/>
                    <a:lstStyle/>
                    <a:p>
                      <a:pPr marL="377190" marR="97155" indent="-285750">
                        <a:lnSpc>
                          <a:spcPct val="100000"/>
                        </a:lnSpc>
                        <a:spcBef>
                          <a:spcPts val="270"/>
                        </a:spcBef>
                        <a:buFont typeface="Arial"/>
                        <a:buChar char="•"/>
                        <a:tabLst>
                          <a:tab pos="377190" algn="l"/>
                        </a:tabLst>
                      </a:pPr>
                      <a:r>
                        <a:rPr sz="1100" dirty="0">
                          <a:latin typeface="Carlito"/>
                          <a:cs typeface="Carlito"/>
                        </a:rPr>
                        <a:t>Through</a:t>
                      </a:r>
                      <a:r>
                        <a:rPr sz="1100" spc="-35" dirty="0">
                          <a:latin typeface="Carlito"/>
                          <a:cs typeface="Carlito"/>
                        </a:rPr>
                        <a:t> </a:t>
                      </a:r>
                      <a:r>
                        <a:rPr sz="1100" dirty="0">
                          <a:latin typeface="Carlito"/>
                          <a:cs typeface="Carlito"/>
                        </a:rPr>
                        <a:t>stories</a:t>
                      </a:r>
                      <a:r>
                        <a:rPr sz="1100" spc="-30" dirty="0">
                          <a:latin typeface="Carlito"/>
                          <a:cs typeface="Carlito"/>
                        </a:rPr>
                        <a:t> </a:t>
                      </a:r>
                      <a:r>
                        <a:rPr sz="1100" dirty="0">
                          <a:latin typeface="Carlito"/>
                          <a:cs typeface="Carlito"/>
                        </a:rPr>
                        <a:t>or</a:t>
                      </a:r>
                      <a:r>
                        <a:rPr sz="1100" spc="-25" dirty="0">
                          <a:latin typeface="Carlito"/>
                          <a:cs typeface="Carlito"/>
                        </a:rPr>
                        <a:t> </a:t>
                      </a:r>
                      <a:r>
                        <a:rPr sz="1100" spc="-20" dirty="0">
                          <a:latin typeface="Carlito"/>
                          <a:cs typeface="Carlito"/>
                        </a:rPr>
                        <a:t>play </a:t>
                      </a:r>
                      <a:r>
                        <a:rPr sz="1100" dirty="0">
                          <a:latin typeface="Carlito"/>
                          <a:cs typeface="Carlito"/>
                        </a:rPr>
                        <a:t>(finding</a:t>
                      </a:r>
                      <a:r>
                        <a:rPr sz="1100" spc="-30" dirty="0">
                          <a:latin typeface="Carlito"/>
                          <a:cs typeface="Carlito"/>
                        </a:rPr>
                        <a:t> </a:t>
                      </a:r>
                      <a:r>
                        <a:rPr sz="1100" dirty="0">
                          <a:latin typeface="Carlito"/>
                          <a:cs typeface="Carlito"/>
                        </a:rPr>
                        <a:t>the</a:t>
                      </a:r>
                      <a:r>
                        <a:rPr sz="1100" spc="-25" dirty="0">
                          <a:latin typeface="Carlito"/>
                          <a:cs typeface="Carlito"/>
                        </a:rPr>
                        <a:t> </a:t>
                      </a:r>
                      <a:r>
                        <a:rPr sz="1100" spc="-10" dirty="0">
                          <a:latin typeface="Carlito"/>
                          <a:cs typeface="Carlito"/>
                        </a:rPr>
                        <a:t>treasure, </a:t>
                      </a:r>
                      <a:r>
                        <a:rPr sz="1100" dirty="0">
                          <a:latin typeface="Carlito"/>
                          <a:cs typeface="Carlito"/>
                        </a:rPr>
                        <a:t>battleships)</a:t>
                      </a:r>
                      <a:r>
                        <a:rPr sz="1100" spc="-60" dirty="0">
                          <a:latin typeface="Carlito"/>
                          <a:cs typeface="Carlito"/>
                        </a:rPr>
                        <a:t> </a:t>
                      </a:r>
                      <a:r>
                        <a:rPr sz="1100" spc="-10" dirty="0">
                          <a:latin typeface="Carlito"/>
                          <a:cs typeface="Carlito"/>
                        </a:rPr>
                        <a:t>experiment </a:t>
                      </a:r>
                      <a:r>
                        <a:rPr sz="1100" dirty="0">
                          <a:latin typeface="Carlito"/>
                          <a:cs typeface="Carlito"/>
                        </a:rPr>
                        <a:t>with</a:t>
                      </a:r>
                      <a:r>
                        <a:rPr sz="1100" spc="-30" dirty="0">
                          <a:latin typeface="Carlito"/>
                          <a:cs typeface="Carlito"/>
                        </a:rPr>
                        <a:t> </a:t>
                      </a:r>
                      <a:r>
                        <a:rPr sz="1100" dirty="0">
                          <a:latin typeface="Carlito"/>
                          <a:cs typeface="Carlito"/>
                        </a:rPr>
                        <a:t>translating</a:t>
                      </a:r>
                      <a:r>
                        <a:rPr sz="1100" spc="-30" dirty="0">
                          <a:latin typeface="Carlito"/>
                          <a:cs typeface="Carlito"/>
                        </a:rPr>
                        <a:t> </a:t>
                      </a:r>
                      <a:r>
                        <a:rPr sz="1100" dirty="0">
                          <a:latin typeface="Carlito"/>
                          <a:cs typeface="Carlito"/>
                        </a:rPr>
                        <a:t>maps</a:t>
                      </a:r>
                      <a:r>
                        <a:rPr sz="1100" spc="-30" dirty="0">
                          <a:latin typeface="Carlito"/>
                          <a:cs typeface="Carlito"/>
                        </a:rPr>
                        <a:t> </a:t>
                      </a:r>
                      <a:r>
                        <a:rPr sz="1100" spc="-20" dirty="0">
                          <a:latin typeface="Carlito"/>
                          <a:cs typeface="Carlito"/>
                        </a:rPr>
                        <a:t>into </a:t>
                      </a:r>
                      <a:r>
                        <a:rPr sz="1100" dirty="0">
                          <a:latin typeface="Carlito"/>
                          <a:cs typeface="Carlito"/>
                        </a:rPr>
                        <a:t>real</a:t>
                      </a:r>
                      <a:r>
                        <a:rPr sz="1100" spc="-20" dirty="0">
                          <a:latin typeface="Carlito"/>
                          <a:cs typeface="Carlito"/>
                        </a:rPr>
                        <a:t> life</a:t>
                      </a:r>
                      <a:endParaRPr sz="11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7190" marR="133985" indent="-285750">
                        <a:lnSpc>
                          <a:spcPct val="100600"/>
                        </a:lnSpc>
                        <a:spcBef>
                          <a:spcPts val="260"/>
                        </a:spcBef>
                        <a:buFont typeface="Arial"/>
                        <a:buChar char="•"/>
                        <a:tabLst>
                          <a:tab pos="377190" algn="l"/>
                        </a:tabLst>
                      </a:pPr>
                      <a:r>
                        <a:rPr sz="1100" dirty="0">
                          <a:latin typeface="Carlito"/>
                          <a:cs typeface="Carlito"/>
                        </a:rPr>
                        <a:t>Use</a:t>
                      </a:r>
                      <a:r>
                        <a:rPr sz="1100" spc="-20"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schematic</a:t>
                      </a:r>
                      <a:r>
                        <a:rPr sz="1100" spc="-20" dirty="0">
                          <a:latin typeface="Carlito"/>
                          <a:cs typeface="Carlito"/>
                        </a:rPr>
                        <a:t> </a:t>
                      </a:r>
                      <a:r>
                        <a:rPr sz="1100" dirty="0">
                          <a:latin typeface="Carlito"/>
                          <a:cs typeface="Carlito"/>
                        </a:rPr>
                        <a:t>map</a:t>
                      </a:r>
                      <a:r>
                        <a:rPr sz="1100" spc="-25" dirty="0">
                          <a:latin typeface="Carlito"/>
                          <a:cs typeface="Carlito"/>
                        </a:rPr>
                        <a:t> </a:t>
                      </a:r>
                      <a:r>
                        <a:rPr sz="1100" dirty="0">
                          <a:latin typeface="Carlito"/>
                          <a:cs typeface="Carlito"/>
                        </a:rPr>
                        <a:t>of</a:t>
                      </a:r>
                      <a:r>
                        <a:rPr sz="1100" spc="-15" dirty="0">
                          <a:latin typeface="Carlito"/>
                          <a:cs typeface="Carlito"/>
                        </a:rPr>
                        <a:t> </a:t>
                      </a:r>
                      <a:r>
                        <a:rPr sz="1100" spc="-50" dirty="0">
                          <a:latin typeface="Carlito"/>
                          <a:cs typeface="Carlito"/>
                        </a:rPr>
                        <a:t>a</a:t>
                      </a:r>
                      <a:r>
                        <a:rPr sz="1100" dirty="0">
                          <a:latin typeface="Carlito"/>
                          <a:cs typeface="Carlito"/>
                        </a:rPr>
                        <a:t> campsite</a:t>
                      </a:r>
                      <a:r>
                        <a:rPr sz="1100" spc="-40" dirty="0">
                          <a:latin typeface="Carlito"/>
                          <a:cs typeface="Carlito"/>
                        </a:rPr>
                        <a:t> </a:t>
                      </a:r>
                      <a:r>
                        <a:rPr sz="1100" dirty="0">
                          <a:latin typeface="Carlito"/>
                          <a:cs typeface="Carlito"/>
                        </a:rPr>
                        <a:t>(or</a:t>
                      </a:r>
                      <a:r>
                        <a:rPr sz="1100" spc="-35" dirty="0">
                          <a:latin typeface="Carlito"/>
                          <a:cs typeface="Carlito"/>
                        </a:rPr>
                        <a:t> </a:t>
                      </a:r>
                      <a:r>
                        <a:rPr sz="1100" dirty="0">
                          <a:latin typeface="Carlito"/>
                          <a:cs typeface="Carlito"/>
                        </a:rPr>
                        <a:t>similar)</a:t>
                      </a:r>
                      <a:r>
                        <a:rPr sz="1100" spc="-35" dirty="0">
                          <a:latin typeface="Carlito"/>
                          <a:cs typeface="Carlito"/>
                        </a:rPr>
                        <a:t> </a:t>
                      </a:r>
                      <a:r>
                        <a:rPr sz="1100" spc="-25" dirty="0">
                          <a:latin typeface="Carlito"/>
                          <a:cs typeface="Carlito"/>
                        </a:rPr>
                        <a:t>to </a:t>
                      </a:r>
                      <a:r>
                        <a:rPr sz="1100" dirty="0">
                          <a:latin typeface="Carlito"/>
                          <a:cs typeface="Carlito"/>
                        </a:rPr>
                        <a:t>find</a:t>
                      </a:r>
                      <a:r>
                        <a:rPr sz="1100" spc="-20"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number</a:t>
                      </a:r>
                      <a:r>
                        <a:rPr sz="1100" spc="-10" dirty="0">
                          <a:latin typeface="Carlito"/>
                          <a:cs typeface="Carlito"/>
                        </a:rPr>
                        <a:t> </a:t>
                      </a:r>
                      <a:r>
                        <a:rPr sz="1100" spc="-25" dirty="0">
                          <a:latin typeface="Carlito"/>
                          <a:cs typeface="Carlito"/>
                        </a:rPr>
                        <a:t>of </a:t>
                      </a:r>
                      <a:r>
                        <a:rPr sz="1100" dirty="0">
                          <a:latin typeface="Carlito"/>
                          <a:cs typeface="Carlito"/>
                        </a:rPr>
                        <a:t>orienteering</a:t>
                      </a:r>
                      <a:r>
                        <a:rPr sz="1100" spc="-60" dirty="0">
                          <a:latin typeface="Carlito"/>
                          <a:cs typeface="Carlito"/>
                        </a:rPr>
                        <a:t> </a:t>
                      </a:r>
                      <a:r>
                        <a:rPr sz="1100" spc="-10" dirty="0">
                          <a:latin typeface="Carlito"/>
                          <a:cs typeface="Carlito"/>
                        </a:rPr>
                        <a:t>markers</a:t>
                      </a:r>
                      <a:endParaRPr sz="11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455930" indent="-285750">
                        <a:lnSpc>
                          <a:spcPts val="1300"/>
                        </a:lnSpc>
                        <a:spcBef>
                          <a:spcPts val="330"/>
                        </a:spcBef>
                        <a:buFont typeface="Arial"/>
                        <a:buChar char="•"/>
                        <a:tabLst>
                          <a:tab pos="376555" algn="l"/>
                        </a:tabLst>
                      </a:pPr>
                      <a:r>
                        <a:rPr sz="1100" dirty="0">
                          <a:latin typeface="Carlito"/>
                          <a:cs typeface="Carlito"/>
                        </a:rPr>
                        <a:t>Orient</a:t>
                      </a:r>
                      <a:r>
                        <a:rPr sz="1100" spc="-2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map</a:t>
                      </a:r>
                      <a:r>
                        <a:rPr sz="1100" spc="-20" dirty="0">
                          <a:latin typeface="Carlito"/>
                          <a:cs typeface="Carlito"/>
                        </a:rPr>
                        <a:t> </a:t>
                      </a:r>
                      <a:r>
                        <a:rPr sz="1100" dirty="0">
                          <a:latin typeface="Carlito"/>
                          <a:cs typeface="Carlito"/>
                        </a:rPr>
                        <a:t>using</a:t>
                      </a:r>
                      <a:r>
                        <a:rPr sz="1100" spc="-15" dirty="0">
                          <a:latin typeface="Carlito"/>
                          <a:cs typeface="Carlito"/>
                        </a:rPr>
                        <a:t> </a:t>
                      </a:r>
                      <a:r>
                        <a:rPr sz="1100" spc="-50" dirty="0">
                          <a:latin typeface="Carlito"/>
                          <a:cs typeface="Carlito"/>
                        </a:rPr>
                        <a:t>a</a:t>
                      </a:r>
                      <a:r>
                        <a:rPr sz="1100" spc="-10" dirty="0">
                          <a:latin typeface="Carlito"/>
                          <a:cs typeface="Carlito"/>
                        </a:rPr>
                        <a:t> compass</a:t>
                      </a:r>
                      <a:endParaRPr sz="1100">
                        <a:latin typeface="Carlito"/>
                        <a:cs typeface="Carlito"/>
                      </a:endParaRPr>
                    </a:p>
                    <a:p>
                      <a:pPr marL="376555" marR="105410" indent="-285750">
                        <a:lnSpc>
                          <a:spcPct val="98800"/>
                        </a:lnSpc>
                        <a:spcBef>
                          <a:spcPts val="45"/>
                        </a:spcBef>
                        <a:buFont typeface="Arial"/>
                        <a:buChar char="•"/>
                        <a:tabLst>
                          <a:tab pos="376555" algn="l"/>
                        </a:tabLst>
                      </a:pPr>
                      <a:r>
                        <a:rPr sz="1100" dirty="0">
                          <a:latin typeface="Carlito"/>
                          <a:cs typeface="Carlito"/>
                        </a:rPr>
                        <a:t>Accompanied</a:t>
                      </a:r>
                      <a:r>
                        <a:rPr sz="1100" spc="-40" dirty="0">
                          <a:latin typeface="Carlito"/>
                          <a:cs typeface="Carlito"/>
                        </a:rPr>
                        <a:t> </a:t>
                      </a:r>
                      <a:r>
                        <a:rPr sz="1100" dirty="0">
                          <a:latin typeface="Carlito"/>
                          <a:cs typeface="Carlito"/>
                        </a:rPr>
                        <a:t>by</a:t>
                      </a:r>
                      <a:r>
                        <a:rPr sz="1100" spc="-35" dirty="0">
                          <a:latin typeface="Carlito"/>
                          <a:cs typeface="Carlito"/>
                        </a:rPr>
                        <a:t> </a:t>
                      </a:r>
                      <a:r>
                        <a:rPr sz="1100" spc="-10" dirty="0">
                          <a:latin typeface="Carlito"/>
                          <a:cs typeface="Carlito"/>
                        </a:rPr>
                        <a:t>leaders, </a:t>
                      </a:r>
                      <a:r>
                        <a:rPr sz="1100" dirty="0">
                          <a:latin typeface="Carlito"/>
                          <a:cs typeface="Carlito"/>
                        </a:rPr>
                        <a:t>follow</a:t>
                      </a:r>
                      <a:r>
                        <a:rPr sz="1100" spc="-10" dirty="0">
                          <a:latin typeface="Carlito"/>
                          <a:cs typeface="Carlito"/>
                        </a:rPr>
                        <a:t> </a:t>
                      </a:r>
                      <a:r>
                        <a:rPr sz="1100" dirty="0">
                          <a:latin typeface="Carlito"/>
                          <a:cs typeface="Carlito"/>
                        </a:rPr>
                        <a:t>a</a:t>
                      </a:r>
                      <a:r>
                        <a:rPr sz="1100" spc="-15" dirty="0">
                          <a:latin typeface="Carlito"/>
                          <a:cs typeface="Carlito"/>
                        </a:rPr>
                        <a:t> </a:t>
                      </a:r>
                      <a:r>
                        <a:rPr sz="1100" spc="-10" dirty="0">
                          <a:latin typeface="Carlito"/>
                          <a:cs typeface="Carlito"/>
                        </a:rPr>
                        <a:t>pre-</a:t>
                      </a:r>
                      <a:r>
                        <a:rPr sz="1100" dirty="0">
                          <a:latin typeface="Carlito"/>
                          <a:cs typeface="Carlito"/>
                        </a:rPr>
                        <a:t>planned</a:t>
                      </a:r>
                      <a:r>
                        <a:rPr sz="1100" spc="-15" dirty="0">
                          <a:latin typeface="Carlito"/>
                          <a:cs typeface="Carlito"/>
                        </a:rPr>
                        <a:t> </a:t>
                      </a:r>
                      <a:r>
                        <a:rPr sz="1100" spc="-20" dirty="0">
                          <a:latin typeface="Carlito"/>
                          <a:cs typeface="Carlito"/>
                        </a:rPr>
                        <a:t>route </a:t>
                      </a:r>
                      <a:r>
                        <a:rPr sz="1100" dirty="0">
                          <a:latin typeface="Carlito"/>
                          <a:cs typeface="Carlito"/>
                        </a:rPr>
                        <a:t>on</a:t>
                      </a:r>
                      <a:r>
                        <a:rPr sz="1100" spc="-25" dirty="0">
                          <a:latin typeface="Carlito"/>
                          <a:cs typeface="Carlito"/>
                        </a:rPr>
                        <a:t> </a:t>
                      </a:r>
                      <a:r>
                        <a:rPr sz="1100" dirty="0">
                          <a:latin typeface="Carlito"/>
                          <a:cs typeface="Carlito"/>
                        </a:rPr>
                        <a:t>the</a:t>
                      </a:r>
                      <a:r>
                        <a:rPr sz="1100" spc="-15" dirty="0">
                          <a:latin typeface="Carlito"/>
                          <a:cs typeface="Carlito"/>
                        </a:rPr>
                        <a:t> </a:t>
                      </a:r>
                      <a:r>
                        <a:rPr sz="1100" dirty="0">
                          <a:latin typeface="Carlito"/>
                          <a:cs typeface="Carlito"/>
                        </a:rPr>
                        <a:t>map</a:t>
                      </a:r>
                      <a:r>
                        <a:rPr sz="1100" spc="-20" dirty="0">
                          <a:latin typeface="Carlito"/>
                          <a:cs typeface="Carlito"/>
                        </a:rPr>
                        <a:t> </a:t>
                      </a:r>
                      <a:r>
                        <a:rPr sz="1100" dirty="0">
                          <a:latin typeface="Carlito"/>
                          <a:cs typeface="Carlito"/>
                        </a:rPr>
                        <a:t>showing</a:t>
                      </a:r>
                      <a:r>
                        <a:rPr sz="1100" spc="-20" dirty="0">
                          <a:latin typeface="Carlito"/>
                          <a:cs typeface="Carlito"/>
                        </a:rPr>
                        <a:t> </a:t>
                      </a:r>
                      <a:r>
                        <a:rPr sz="1100" spc="-25" dirty="0">
                          <a:latin typeface="Carlito"/>
                          <a:cs typeface="Carlito"/>
                        </a:rPr>
                        <a:t>how </a:t>
                      </a:r>
                      <a:r>
                        <a:rPr sz="1100" dirty="0">
                          <a:latin typeface="Carlito"/>
                          <a:cs typeface="Carlito"/>
                        </a:rPr>
                        <a:t>you</a:t>
                      </a:r>
                      <a:r>
                        <a:rPr sz="1100" spc="-25" dirty="0">
                          <a:latin typeface="Carlito"/>
                          <a:cs typeface="Carlito"/>
                        </a:rPr>
                        <a:t> </a:t>
                      </a:r>
                      <a:r>
                        <a:rPr sz="1100" dirty="0">
                          <a:latin typeface="Carlito"/>
                          <a:cs typeface="Carlito"/>
                        </a:rPr>
                        <a:t>know</a:t>
                      </a:r>
                      <a:r>
                        <a:rPr sz="1100" spc="-20" dirty="0">
                          <a:latin typeface="Carlito"/>
                          <a:cs typeface="Carlito"/>
                        </a:rPr>
                        <a:t> </a:t>
                      </a:r>
                      <a:r>
                        <a:rPr sz="1100" dirty="0">
                          <a:latin typeface="Carlito"/>
                          <a:cs typeface="Carlito"/>
                        </a:rPr>
                        <a:t>where</a:t>
                      </a:r>
                      <a:r>
                        <a:rPr sz="1100" spc="-20" dirty="0">
                          <a:latin typeface="Carlito"/>
                          <a:cs typeface="Carlito"/>
                        </a:rPr>
                        <a:t> </a:t>
                      </a:r>
                      <a:r>
                        <a:rPr sz="1100" dirty="0">
                          <a:latin typeface="Carlito"/>
                          <a:cs typeface="Carlito"/>
                        </a:rPr>
                        <a:t>you</a:t>
                      </a:r>
                      <a:r>
                        <a:rPr sz="1100" spc="-25" dirty="0">
                          <a:latin typeface="Carlito"/>
                          <a:cs typeface="Carlito"/>
                        </a:rPr>
                        <a:t> </a:t>
                      </a:r>
                      <a:r>
                        <a:rPr sz="1100" spc="-20" dirty="0">
                          <a:latin typeface="Carlito"/>
                          <a:cs typeface="Carlito"/>
                        </a:rPr>
                        <a:t>are.</a:t>
                      </a:r>
                      <a:endParaRPr sz="1100">
                        <a:latin typeface="Carlito"/>
                        <a:cs typeface="Carlito"/>
                      </a:endParaRPr>
                    </a:p>
                    <a:p>
                      <a:pPr marL="376555" indent="-285750">
                        <a:lnSpc>
                          <a:spcPts val="1295"/>
                        </a:lnSpc>
                        <a:buFont typeface="Arial"/>
                        <a:buChar char="•"/>
                        <a:tabLst>
                          <a:tab pos="376555" algn="l"/>
                        </a:tabLst>
                      </a:pPr>
                      <a:r>
                        <a:rPr sz="1100" dirty="0">
                          <a:latin typeface="Carlito"/>
                          <a:cs typeface="Carlito"/>
                        </a:rPr>
                        <a:t>Recognise</a:t>
                      </a:r>
                      <a:r>
                        <a:rPr sz="1100" spc="-45" dirty="0">
                          <a:latin typeface="Carlito"/>
                          <a:cs typeface="Carlito"/>
                        </a:rPr>
                        <a:t> </a:t>
                      </a:r>
                      <a:r>
                        <a:rPr sz="1100" dirty="0">
                          <a:latin typeface="Carlito"/>
                          <a:cs typeface="Carlito"/>
                        </a:rPr>
                        <a:t>standard</a:t>
                      </a:r>
                      <a:r>
                        <a:rPr sz="1100" spc="-50" dirty="0">
                          <a:latin typeface="Carlito"/>
                          <a:cs typeface="Carlito"/>
                        </a:rPr>
                        <a:t> </a:t>
                      </a:r>
                      <a:r>
                        <a:rPr sz="1100" spc="-25" dirty="0">
                          <a:latin typeface="Carlito"/>
                          <a:cs typeface="Carlito"/>
                        </a:rPr>
                        <a:t>map</a:t>
                      </a:r>
                      <a:endParaRPr sz="1100">
                        <a:latin typeface="Carlito"/>
                        <a:cs typeface="Carlito"/>
                      </a:endParaRPr>
                    </a:p>
                    <a:p>
                      <a:pPr marL="376555" marR="224154">
                        <a:lnSpc>
                          <a:spcPts val="1300"/>
                        </a:lnSpc>
                        <a:spcBef>
                          <a:spcPts val="130"/>
                        </a:spcBef>
                      </a:pPr>
                      <a:r>
                        <a:rPr sz="1100" dirty="0">
                          <a:latin typeface="Carlito"/>
                          <a:cs typeface="Carlito"/>
                        </a:rPr>
                        <a:t>symbols</a:t>
                      </a:r>
                      <a:r>
                        <a:rPr sz="1100" spc="-30"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relate</a:t>
                      </a:r>
                      <a:r>
                        <a:rPr sz="1100" spc="-25" dirty="0">
                          <a:latin typeface="Carlito"/>
                          <a:cs typeface="Carlito"/>
                        </a:rPr>
                        <a:t> </a:t>
                      </a:r>
                      <a:r>
                        <a:rPr sz="1100" spc="-20" dirty="0">
                          <a:latin typeface="Carlito"/>
                          <a:cs typeface="Carlito"/>
                        </a:rPr>
                        <a:t>them </a:t>
                      </a:r>
                      <a:r>
                        <a:rPr sz="1100" dirty="0">
                          <a:latin typeface="Carlito"/>
                          <a:cs typeface="Carlito"/>
                        </a:rPr>
                        <a:t>to</a:t>
                      </a:r>
                      <a:r>
                        <a:rPr sz="1100" spc="-20" dirty="0">
                          <a:latin typeface="Carlito"/>
                          <a:cs typeface="Carlito"/>
                        </a:rPr>
                        <a:t> </a:t>
                      </a:r>
                      <a:r>
                        <a:rPr sz="1100" dirty="0">
                          <a:latin typeface="Carlito"/>
                          <a:cs typeface="Carlito"/>
                        </a:rPr>
                        <a:t>real</a:t>
                      </a:r>
                      <a:r>
                        <a:rPr sz="1100" spc="-15" dirty="0">
                          <a:latin typeface="Carlito"/>
                          <a:cs typeface="Carlito"/>
                        </a:rPr>
                        <a:t> </a:t>
                      </a:r>
                      <a:r>
                        <a:rPr sz="1100" dirty="0">
                          <a:latin typeface="Carlito"/>
                          <a:cs typeface="Carlito"/>
                        </a:rPr>
                        <a:t>life</a:t>
                      </a:r>
                      <a:r>
                        <a:rPr sz="1100" spc="-15" dirty="0">
                          <a:latin typeface="Carlito"/>
                          <a:cs typeface="Carlito"/>
                        </a:rPr>
                        <a:t> </a:t>
                      </a:r>
                      <a:r>
                        <a:rPr sz="1100" spc="-10" dirty="0">
                          <a:latin typeface="Carlito"/>
                          <a:cs typeface="Carlito"/>
                        </a:rPr>
                        <a:t>features.</a:t>
                      </a:r>
                      <a:endParaRPr sz="1100">
                        <a:latin typeface="Carlito"/>
                        <a:cs typeface="Carlito"/>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267970" indent="-285750">
                        <a:lnSpc>
                          <a:spcPct val="100000"/>
                        </a:lnSpc>
                        <a:spcBef>
                          <a:spcPts val="270"/>
                        </a:spcBef>
                        <a:buFont typeface="Arial"/>
                        <a:buChar char="•"/>
                        <a:tabLst>
                          <a:tab pos="376555" algn="l"/>
                        </a:tabLst>
                      </a:pPr>
                      <a:r>
                        <a:rPr sz="1100" dirty="0">
                          <a:latin typeface="Carlito"/>
                          <a:cs typeface="Carlito"/>
                        </a:rPr>
                        <a:t>Plan</a:t>
                      </a:r>
                      <a:r>
                        <a:rPr sz="1100" spc="-20"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route</a:t>
                      </a:r>
                      <a:r>
                        <a:rPr sz="1100" spc="-15" dirty="0">
                          <a:latin typeface="Carlito"/>
                          <a:cs typeface="Carlito"/>
                        </a:rPr>
                        <a:t> </a:t>
                      </a:r>
                      <a:r>
                        <a:rPr sz="1100" dirty="0">
                          <a:latin typeface="Carlito"/>
                          <a:cs typeface="Carlito"/>
                        </a:rPr>
                        <a:t>for</a:t>
                      </a:r>
                      <a:r>
                        <a:rPr sz="1100" spc="-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day</a:t>
                      </a:r>
                      <a:r>
                        <a:rPr sz="1100" spc="-15" dirty="0">
                          <a:latin typeface="Carlito"/>
                          <a:cs typeface="Carlito"/>
                        </a:rPr>
                        <a:t> </a:t>
                      </a:r>
                      <a:r>
                        <a:rPr sz="1100" spc="-25" dirty="0">
                          <a:latin typeface="Carlito"/>
                          <a:cs typeface="Carlito"/>
                        </a:rPr>
                        <a:t>of </a:t>
                      </a:r>
                      <a:r>
                        <a:rPr sz="1100" dirty="0">
                          <a:latin typeface="Carlito"/>
                          <a:cs typeface="Carlito"/>
                        </a:rPr>
                        <a:t>walking</a:t>
                      </a:r>
                      <a:r>
                        <a:rPr sz="1100" spc="-15" dirty="0">
                          <a:latin typeface="Carlito"/>
                          <a:cs typeface="Carlito"/>
                        </a:rPr>
                        <a:t> </a:t>
                      </a:r>
                      <a:r>
                        <a:rPr sz="1100" spc="-10" dirty="0">
                          <a:latin typeface="Carlito"/>
                          <a:cs typeface="Carlito"/>
                        </a:rPr>
                        <a:t>(10-</a:t>
                      </a:r>
                      <a:r>
                        <a:rPr sz="1100" dirty="0">
                          <a:latin typeface="Carlito"/>
                          <a:cs typeface="Carlito"/>
                        </a:rPr>
                        <a:t>16km)</a:t>
                      </a:r>
                      <a:r>
                        <a:rPr sz="1100" spc="-5" dirty="0">
                          <a:latin typeface="Carlito"/>
                          <a:cs typeface="Carlito"/>
                        </a:rPr>
                        <a:t> </a:t>
                      </a:r>
                      <a:r>
                        <a:rPr sz="1100" dirty="0">
                          <a:latin typeface="Carlito"/>
                          <a:cs typeface="Carlito"/>
                        </a:rPr>
                        <a:t>with</a:t>
                      </a:r>
                      <a:r>
                        <a:rPr sz="1100" spc="-15" dirty="0">
                          <a:latin typeface="Carlito"/>
                          <a:cs typeface="Carlito"/>
                        </a:rPr>
                        <a:t> </a:t>
                      </a:r>
                      <a:r>
                        <a:rPr sz="1100" spc="-50" dirty="0">
                          <a:latin typeface="Carlito"/>
                          <a:cs typeface="Carlito"/>
                        </a:rPr>
                        <a:t>a</a:t>
                      </a:r>
                      <a:r>
                        <a:rPr sz="1100" dirty="0">
                          <a:latin typeface="Carlito"/>
                          <a:cs typeface="Carlito"/>
                        </a:rPr>
                        <a:t> number</a:t>
                      </a:r>
                      <a:r>
                        <a:rPr sz="1100" spc="-20" dirty="0">
                          <a:latin typeface="Carlito"/>
                          <a:cs typeface="Carlito"/>
                        </a:rPr>
                        <a:t> </a:t>
                      </a:r>
                      <a:r>
                        <a:rPr sz="1100" dirty="0">
                          <a:latin typeface="Carlito"/>
                          <a:cs typeface="Carlito"/>
                        </a:rPr>
                        <a:t>of</a:t>
                      </a:r>
                      <a:r>
                        <a:rPr sz="1100" spc="-25" dirty="0">
                          <a:latin typeface="Carlito"/>
                          <a:cs typeface="Carlito"/>
                        </a:rPr>
                        <a:t> </a:t>
                      </a:r>
                      <a:r>
                        <a:rPr sz="1100" spc="-10" dirty="0">
                          <a:latin typeface="Carlito"/>
                          <a:cs typeface="Carlito"/>
                        </a:rPr>
                        <a:t>checkpoints, </a:t>
                      </a:r>
                      <a:r>
                        <a:rPr sz="1100" dirty="0">
                          <a:latin typeface="Carlito"/>
                          <a:cs typeface="Carlito"/>
                        </a:rPr>
                        <a:t>following</a:t>
                      </a:r>
                      <a:r>
                        <a:rPr sz="1100" spc="-40" dirty="0">
                          <a:latin typeface="Carlito"/>
                          <a:cs typeface="Carlito"/>
                        </a:rPr>
                        <a:t> </a:t>
                      </a:r>
                      <a:r>
                        <a:rPr sz="1100" dirty="0">
                          <a:latin typeface="Carlito"/>
                          <a:cs typeface="Carlito"/>
                        </a:rPr>
                        <a:t>footpaths</a:t>
                      </a:r>
                      <a:r>
                        <a:rPr sz="1100" spc="-40" dirty="0">
                          <a:latin typeface="Carlito"/>
                          <a:cs typeface="Carlito"/>
                        </a:rPr>
                        <a:t> </a:t>
                      </a:r>
                      <a:r>
                        <a:rPr sz="1100" spc="-25" dirty="0">
                          <a:latin typeface="Carlito"/>
                          <a:cs typeface="Carlito"/>
                        </a:rPr>
                        <a:t>and </a:t>
                      </a:r>
                      <a:r>
                        <a:rPr sz="1100" dirty="0">
                          <a:latin typeface="Carlito"/>
                          <a:cs typeface="Carlito"/>
                        </a:rPr>
                        <a:t>other</a:t>
                      </a:r>
                      <a:r>
                        <a:rPr sz="1100" spc="-15" dirty="0">
                          <a:latin typeface="Carlito"/>
                          <a:cs typeface="Carlito"/>
                        </a:rPr>
                        <a:t> </a:t>
                      </a:r>
                      <a:r>
                        <a:rPr sz="1100" dirty="0">
                          <a:latin typeface="Carlito"/>
                          <a:cs typeface="Carlito"/>
                        </a:rPr>
                        <a:t>rights</a:t>
                      </a:r>
                      <a:r>
                        <a:rPr sz="1100" spc="-25" dirty="0">
                          <a:latin typeface="Carlito"/>
                          <a:cs typeface="Carlito"/>
                        </a:rPr>
                        <a:t> </a:t>
                      </a:r>
                      <a:r>
                        <a:rPr sz="1100" dirty="0">
                          <a:latin typeface="Carlito"/>
                          <a:cs typeface="Carlito"/>
                        </a:rPr>
                        <a:t>of</a:t>
                      </a:r>
                      <a:r>
                        <a:rPr sz="1100" spc="-15" dirty="0">
                          <a:latin typeface="Carlito"/>
                          <a:cs typeface="Carlito"/>
                        </a:rPr>
                        <a:t> </a:t>
                      </a:r>
                      <a:r>
                        <a:rPr sz="1100" dirty="0">
                          <a:latin typeface="Carlito"/>
                          <a:cs typeface="Carlito"/>
                        </a:rPr>
                        <a:t>way</a:t>
                      </a:r>
                      <a:r>
                        <a:rPr sz="1100" spc="-20" dirty="0">
                          <a:latin typeface="Carlito"/>
                          <a:cs typeface="Carlito"/>
                        </a:rPr>
                        <a:t> </a:t>
                      </a:r>
                      <a:r>
                        <a:rPr sz="1100" spc="-10" dirty="0">
                          <a:latin typeface="Carlito"/>
                          <a:cs typeface="Carlito"/>
                        </a:rPr>
                        <a:t>rather </a:t>
                      </a:r>
                      <a:r>
                        <a:rPr sz="1100" dirty="0">
                          <a:latin typeface="Carlito"/>
                          <a:cs typeface="Carlito"/>
                        </a:rPr>
                        <a:t>than</a:t>
                      </a:r>
                      <a:r>
                        <a:rPr sz="1100" spc="-35" dirty="0">
                          <a:latin typeface="Carlito"/>
                          <a:cs typeface="Carlito"/>
                        </a:rPr>
                        <a:t> </a:t>
                      </a:r>
                      <a:r>
                        <a:rPr sz="1100" spc="-10" dirty="0">
                          <a:latin typeface="Carlito"/>
                          <a:cs typeface="Carlito"/>
                        </a:rPr>
                        <a:t>roads.</a:t>
                      </a:r>
                      <a:endParaRPr sz="1100">
                        <a:latin typeface="Carlito"/>
                        <a:cs typeface="Carlito"/>
                      </a:endParaRPr>
                    </a:p>
                    <a:p>
                      <a:pPr marL="376555" indent="-285750">
                        <a:lnSpc>
                          <a:spcPts val="1295"/>
                        </a:lnSpc>
                        <a:buFont typeface="Arial"/>
                        <a:buChar char="•"/>
                        <a:tabLst>
                          <a:tab pos="376555" algn="l"/>
                        </a:tabLst>
                      </a:pPr>
                      <a:r>
                        <a:rPr sz="1100" dirty="0">
                          <a:latin typeface="Carlito"/>
                          <a:cs typeface="Carlito"/>
                        </a:rPr>
                        <a:t>Take</a:t>
                      </a:r>
                      <a:r>
                        <a:rPr sz="1100" spc="-20"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bearing</a:t>
                      </a:r>
                      <a:r>
                        <a:rPr sz="1100" spc="-20" dirty="0">
                          <a:latin typeface="Carlito"/>
                          <a:cs typeface="Carlito"/>
                        </a:rPr>
                        <a:t> </a:t>
                      </a:r>
                      <a:r>
                        <a:rPr sz="1100" dirty="0">
                          <a:latin typeface="Carlito"/>
                          <a:cs typeface="Carlito"/>
                        </a:rPr>
                        <a:t>from</a:t>
                      </a:r>
                      <a:r>
                        <a:rPr sz="1100" spc="-20" dirty="0">
                          <a:latin typeface="Carlito"/>
                          <a:cs typeface="Carlito"/>
                        </a:rPr>
                        <a:t> </a:t>
                      </a:r>
                      <a:r>
                        <a:rPr sz="1100" dirty="0">
                          <a:latin typeface="Carlito"/>
                          <a:cs typeface="Carlito"/>
                        </a:rPr>
                        <a:t>the</a:t>
                      </a:r>
                      <a:r>
                        <a:rPr sz="1100" spc="-15" dirty="0">
                          <a:latin typeface="Carlito"/>
                          <a:cs typeface="Carlito"/>
                        </a:rPr>
                        <a:t> </a:t>
                      </a:r>
                      <a:r>
                        <a:rPr sz="1100" spc="-25" dirty="0">
                          <a:latin typeface="Carlito"/>
                          <a:cs typeface="Carlito"/>
                        </a:rPr>
                        <a:t>map</a:t>
                      </a:r>
                      <a:endParaRPr sz="1100">
                        <a:latin typeface="Carlito"/>
                        <a:cs typeface="Carlito"/>
                      </a:endParaRPr>
                    </a:p>
                    <a:p>
                      <a:pPr marL="376555" marR="360045">
                        <a:lnSpc>
                          <a:spcPts val="1300"/>
                        </a:lnSpc>
                        <a:spcBef>
                          <a:spcPts val="130"/>
                        </a:spcBef>
                      </a:pPr>
                      <a:r>
                        <a:rPr sz="1100" dirty="0">
                          <a:latin typeface="Carlito"/>
                          <a:cs typeface="Carlito"/>
                        </a:rPr>
                        <a:t>and</a:t>
                      </a:r>
                      <a:r>
                        <a:rPr sz="1100" spc="-30" dirty="0">
                          <a:latin typeface="Carlito"/>
                          <a:cs typeface="Carlito"/>
                        </a:rPr>
                        <a:t> </a:t>
                      </a:r>
                      <a:r>
                        <a:rPr sz="1100" dirty="0">
                          <a:latin typeface="Carlito"/>
                          <a:cs typeface="Carlito"/>
                        </a:rPr>
                        <a:t>translate</a:t>
                      </a:r>
                      <a:r>
                        <a:rPr sz="1100" spc="-25" dirty="0">
                          <a:latin typeface="Carlito"/>
                          <a:cs typeface="Carlito"/>
                        </a:rPr>
                        <a:t> </a:t>
                      </a:r>
                      <a:r>
                        <a:rPr sz="1100" dirty="0">
                          <a:latin typeface="Carlito"/>
                          <a:cs typeface="Carlito"/>
                        </a:rPr>
                        <a:t>that</a:t>
                      </a:r>
                      <a:r>
                        <a:rPr sz="1100" spc="-30" dirty="0">
                          <a:latin typeface="Carlito"/>
                          <a:cs typeface="Carlito"/>
                        </a:rPr>
                        <a:t> </a:t>
                      </a:r>
                      <a:r>
                        <a:rPr sz="1100" dirty="0">
                          <a:latin typeface="Carlito"/>
                          <a:cs typeface="Carlito"/>
                        </a:rPr>
                        <a:t>into</a:t>
                      </a:r>
                      <a:r>
                        <a:rPr sz="1100" spc="-30" dirty="0">
                          <a:latin typeface="Carlito"/>
                          <a:cs typeface="Carlito"/>
                        </a:rPr>
                        <a:t> </a:t>
                      </a:r>
                      <a:r>
                        <a:rPr sz="1100" spc="-50" dirty="0">
                          <a:latin typeface="Carlito"/>
                          <a:cs typeface="Carlito"/>
                        </a:rPr>
                        <a:t>a</a:t>
                      </a:r>
                      <a:r>
                        <a:rPr sz="1100" dirty="0">
                          <a:latin typeface="Carlito"/>
                          <a:cs typeface="Carlito"/>
                        </a:rPr>
                        <a:t> direction</a:t>
                      </a:r>
                      <a:r>
                        <a:rPr sz="1100" spc="-30" dirty="0">
                          <a:latin typeface="Carlito"/>
                          <a:cs typeface="Carlito"/>
                        </a:rPr>
                        <a:t> </a:t>
                      </a:r>
                      <a:r>
                        <a:rPr sz="1100" dirty="0">
                          <a:latin typeface="Carlito"/>
                          <a:cs typeface="Carlito"/>
                        </a:rPr>
                        <a:t>in</a:t>
                      </a:r>
                      <a:r>
                        <a:rPr sz="1100" spc="-30" dirty="0">
                          <a:latin typeface="Carlito"/>
                          <a:cs typeface="Carlito"/>
                        </a:rPr>
                        <a:t> </a:t>
                      </a:r>
                      <a:r>
                        <a:rPr sz="1100" spc="-10" dirty="0">
                          <a:latin typeface="Carlito"/>
                          <a:cs typeface="Carlito"/>
                        </a:rPr>
                        <a:t>life.</a:t>
                      </a:r>
                      <a:endParaRPr sz="1100">
                        <a:latin typeface="Carlito"/>
                        <a:cs typeface="Carlito"/>
                      </a:endParaRPr>
                    </a:p>
                    <a:p>
                      <a:pPr marL="376555" indent="-285750">
                        <a:lnSpc>
                          <a:spcPts val="1250"/>
                        </a:lnSpc>
                        <a:buFont typeface="Arial"/>
                        <a:buChar char="•"/>
                        <a:tabLst>
                          <a:tab pos="376555" algn="l"/>
                        </a:tabLst>
                      </a:pPr>
                      <a:r>
                        <a:rPr sz="1100" dirty="0">
                          <a:latin typeface="Carlito"/>
                          <a:cs typeface="Carlito"/>
                        </a:rPr>
                        <a:t>Show</a:t>
                      </a:r>
                      <a:r>
                        <a:rPr sz="1100" spc="-20" dirty="0">
                          <a:latin typeface="Carlito"/>
                          <a:cs typeface="Carlito"/>
                        </a:rPr>
                        <a:t> </a:t>
                      </a:r>
                      <a:r>
                        <a:rPr sz="1100" dirty="0">
                          <a:latin typeface="Carlito"/>
                          <a:cs typeface="Carlito"/>
                        </a:rPr>
                        <a:t>that</a:t>
                      </a:r>
                      <a:r>
                        <a:rPr sz="1100" spc="-20" dirty="0">
                          <a:latin typeface="Carlito"/>
                          <a:cs typeface="Carlito"/>
                        </a:rPr>
                        <a:t> </a:t>
                      </a:r>
                      <a:r>
                        <a:rPr sz="1100" dirty="0">
                          <a:latin typeface="Carlito"/>
                          <a:cs typeface="Carlito"/>
                        </a:rPr>
                        <a:t>you</a:t>
                      </a:r>
                      <a:r>
                        <a:rPr sz="1100" spc="-20" dirty="0">
                          <a:latin typeface="Carlito"/>
                          <a:cs typeface="Carlito"/>
                        </a:rPr>
                        <a:t> </a:t>
                      </a:r>
                      <a:r>
                        <a:rPr sz="1100" spc="-25" dirty="0">
                          <a:latin typeface="Carlito"/>
                          <a:cs typeface="Carlito"/>
                        </a:rPr>
                        <a:t>can</a:t>
                      </a:r>
                      <a:endParaRPr sz="1100">
                        <a:latin typeface="Carlito"/>
                        <a:cs typeface="Carlito"/>
                      </a:endParaRPr>
                    </a:p>
                    <a:p>
                      <a:pPr marL="376555" marR="179070">
                        <a:lnSpc>
                          <a:spcPts val="1300"/>
                        </a:lnSpc>
                        <a:spcBef>
                          <a:spcPts val="60"/>
                        </a:spcBef>
                      </a:pPr>
                      <a:r>
                        <a:rPr sz="1100" dirty="0">
                          <a:latin typeface="Carlito"/>
                          <a:cs typeface="Carlito"/>
                        </a:rPr>
                        <a:t>successfully</a:t>
                      </a:r>
                      <a:r>
                        <a:rPr sz="1100" spc="-35" dirty="0">
                          <a:latin typeface="Carlito"/>
                          <a:cs typeface="Carlito"/>
                        </a:rPr>
                        <a:t> </a:t>
                      </a:r>
                      <a:r>
                        <a:rPr sz="1100" dirty="0">
                          <a:latin typeface="Carlito"/>
                          <a:cs typeface="Carlito"/>
                        </a:rPr>
                        <a:t>follow</a:t>
                      </a:r>
                      <a:r>
                        <a:rPr sz="1100" spc="-35" dirty="0">
                          <a:latin typeface="Carlito"/>
                          <a:cs typeface="Carlito"/>
                        </a:rPr>
                        <a:t> </a:t>
                      </a:r>
                      <a:r>
                        <a:rPr sz="1100" dirty="0">
                          <a:latin typeface="Carlito"/>
                          <a:cs typeface="Carlito"/>
                        </a:rPr>
                        <a:t>a</a:t>
                      </a:r>
                      <a:r>
                        <a:rPr sz="1100" spc="-40" dirty="0">
                          <a:latin typeface="Carlito"/>
                          <a:cs typeface="Carlito"/>
                        </a:rPr>
                        <a:t> </a:t>
                      </a:r>
                      <a:r>
                        <a:rPr sz="1100" spc="-20" dirty="0">
                          <a:latin typeface="Carlito"/>
                          <a:cs typeface="Carlito"/>
                        </a:rPr>
                        <a:t>day’s </a:t>
                      </a:r>
                      <a:r>
                        <a:rPr sz="1100" dirty="0">
                          <a:latin typeface="Carlito"/>
                          <a:cs typeface="Carlito"/>
                        </a:rPr>
                        <a:t>walking</a:t>
                      </a:r>
                      <a:r>
                        <a:rPr sz="1100" spc="-25" dirty="0">
                          <a:latin typeface="Carlito"/>
                          <a:cs typeface="Carlito"/>
                        </a:rPr>
                        <a:t> </a:t>
                      </a:r>
                      <a:r>
                        <a:rPr sz="1100" dirty="0">
                          <a:latin typeface="Carlito"/>
                          <a:cs typeface="Carlito"/>
                        </a:rPr>
                        <a:t>route</a:t>
                      </a:r>
                      <a:r>
                        <a:rPr sz="1100" spc="-20" dirty="0">
                          <a:latin typeface="Carlito"/>
                          <a:cs typeface="Carlito"/>
                        </a:rPr>
                        <a:t> </a:t>
                      </a:r>
                      <a:r>
                        <a:rPr sz="1100" dirty="0">
                          <a:latin typeface="Carlito"/>
                          <a:cs typeface="Carlito"/>
                        </a:rPr>
                        <a:t>with</a:t>
                      </a:r>
                      <a:r>
                        <a:rPr sz="1100" spc="-25" dirty="0">
                          <a:latin typeface="Carlito"/>
                          <a:cs typeface="Carlito"/>
                        </a:rPr>
                        <a:t> </a:t>
                      </a:r>
                      <a:r>
                        <a:rPr sz="1100" spc="-10" dirty="0">
                          <a:latin typeface="Carlito"/>
                          <a:cs typeface="Carlito"/>
                        </a:rPr>
                        <a:t>minimal</a:t>
                      </a:r>
                      <a:endParaRPr sz="1100">
                        <a:latin typeface="Carlito"/>
                        <a:cs typeface="Carlito"/>
                      </a:endParaRPr>
                    </a:p>
                    <a:p>
                      <a:pPr marL="376555">
                        <a:lnSpc>
                          <a:spcPts val="1310"/>
                        </a:lnSpc>
                        <a:spcBef>
                          <a:spcPts val="30"/>
                        </a:spcBef>
                      </a:pPr>
                      <a:r>
                        <a:rPr sz="1100" dirty="0">
                          <a:latin typeface="Carlito"/>
                          <a:cs typeface="Carlito"/>
                        </a:rPr>
                        <a:t>navigation</a:t>
                      </a:r>
                      <a:r>
                        <a:rPr sz="1100" spc="-60" dirty="0">
                          <a:latin typeface="Carlito"/>
                          <a:cs typeface="Carlito"/>
                        </a:rPr>
                        <a:t> </a:t>
                      </a:r>
                      <a:r>
                        <a:rPr sz="1100" spc="-10" dirty="0">
                          <a:latin typeface="Carlito"/>
                          <a:cs typeface="Carlito"/>
                        </a:rPr>
                        <a:t>errors.</a:t>
                      </a:r>
                      <a:endParaRPr sz="1100">
                        <a:latin typeface="Carlito"/>
                        <a:cs typeface="Carlito"/>
                      </a:endParaRPr>
                    </a:p>
                    <a:p>
                      <a:pPr marL="376555" marR="446405" indent="-285750">
                        <a:lnSpc>
                          <a:spcPts val="1300"/>
                        </a:lnSpc>
                        <a:spcBef>
                          <a:spcPts val="50"/>
                        </a:spcBef>
                        <a:buFont typeface="Arial"/>
                        <a:buChar char="•"/>
                        <a:tabLst>
                          <a:tab pos="376555" algn="l"/>
                        </a:tabLst>
                      </a:pPr>
                      <a:r>
                        <a:rPr sz="1100" dirty="0">
                          <a:latin typeface="Carlito"/>
                          <a:cs typeface="Carlito"/>
                        </a:rPr>
                        <a:t>Show</a:t>
                      </a:r>
                      <a:r>
                        <a:rPr sz="1100" spc="-15" dirty="0">
                          <a:latin typeface="Carlito"/>
                          <a:cs typeface="Carlito"/>
                        </a:rPr>
                        <a:t> </a:t>
                      </a:r>
                      <a:r>
                        <a:rPr sz="1100" dirty="0">
                          <a:latin typeface="Carlito"/>
                          <a:cs typeface="Carlito"/>
                        </a:rPr>
                        <a:t>how</a:t>
                      </a:r>
                      <a:r>
                        <a:rPr sz="1100" spc="-10" dirty="0">
                          <a:latin typeface="Carlito"/>
                          <a:cs typeface="Carlito"/>
                        </a:rPr>
                        <a:t> </a:t>
                      </a:r>
                      <a:r>
                        <a:rPr sz="1100" dirty="0">
                          <a:latin typeface="Carlito"/>
                          <a:cs typeface="Carlito"/>
                        </a:rPr>
                        <a:t>to</a:t>
                      </a:r>
                      <a:r>
                        <a:rPr sz="1100" spc="-20" dirty="0">
                          <a:latin typeface="Carlito"/>
                          <a:cs typeface="Carlito"/>
                        </a:rPr>
                        <a:t> </a:t>
                      </a:r>
                      <a:r>
                        <a:rPr sz="1100" spc="-10" dirty="0">
                          <a:latin typeface="Carlito"/>
                          <a:cs typeface="Carlito"/>
                        </a:rPr>
                        <a:t>interpret contours.</a:t>
                      </a:r>
                      <a:endParaRPr sz="11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9715" marR="228600" indent="-168910">
                        <a:lnSpc>
                          <a:spcPct val="100600"/>
                        </a:lnSpc>
                        <a:spcBef>
                          <a:spcPts val="260"/>
                        </a:spcBef>
                        <a:buFont typeface="Arial"/>
                        <a:buChar char="•"/>
                        <a:tabLst>
                          <a:tab pos="262255" algn="l"/>
                        </a:tabLst>
                      </a:pPr>
                      <a:r>
                        <a:rPr sz="1100" dirty="0">
                          <a:latin typeface="Carlito"/>
                          <a:cs typeface="Carlito"/>
                        </a:rPr>
                        <a:t>Plan</a:t>
                      </a:r>
                      <a:r>
                        <a:rPr sz="1100" spc="-25" dirty="0">
                          <a:latin typeface="Carlito"/>
                          <a:cs typeface="Carlito"/>
                        </a:rPr>
                        <a:t> </a:t>
                      </a:r>
                      <a:r>
                        <a:rPr sz="1100" dirty="0">
                          <a:latin typeface="Carlito"/>
                          <a:cs typeface="Carlito"/>
                        </a:rPr>
                        <a:t>multi</a:t>
                      </a:r>
                      <a:r>
                        <a:rPr sz="1100" spc="-25" dirty="0">
                          <a:latin typeface="Carlito"/>
                          <a:cs typeface="Carlito"/>
                        </a:rPr>
                        <a:t> </a:t>
                      </a:r>
                      <a:r>
                        <a:rPr sz="1100" dirty="0">
                          <a:latin typeface="Carlito"/>
                          <a:cs typeface="Carlito"/>
                        </a:rPr>
                        <a:t>day</a:t>
                      </a:r>
                      <a:r>
                        <a:rPr sz="1100" spc="-20" dirty="0">
                          <a:latin typeface="Carlito"/>
                          <a:cs typeface="Carlito"/>
                        </a:rPr>
                        <a:t> </a:t>
                      </a:r>
                      <a:r>
                        <a:rPr sz="1100" dirty="0">
                          <a:latin typeface="Carlito"/>
                          <a:cs typeface="Carlito"/>
                        </a:rPr>
                        <a:t>routes</a:t>
                      </a:r>
                      <a:r>
                        <a:rPr sz="1100" spc="-20" dirty="0">
                          <a:latin typeface="Carlito"/>
                          <a:cs typeface="Carlito"/>
                        </a:rPr>
                        <a:t> </a:t>
                      </a:r>
                      <a:r>
                        <a:rPr sz="1100" spc="-25" dirty="0">
                          <a:latin typeface="Carlito"/>
                          <a:cs typeface="Carlito"/>
                        </a:rPr>
                        <a:t>in 	</a:t>
                      </a:r>
                      <a:r>
                        <a:rPr sz="1100" dirty="0">
                          <a:latin typeface="Carlito"/>
                          <a:cs typeface="Carlito"/>
                        </a:rPr>
                        <a:t>territories</a:t>
                      </a:r>
                      <a:r>
                        <a:rPr sz="1100" spc="-35" dirty="0">
                          <a:latin typeface="Carlito"/>
                          <a:cs typeface="Carlito"/>
                        </a:rPr>
                        <a:t> </a:t>
                      </a:r>
                      <a:r>
                        <a:rPr sz="1100" dirty="0">
                          <a:latin typeface="Carlito"/>
                          <a:cs typeface="Carlito"/>
                        </a:rPr>
                        <a:t>with</a:t>
                      </a:r>
                      <a:r>
                        <a:rPr sz="1100" spc="-35" dirty="0">
                          <a:latin typeface="Carlito"/>
                          <a:cs typeface="Carlito"/>
                        </a:rPr>
                        <a:t> </a:t>
                      </a:r>
                      <a:r>
                        <a:rPr sz="1100" dirty="0">
                          <a:latin typeface="Carlito"/>
                          <a:cs typeface="Carlito"/>
                        </a:rPr>
                        <a:t>less</a:t>
                      </a:r>
                      <a:r>
                        <a:rPr sz="1100" spc="-35" dirty="0">
                          <a:latin typeface="Carlito"/>
                          <a:cs typeface="Carlito"/>
                        </a:rPr>
                        <a:t> </a:t>
                      </a:r>
                      <a:r>
                        <a:rPr sz="1100" spc="-10" dirty="0">
                          <a:latin typeface="Carlito"/>
                          <a:cs typeface="Carlito"/>
                        </a:rPr>
                        <a:t>clearly 	</a:t>
                      </a:r>
                      <a:r>
                        <a:rPr sz="1100" dirty="0">
                          <a:latin typeface="Carlito"/>
                          <a:cs typeface="Carlito"/>
                        </a:rPr>
                        <a:t>marked</a:t>
                      </a:r>
                      <a:r>
                        <a:rPr sz="1100" spc="-25" dirty="0">
                          <a:latin typeface="Carlito"/>
                          <a:cs typeface="Carlito"/>
                        </a:rPr>
                        <a:t> </a:t>
                      </a:r>
                      <a:r>
                        <a:rPr sz="1100" dirty="0">
                          <a:latin typeface="Carlito"/>
                          <a:cs typeface="Carlito"/>
                        </a:rPr>
                        <a:t>paths</a:t>
                      </a:r>
                      <a:r>
                        <a:rPr sz="1100" spc="-30"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rights</a:t>
                      </a:r>
                      <a:r>
                        <a:rPr sz="1100" spc="-25" dirty="0">
                          <a:latin typeface="Carlito"/>
                          <a:cs typeface="Carlito"/>
                        </a:rPr>
                        <a:t> of 	</a:t>
                      </a:r>
                      <a:r>
                        <a:rPr sz="1100" spc="-20" dirty="0">
                          <a:latin typeface="Carlito"/>
                          <a:cs typeface="Carlito"/>
                        </a:rPr>
                        <a:t>way.</a:t>
                      </a:r>
                      <a:endParaRPr sz="1100">
                        <a:latin typeface="Carlito"/>
                        <a:cs typeface="Carlito"/>
                      </a:endParaRPr>
                    </a:p>
                    <a:p>
                      <a:pPr marL="259715" indent="-168910">
                        <a:lnSpc>
                          <a:spcPts val="1295"/>
                        </a:lnSpc>
                        <a:buFont typeface="Arial"/>
                        <a:buChar char="•"/>
                        <a:tabLst>
                          <a:tab pos="259715" algn="l"/>
                          <a:tab pos="262255" algn="l"/>
                        </a:tabLst>
                      </a:pPr>
                      <a:r>
                        <a:rPr sz="1100" dirty="0">
                          <a:latin typeface="Carlito"/>
                          <a:cs typeface="Carlito"/>
                        </a:rPr>
                        <a:t>Navigate</a:t>
                      </a:r>
                      <a:r>
                        <a:rPr sz="1100" spc="-25" dirty="0">
                          <a:latin typeface="Carlito"/>
                          <a:cs typeface="Carlito"/>
                        </a:rPr>
                        <a:t> </a:t>
                      </a:r>
                      <a:r>
                        <a:rPr sz="1100" dirty="0">
                          <a:latin typeface="Carlito"/>
                          <a:cs typeface="Carlito"/>
                        </a:rPr>
                        <a:t>in</a:t>
                      </a:r>
                      <a:r>
                        <a:rPr sz="1100" spc="-25" dirty="0">
                          <a:latin typeface="Carlito"/>
                          <a:cs typeface="Carlito"/>
                        </a:rPr>
                        <a:t> </a:t>
                      </a:r>
                      <a:r>
                        <a:rPr sz="1100" dirty="0">
                          <a:latin typeface="Carlito"/>
                          <a:cs typeface="Carlito"/>
                        </a:rPr>
                        <a:t>good</a:t>
                      </a:r>
                      <a:r>
                        <a:rPr sz="1100" spc="-30" dirty="0">
                          <a:latin typeface="Carlito"/>
                          <a:cs typeface="Carlito"/>
                        </a:rPr>
                        <a:t> </a:t>
                      </a:r>
                      <a:r>
                        <a:rPr sz="1100" dirty="0">
                          <a:latin typeface="Carlito"/>
                          <a:cs typeface="Carlito"/>
                        </a:rPr>
                        <a:t>and</a:t>
                      </a:r>
                      <a:r>
                        <a:rPr sz="1100" spc="-25" dirty="0">
                          <a:latin typeface="Carlito"/>
                          <a:cs typeface="Carlito"/>
                        </a:rPr>
                        <a:t> </a:t>
                      </a:r>
                      <a:r>
                        <a:rPr sz="1100" spc="-20" dirty="0">
                          <a:latin typeface="Carlito"/>
                          <a:cs typeface="Carlito"/>
                        </a:rPr>
                        <a:t>poor</a:t>
                      </a:r>
                      <a:endParaRPr sz="1100">
                        <a:latin typeface="Carlito"/>
                        <a:cs typeface="Carlito"/>
                      </a:endParaRPr>
                    </a:p>
                    <a:p>
                      <a:pPr marL="262255" marR="217170">
                        <a:lnSpc>
                          <a:spcPts val="1300"/>
                        </a:lnSpc>
                        <a:spcBef>
                          <a:spcPts val="60"/>
                        </a:spcBef>
                      </a:pPr>
                      <a:r>
                        <a:rPr sz="1100" dirty="0">
                          <a:latin typeface="Carlito"/>
                          <a:cs typeface="Carlito"/>
                        </a:rPr>
                        <a:t>visibility</a:t>
                      </a:r>
                      <a:r>
                        <a:rPr sz="1100" spc="-30" dirty="0">
                          <a:latin typeface="Carlito"/>
                          <a:cs typeface="Carlito"/>
                        </a:rPr>
                        <a:t> </a:t>
                      </a:r>
                      <a:r>
                        <a:rPr sz="1100" dirty="0">
                          <a:latin typeface="Carlito"/>
                          <a:cs typeface="Carlito"/>
                        </a:rPr>
                        <a:t>(e.g.</a:t>
                      </a:r>
                      <a:r>
                        <a:rPr sz="1100" spc="-35" dirty="0">
                          <a:latin typeface="Carlito"/>
                          <a:cs typeface="Carlito"/>
                        </a:rPr>
                        <a:t> </a:t>
                      </a:r>
                      <a:r>
                        <a:rPr sz="1100" dirty="0">
                          <a:latin typeface="Carlito"/>
                          <a:cs typeface="Carlito"/>
                        </a:rPr>
                        <a:t>at</a:t>
                      </a:r>
                      <a:r>
                        <a:rPr sz="1100" spc="-30" dirty="0">
                          <a:latin typeface="Carlito"/>
                          <a:cs typeface="Carlito"/>
                        </a:rPr>
                        <a:t> </a:t>
                      </a:r>
                      <a:r>
                        <a:rPr sz="1100" dirty="0">
                          <a:latin typeface="Carlito"/>
                          <a:cs typeface="Carlito"/>
                        </a:rPr>
                        <a:t>night)</a:t>
                      </a:r>
                      <a:r>
                        <a:rPr sz="1100" spc="-25" dirty="0">
                          <a:latin typeface="Carlito"/>
                          <a:cs typeface="Carlito"/>
                        </a:rPr>
                        <a:t> </a:t>
                      </a:r>
                      <a:r>
                        <a:rPr sz="1100" spc="-20" dirty="0">
                          <a:latin typeface="Carlito"/>
                          <a:cs typeface="Carlito"/>
                        </a:rPr>
                        <a:t>over </a:t>
                      </a:r>
                      <a:r>
                        <a:rPr sz="1100" dirty="0">
                          <a:latin typeface="Carlito"/>
                          <a:cs typeface="Carlito"/>
                        </a:rPr>
                        <a:t>an</a:t>
                      </a:r>
                      <a:r>
                        <a:rPr sz="1100" spc="-30" dirty="0">
                          <a:latin typeface="Carlito"/>
                          <a:cs typeface="Carlito"/>
                        </a:rPr>
                        <a:t> </a:t>
                      </a:r>
                      <a:r>
                        <a:rPr sz="1100" dirty="0">
                          <a:latin typeface="Carlito"/>
                          <a:cs typeface="Carlito"/>
                        </a:rPr>
                        <a:t>extended</a:t>
                      </a:r>
                      <a:r>
                        <a:rPr sz="1100" spc="-25" dirty="0">
                          <a:latin typeface="Carlito"/>
                          <a:cs typeface="Carlito"/>
                        </a:rPr>
                        <a:t> </a:t>
                      </a:r>
                      <a:r>
                        <a:rPr sz="1100" spc="-10" dirty="0">
                          <a:latin typeface="Carlito"/>
                          <a:cs typeface="Carlito"/>
                        </a:rPr>
                        <a:t>distance.</a:t>
                      </a:r>
                      <a:endParaRPr sz="1100">
                        <a:latin typeface="Carlito"/>
                        <a:cs typeface="Carlito"/>
                      </a:endParaRPr>
                    </a:p>
                    <a:p>
                      <a:pPr marL="259715" marR="97155" indent="-168910">
                        <a:lnSpc>
                          <a:spcPts val="1300"/>
                        </a:lnSpc>
                        <a:spcBef>
                          <a:spcPts val="90"/>
                        </a:spcBef>
                        <a:buFont typeface="Arial"/>
                        <a:buChar char="•"/>
                        <a:tabLst>
                          <a:tab pos="262255" algn="l"/>
                        </a:tabLst>
                      </a:pPr>
                      <a:r>
                        <a:rPr sz="1100" dirty="0">
                          <a:latin typeface="Carlito"/>
                          <a:cs typeface="Carlito"/>
                        </a:rPr>
                        <a:t>Use</a:t>
                      </a:r>
                      <a:r>
                        <a:rPr sz="1100" spc="-25" dirty="0">
                          <a:latin typeface="Carlito"/>
                          <a:cs typeface="Carlito"/>
                        </a:rPr>
                        <a:t> </a:t>
                      </a:r>
                      <a:r>
                        <a:rPr sz="1100" dirty="0">
                          <a:latin typeface="Carlito"/>
                          <a:cs typeface="Carlito"/>
                        </a:rPr>
                        <a:t>bearing</a:t>
                      </a:r>
                      <a:r>
                        <a:rPr sz="1100" spc="-30" dirty="0">
                          <a:latin typeface="Carlito"/>
                          <a:cs typeface="Carlito"/>
                        </a:rPr>
                        <a:t> </a:t>
                      </a:r>
                      <a:r>
                        <a:rPr sz="1100" dirty="0">
                          <a:latin typeface="Carlito"/>
                          <a:cs typeface="Carlito"/>
                        </a:rPr>
                        <a:t>off</a:t>
                      </a:r>
                      <a:r>
                        <a:rPr sz="1100" spc="-25" dirty="0">
                          <a:latin typeface="Carlito"/>
                          <a:cs typeface="Carlito"/>
                        </a:rPr>
                        <a:t> and 	</a:t>
                      </a:r>
                      <a:r>
                        <a:rPr sz="1100" dirty="0">
                          <a:latin typeface="Carlito"/>
                          <a:cs typeface="Carlito"/>
                        </a:rPr>
                        <a:t>handrailing</a:t>
                      </a:r>
                      <a:r>
                        <a:rPr sz="1100" spc="-30" dirty="0">
                          <a:latin typeface="Carlito"/>
                          <a:cs typeface="Carlito"/>
                        </a:rPr>
                        <a:t> </a:t>
                      </a:r>
                      <a:r>
                        <a:rPr sz="1100" dirty="0">
                          <a:latin typeface="Carlito"/>
                          <a:cs typeface="Carlito"/>
                        </a:rPr>
                        <a:t>to</a:t>
                      </a:r>
                      <a:r>
                        <a:rPr sz="1100" spc="-30" dirty="0">
                          <a:latin typeface="Carlito"/>
                          <a:cs typeface="Carlito"/>
                        </a:rPr>
                        <a:t> </a:t>
                      </a:r>
                      <a:r>
                        <a:rPr sz="1100" dirty="0">
                          <a:latin typeface="Carlito"/>
                          <a:cs typeface="Carlito"/>
                        </a:rPr>
                        <a:t>cope</a:t>
                      </a:r>
                      <a:r>
                        <a:rPr sz="1100" spc="-25" dirty="0">
                          <a:latin typeface="Carlito"/>
                          <a:cs typeface="Carlito"/>
                        </a:rPr>
                        <a:t> </a:t>
                      </a:r>
                      <a:r>
                        <a:rPr sz="1100" spc="-20" dirty="0">
                          <a:latin typeface="Carlito"/>
                          <a:cs typeface="Carlito"/>
                        </a:rPr>
                        <a:t>with 	</a:t>
                      </a:r>
                      <a:r>
                        <a:rPr sz="1100" dirty="0">
                          <a:latin typeface="Carlito"/>
                          <a:cs typeface="Carlito"/>
                        </a:rPr>
                        <a:t>difficult</a:t>
                      </a:r>
                      <a:r>
                        <a:rPr sz="1100" spc="-50" dirty="0">
                          <a:latin typeface="Carlito"/>
                          <a:cs typeface="Carlito"/>
                        </a:rPr>
                        <a:t> </a:t>
                      </a:r>
                      <a:r>
                        <a:rPr sz="1100" dirty="0">
                          <a:latin typeface="Carlito"/>
                          <a:cs typeface="Carlito"/>
                        </a:rPr>
                        <a:t>navigation</a:t>
                      </a:r>
                      <a:r>
                        <a:rPr sz="1100" spc="-45" dirty="0">
                          <a:latin typeface="Carlito"/>
                          <a:cs typeface="Carlito"/>
                        </a:rPr>
                        <a:t> </a:t>
                      </a:r>
                      <a:r>
                        <a:rPr sz="1100" spc="-10" dirty="0">
                          <a:latin typeface="Carlito"/>
                          <a:cs typeface="Carlito"/>
                        </a:rPr>
                        <a:t>scenarios.</a:t>
                      </a:r>
                      <a:endParaRPr sz="11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60350" marR="100330" indent="-168910">
                        <a:lnSpc>
                          <a:spcPct val="100000"/>
                        </a:lnSpc>
                        <a:spcBef>
                          <a:spcPts val="270"/>
                        </a:spcBef>
                        <a:buFont typeface="Arial"/>
                        <a:buChar char="•"/>
                        <a:tabLst>
                          <a:tab pos="262890" algn="l"/>
                        </a:tabLst>
                      </a:pPr>
                      <a:r>
                        <a:rPr sz="1100" dirty="0">
                          <a:latin typeface="Carlito"/>
                          <a:cs typeface="Carlito"/>
                        </a:rPr>
                        <a:t>Attend</a:t>
                      </a:r>
                      <a:r>
                        <a:rPr sz="1100" spc="-40" dirty="0">
                          <a:latin typeface="Carlito"/>
                          <a:cs typeface="Carlito"/>
                        </a:rPr>
                        <a:t> </a:t>
                      </a:r>
                      <a:r>
                        <a:rPr sz="1100" dirty="0">
                          <a:latin typeface="Carlito"/>
                          <a:cs typeface="Carlito"/>
                        </a:rPr>
                        <a:t>Surrey</a:t>
                      </a:r>
                      <a:r>
                        <a:rPr sz="1100" spc="-30" dirty="0">
                          <a:latin typeface="Carlito"/>
                          <a:cs typeface="Carlito"/>
                        </a:rPr>
                        <a:t> </a:t>
                      </a:r>
                      <a:r>
                        <a:rPr sz="1100" spc="-10" dirty="0">
                          <a:latin typeface="Carlito"/>
                          <a:cs typeface="Carlito"/>
                        </a:rPr>
                        <a:t>Scouts 	</a:t>
                      </a:r>
                      <a:r>
                        <a:rPr sz="1100" dirty="0">
                          <a:latin typeface="Carlito"/>
                          <a:cs typeface="Carlito"/>
                        </a:rPr>
                        <a:t>navigation</a:t>
                      </a:r>
                      <a:r>
                        <a:rPr sz="1100" spc="-45" dirty="0">
                          <a:latin typeface="Carlito"/>
                          <a:cs typeface="Carlito"/>
                        </a:rPr>
                        <a:t> </a:t>
                      </a:r>
                      <a:r>
                        <a:rPr sz="1100" dirty="0">
                          <a:latin typeface="Carlito"/>
                          <a:cs typeface="Carlito"/>
                        </a:rPr>
                        <a:t>courses</a:t>
                      </a:r>
                      <a:r>
                        <a:rPr sz="1100" spc="-45" dirty="0">
                          <a:latin typeface="Carlito"/>
                          <a:cs typeface="Carlito"/>
                        </a:rPr>
                        <a:t> </a:t>
                      </a:r>
                      <a:r>
                        <a:rPr sz="1100" dirty="0">
                          <a:latin typeface="Carlito"/>
                          <a:cs typeface="Carlito"/>
                        </a:rPr>
                        <a:t>leading</a:t>
                      </a:r>
                      <a:r>
                        <a:rPr sz="1100" spc="-40" dirty="0">
                          <a:latin typeface="Carlito"/>
                          <a:cs typeface="Carlito"/>
                        </a:rPr>
                        <a:t> </a:t>
                      </a:r>
                      <a:r>
                        <a:rPr sz="1100" spc="-25" dirty="0">
                          <a:latin typeface="Carlito"/>
                          <a:cs typeface="Carlito"/>
                        </a:rPr>
                        <a:t>to 	</a:t>
                      </a:r>
                      <a:r>
                        <a:rPr sz="1100" dirty="0">
                          <a:latin typeface="Carlito"/>
                          <a:cs typeface="Carlito"/>
                        </a:rPr>
                        <a:t>hillwalking</a:t>
                      </a:r>
                      <a:r>
                        <a:rPr sz="1100" spc="5" dirty="0">
                          <a:latin typeface="Carlito"/>
                          <a:cs typeface="Carlito"/>
                        </a:rPr>
                        <a:t> </a:t>
                      </a:r>
                      <a:r>
                        <a:rPr sz="1100" spc="-10" dirty="0">
                          <a:latin typeface="Carlito"/>
                          <a:cs typeface="Carlito"/>
                        </a:rPr>
                        <a:t>qualifications</a:t>
                      </a:r>
                      <a:r>
                        <a:rPr sz="1100" spc="5" dirty="0">
                          <a:latin typeface="Carlito"/>
                          <a:cs typeface="Carlito"/>
                        </a:rPr>
                        <a:t> </a:t>
                      </a:r>
                      <a:r>
                        <a:rPr sz="1100" spc="-25" dirty="0">
                          <a:latin typeface="Carlito"/>
                          <a:cs typeface="Carlito"/>
                        </a:rPr>
                        <a:t>or 	</a:t>
                      </a:r>
                      <a:r>
                        <a:rPr sz="1100" dirty="0">
                          <a:latin typeface="Carlito"/>
                          <a:cs typeface="Carlito"/>
                        </a:rPr>
                        <a:t>the</a:t>
                      </a:r>
                      <a:r>
                        <a:rPr sz="1100" spc="-30" dirty="0">
                          <a:latin typeface="Carlito"/>
                          <a:cs typeface="Carlito"/>
                        </a:rPr>
                        <a:t> </a:t>
                      </a:r>
                      <a:r>
                        <a:rPr sz="1100" dirty="0">
                          <a:latin typeface="Carlito"/>
                          <a:cs typeface="Carlito"/>
                        </a:rPr>
                        <a:t>equivalent</a:t>
                      </a:r>
                      <a:r>
                        <a:rPr sz="1100" spc="-35" dirty="0">
                          <a:latin typeface="Carlito"/>
                          <a:cs typeface="Carlito"/>
                        </a:rPr>
                        <a:t> </a:t>
                      </a:r>
                      <a:r>
                        <a:rPr sz="1100" dirty="0">
                          <a:latin typeface="Carlito"/>
                          <a:cs typeface="Carlito"/>
                        </a:rPr>
                        <a:t>for</a:t>
                      </a:r>
                      <a:r>
                        <a:rPr sz="1100" spc="-20" dirty="0">
                          <a:latin typeface="Carlito"/>
                          <a:cs typeface="Carlito"/>
                        </a:rPr>
                        <a:t> </a:t>
                      </a:r>
                      <a:r>
                        <a:rPr sz="1100" spc="-10" dirty="0">
                          <a:latin typeface="Carlito"/>
                          <a:cs typeface="Carlito"/>
                        </a:rPr>
                        <a:t>leading 	</a:t>
                      </a:r>
                      <a:r>
                        <a:rPr sz="1100" dirty="0">
                          <a:latin typeface="Carlito"/>
                          <a:cs typeface="Carlito"/>
                        </a:rPr>
                        <a:t>expeditions</a:t>
                      </a:r>
                      <a:r>
                        <a:rPr sz="1100" spc="-35" dirty="0">
                          <a:latin typeface="Carlito"/>
                          <a:cs typeface="Carlito"/>
                        </a:rPr>
                        <a:t> </a:t>
                      </a:r>
                      <a:r>
                        <a:rPr sz="1100" dirty="0">
                          <a:latin typeface="Carlito"/>
                          <a:cs typeface="Carlito"/>
                        </a:rPr>
                        <a:t>by</a:t>
                      </a:r>
                      <a:r>
                        <a:rPr sz="1100" spc="-30" dirty="0">
                          <a:latin typeface="Carlito"/>
                          <a:cs typeface="Carlito"/>
                        </a:rPr>
                        <a:t> </a:t>
                      </a:r>
                      <a:r>
                        <a:rPr sz="1100" spc="-10" dirty="0">
                          <a:latin typeface="Carlito"/>
                          <a:cs typeface="Carlito"/>
                        </a:rPr>
                        <a:t>watercraft.</a:t>
                      </a:r>
                      <a:endParaRPr sz="11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bl>
          </a:graphicData>
        </a:graphic>
      </p:graphicFrame>
      <p:sp>
        <p:nvSpPr>
          <p:cNvPr id="5" name="object 5"/>
          <p:cNvSpPr txBox="1"/>
          <p:nvPr/>
        </p:nvSpPr>
        <p:spPr>
          <a:xfrm>
            <a:off x="7414500" y="23152"/>
            <a:ext cx="4669790" cy="1221105"/>
          </a:xfrm>
          <a:prstGeom prst="rect">
            <a:avLst/>
          </a:prstGeom>
          <a:solidFill>
            <a:srgbClr val="DAE3F3"/>
          </a:solidFill>
          <a:ln w="12700">
            <a:solidFill>
              <a:srgbClr val="2F528F"/>
            </a:solidFill>
          </a:ln>
        </p:spPr>
        <p:txBody>
          <a:bodyPr vert="horz" wrap="square" lIns="0" tIns="43815" rIns="0" bIns="0" rtlCol="0">
            <a:spAutoFit/>
          </a:bodyPr>
          <a:lstStyle/>
          <a:p>
            <a:pPr marL="377190" marR="760095" indent="-285750">
              <a:lnSpc>
                <a:spcPct val="103299"/>
              </a:lnSpc>
              <a:spcBef>
                <a:spcPts val="345"/>
              </a:spcBef>
              <a:buFont typeface="Arial"/>
              <a:buChar char="•"/>
              <a:tabLst>
                <a:tab pos="377190" algn="l"/>
              </a:tabLst>
            </a:pPr>
            <a:r>
              <a:rPr sz="1200" dirty="0">
                <a:solidFill>
                  <a:srgbClr val="203864"/>
                </a:solidFill>
                <a:latin typeface="Carlito"/>
                <a:cs typeface="Carlito"/>
              </a:rPr>
              <a:t>Route</a:t>
            </a:r>
            <a:r>
              <a:rPr sz="1200" spc="-30" dirty="0">
                <a:solidFill>
                  <a:srgbClr val="203864"/>
                </a:solidFill>
                <a:latin typeface="Carlito"/>
                <a:cs typeface="Carlito"/>
              </a:rPr>
              <a:t> </a:t>
            </a:r>
            <a:r>
              <a:rPr sz="1200" dirty="0">
                <a:solidFill>
                  <a:srgbClr val="203864"/>
                </a:solidFill>
                <a:latin typeface="Carlito"/>
                <a:cs typeface="Carlito"/>
              </a:rPr>
              <a:t>planning</a:t>
            </a:r>
            <a:r>
              <a:rPr sz="1200" spc="-35" dirty="0">
                <a:solidFill>
                  <a:srgbClr val="203864"/>
                </a:solidFill>
                <a:latin typeface="Carlito"/>
                <a:cs typeface="Carlito"/>
              </a:rPr>
              <a:t> </a:t>
            </a:r>
            <a:r>
              <a:rPr sz="1200" dirty="0">
                <a:solidFill>
                  <a:srgbClr val="203864"/>
                </a:solidFill>
                <a:latin typeface="Carlito"/>
                <a:cs typeface="Carlito"/>
              </a:rPr>
              <a:t>and</a:t>
            </a:r>
            <a:r>
              <a:rPr sz="1200" spc="-35" dirty="0">
                <a:solidFill>
                  <a:srgbClr val="203864"/>
                </a:solidFill>
                <a:latin typeface="Carlito"/>
                <a:cs typeface="Carlito"/>
              </a:rPr>
              <a:t> </a:t>
            </a:r>
            <a:r>
              <a:rPr sz="1200" spc="-10" dirty="0">
                <a:solidFill>
                  <a:srgbClr val="203864"/>
                </a:solidFill>
                <a:latin typeface="Carlito"/>
                <a:cs typeface="Carlito"/>
              </a:rPr>
              <a:t>estimating</a:t>
            </a:r>
            <a:r>
              <a:rPr sz="1200" spc="-35" dirty="0">
                <a:solidFill>
                  <a:srgbClr val="203864"/>
                </a:solidFill>
                <a:latin typeface="Carlito"/>
                <a:cs typeface="Carlito"/>
              </a:rPr>
              <a:t> </a:t>
            </a:r>
            <a:r>
              <a:rPr sz="1200" dirty="0">
                <a:solidFill>
                  <a:srgbClr val="203864"/>
                </a:solidFill>
                <a:latin typeface="Carlito"/>
                <a:cs typeface="Carlito"/>
              </a:rPr>
              <a:t>using</a:t>
            </a:r>
            <a:r>
              <a:rPr sz="1200" spc="-35" dirty="0">
                <a:solidFill>
                  <a:srgbClr val="203864"/>
                </a:solidFill>
                <a:latin typeface="Carlito"/>
                <a:cs typeface="Carlito"/>
              </a:rPr>
              <a:t> </a:t>
            </a:r>
            <a:r>
              <a:rPr sz="1200" dirty="0">
                <a:solidFill>
                  <a:srgbClr val="203864"/>
                </a:solidFill>
                <a:latin typeface="Carlito"/>
                <a:cs typeface="Carlito"/>
              </a:rPr>
              <a:t>grid</a:t>
            </a:r>
            <a:r>
              <a:rPr sz="1200" spc="-35" dirty="0">
                <a:solidFill>
                  <a:srgbClr val="203864"/>
                </a:solidFill>
                <a:latin typeface="Carlito"/>
                <a:cs typeface="Carlito"/>
              </a:rPr>
              <a:t> </a:t>
            </a:r>
            <a:r>
              <a:rPr sz="1200" dirty="0">
                <a:solidFill>
                  <a:srgbClr val="203864"/>
                </a:solidFill>
                <a:latin typeface="Carlito"/>
                <a:cs typeface="Carlito"/>
              </a:rPr>
              <a:t>refs,</a:t>
            </a:r>
            <a:r>
              <a:rPr sz="1200" spc="-35" dirty="0">
                <a:solidFill>
                  <a:srgbClr val="203864"/>
                </a:solidFill>
                <a:latin typeface="Carlito"/>
                <a:cs typeface="Carlito"/>
              </a:rPr>
              <a:t> </a:t>
            </a:r>
            <a:r>
              <a:rPr sz="1200" spc="-10" dirty="0">
                <a:solidFill>
                  <a:srgbClr val="203864"/>
                </a:solidFill>
                <a:latin typeface="Carlito"/>
                <a:cs typeface="Carlito"/>
              </a:rPr>
              <a:t>elevations, checkpoints,</a:t>
            </a:r>
            <a:r>
              <a:rPr sz="1200" dirty="0">
                <a:solidFill>
                  <a:srgbClr val="203864"/>
                </a:solidFill>
                <a:latin typeface="Carlito"/>
                <a:cs typeface="Carlito"/>
              </a:rPr>
              <a:t> </a:t>
            </a:r>
            <a:r>
              <a:rPr sz="1200" spc="-10" dirty="0">
                <a:solidFill>
                  <a:srgbClr val="203864"/>
                </a:solidFill>
                <a:latin typeface="Carlito"/>
                <a:cs typeface="Carlito"/>
              </a:rPr>
              <a:t>handrails,</a:t>
            </a:r>
            <a:r>
              <a:rPr sz="1200" spc="5" dirty="0">
                <a:solidFill>
                  <a:srgbClr val="203864"/>
                </a:solidFill>
                <a:latin typeface="Carlito"/>
                <a:cs typeface="Carlito"/>
              </a:rPr>
              <a:t> </a:t>
            </a:r>
            <a:r>
              <a:rPr sz="1200" dirty="0">
                <a:solidFill>
                  <a:srgbClr val="203864"/>
                </a:solidFill>
                <a:latin typeface="Carlito"/>
                <a:cs typeface="Carlito"/>
              </a:rPr>
              <a:t>escape</a:t>
            </a:r>
            <a:r>
              <a:rPr sz="1200" spc="10" dirty="0">
                <a:solidFill>
                  <a:srgbClr val="203864"/>
                </a:solidFill>
                <a:latin typeface="Carlito"/>
                <a:cs typeface="Carlito"/>
              </a:rPr>
              <a:t> </a:t>
            </a:r>
            <a:r>
              <a:rPr sz="1200" spc="-20" dirty="0">
                <a:solidFill>
                  <a:srgbClr val="203864"/>
                </a:solidFill>
                <a:latin typeface="Carlito"/>
                <a:cs typeface="Carlito"/>
              </a:rPr>
              <a:t>route</a:t>
            </a:r>
            <a:endParaRPr sz="1200">
              <a:latin typeface="Carlito"/>
              <a:cs typeface="Carlito"/>
            </a:endParaRPr>
          </a:p>
          <a:p>
            <a:pPr marL="377190" marR="387350" indent="-285750">
              <a:lnSpc>
                <a:spcPts val="1390"/>
              </a:lnSpc>
              <a:spcBef>
                <a:spcPts val="65"/>
              </a:spcBef>
              <a:buFont typeface="Arial"/>
              <a:buChar char="•"/>
              <a:tabLst>
                <a:tab pos="377190" algn="l"/>
              </a:tabLst>
            </a:pPr>
            <a:r>
              <a:rPr sz="1200" spc="-10" dirty="0">
                <a:solidFill>
                  <a:srgbClr val="203864"/>
                </a:solidFill>
                <a:latin typeface="Carlito"/>
                <a:cs typeface="Carlito"/>
              </a:rPr>
              <a:t>Navigating</a:t>
            </a:r>
            <a:r>
              <a:rPr sz="1200" spc="-35" dirty="0">
                <a:solidFill>
                  <a:srgbClr val="203864"/>
                </a:solidFill>
                <a:latin typeface="Carlito"/>
                <a:cs typeface="Carlito"/>
              </a:rPr>
              <a:t> </a:t>
            </a:r>
            <a:r>
              <a:rPr sz="1200" dirty="0">
                <a:solidFill>
                  <a:srgbClr val="203864"/>
                </a:solidFill>
                <a:latin typeface="Carlito"/>
                <a:cs typeface="Carlito"/>
              </a:rPr>
              <a:t>using</a:t>
            </a:r>
            <a:r>
              <a:rPr sz="1200" spc="-30" dirty="0">
                <a:solidFill>
                  <a:srgbClr val="203864"/>
                </a:solidFill>
                <a:latin typeface="Carlito"/>
                <a:cs typeface="Carlito"/>
              </a:rPr>
              <a:t> </a:t>
            </a:r>
            <a:r>
              <a:rPr sz="1200" dirty="0">
                <a:solidFill>
                  <a:srgbClr val="203864"/>
                </a:solidFill>
                <a:latin typeface="Carlito"/>
                <a:cs typeface="Carlito"/>
              </a:rPr>
              <a:t>map</a:t>
            </a:r>
            <a:r>
              <a:rPr sz="1200" spc="-40" dirty="0">
                <a:solidFill>
                  <a:srgbClr val="203864"/>
                </a:solidFill>
                <a:latin typeface="Carlito"/>
                <a:cs typeface="Carlito"/>
              </a:rPr>
              <a:t> </a:t>
            </a:r>
            <a:r>
              <a:rPr sz="1200" dirty="0">
                <a:solidFill>
                  <a:srgbClr val="203864"/>
                </a:solidFill>
                <a:latin typeface="Carlito"/>
                <a:cs typeface="Carlito"/>
              </a:rPr>
              <a:t>and</a:t>
            </a:r>
            <a:r>
              <a:rPr sz="1200" spc="-35" dirty="0">
                <a:solidFill>
                  <a:srgbClr val="203864"/>
                </a:solidFill>
                <a:latin typeface="Carlito"/>
                <a:cs typeface="Carlito"/>
              </a:rPr>
              <a:t> </a:t>
            </a:r>
            <a:r>
              <a:rPr sz="1200" dirty="0">
                <a:solidFill>
                  <a:srgbClr val="203864"/>
                </a:solidFill>
                <a:latin typeface="Carlito"/>
                <a:cs typeface="Carlito"/>
              </a:rPr>
              <a:t>compass,</a:t>
            </a:r>
            <a:r>
              <a:rPr sz="1200" spc="-35" dirty="0">
                <a:solidFill>
                  <a:srgbClr val="203864"/>
                </a:solidFill>
                <a:latin typeface="Carlito"/>
                <a:cs typeface="Carlito"/>
              </a:rPr>
              <a:t> </a:t>
            </a:r>
            <a:r>
              <a:rPr sz="1200" dirty="0">
                <a:solidFill>
                  <a:srgbClr val="203864"/>
                </a:solidFill>
                <a:latin typeface="Carlito"/>
                <a:cs typeface="Carlito"/>
              </a:rPr>
              <a:t>taking</a:t>
            </a:r>
            <a:r>
              <a:rPr sz="1200" spc="-30" dirty="0">
                <a:solidFill>
                  <a:srgbClr val="203864"/>
                </a:solidFill>
                <a:latin typeface="Carlito"/>
                <a:cs typeface="Carlito"/>
              </a:rPr>
              <a:t> </a:t>
            </a:r>
            <a:r>
              <a:rPr sz="1200" dirty="0">
                <a:solidFill>
                  <a:srgbClr val="203864"/>
                </a:solidFill>
                <a:latin typeface="Carlito"/>
                <a:cs typeface="Carlito"/>
              </a:rPr>
              <a:t>bearings,</a:t>
            </a:r>
            <a:r>
              <a:rPr sz="1200" spc="-35" dirty="0">
                <a:solidFill>
                  <a:srgbClr val="203864"/>
                </a:solidFill>
                <a:latin typeface="Carlito"/>
                <a:cs typeface="Carlito"/>
              </a:rPr>
              <a:t> </a:t>
            </a:r>
            <a:r>
              <a:rPr sz="1200" spc="-10" dirty="0">
                <a:solidFill>
                  <a:srgbClr val="203864"/>
                </a:solidFill>
                <a:latin typeface="Carlito"/>
                <a:cs typeface="Carlito"/>
              </a:rPr>
              <a:t>estimating distance</a:t>
            </a:r>
            <a:r>
              <a:rPr sz="1200" spc="-5" dirty="0">
                <a:solidFill>
                  <a:srgbClr val="203864"/>
                </a:solidFill>
                <a:latin typeface="Carlito"/>
                <a:cs typeface="Carlito"/>
              </a:rPr>
              <a:t> </a:t>
            </a:r>
            <a:r>
              <a:rPr sz="1200" dirty="0">
                <a:solidFill>
                  <a:srgbClr val="203864"/>
                </a:solidFill>
                <a:latin typeface="Carlito"/>
                <a:cs typeface="Carlito"/>
              </a:rPr>
              <a:t>and</a:t>
            </a:r>
            <a:r>
              <a:rPr sz="1200" spc="-15" dirty="0">
                <a:solidFill>
                  <a:srgbClr val="203864"/>
                </a:solidFill>
                <a:latin typeface="Carlito"/>
                <a:cs typeface="Carlito"/>
              </a:rPr>
              <a:t> </a:t>
            </a:r>
            <a:r>
              <a:rPr sz="1200" spc="-20" dirty="0">
                <a:solidFill>
                  <a:srgbClr val="203864"/>
                </a:solidFill>
                <a:latin typeface="Carlito"/>
                <a:cs typeface="Carlito"/>
              </a:rPr>
              <a:t>time</a:t>
            </a:r>
            <a:endParaRPr sz="1200">
              <a:latin typeface="Carlito"/>
              <a:cs typeface="Carlito"/>
            </a:endParaRPr>
          </a:p>
          <a:p>
            <a:pPr marL="377190" marR="156210" indent="-285750">
              <a:lnSpc>
                <a:spcPts val="1420"/>
              </a:lnSpc>
              <a:spcBef>
                <a:spcPts val="75"/>
              </a:spcBef>
              <a:buFont typeface="Arial"/>
              <a:buChar char="•"/>
              <a:tabLst>
                <a:tab pos="377190" algn="l"/>
              </a:tabLst>
            </a:pPr>
            <a:r>
              <a:rPr sz="1200" spc="-10" dirty="0">
                <a:solidFill>
                  <a:srgbClr val="203864"/>
                </a:solidFill>
                <a:latin typeface="Carlito"/>
                <a:cs typeface="Carlito"/>
              </a:rPr>
              <a:t>Navigating</a:t>
            </a:r>
            <a:r>
              <a:rPr sz="1200" spc="-20" dirty="0">
                <a:solidFill>
                  <a:srgbClr val="203864"/>
                </a:solidFill>
                <a:latin typeface="Carlito"/>
                <a:cs typeface="Carlito"/>
              </a:rPr>
              <a:t> </a:t>
            </a:r>
            <a:r>
              <a:rPr sz="1200" dirty="0">
                <a:solidFill>
                  <a:srgbClr val="203864"/>
                </a:solidFill>
                <a:latin typeface="Carlito"/>
                <a:cs typeface="Carlito"/>
              </a:rPr>
              <a:t>in</a:t>
            </a:r>
            <a:r>
              <a:rPr sz="1200" spc="-20" dirty="0">
                <a:solidFill>
                  <a:srgbClr val="203864"/>
                </a:solidFill>
                <a:latin typeface="Carlito"/>
                <a:cs typeface="Carlito"/>
              </a:rPr>
              <a:t> </a:t>
            </a:r>
            <a:r>
              <a:rPr sz="1200" spc="-10" dirty="0">
                <a:solidFill>
                  <a:srgbClr val="203864"/>
                </a:solidFill>
                <a:latin typeface="Carlito"/>
                <a:cs typeface="Carlito"/>
              </a:rPr>
              <a:t>different</a:t>
            </a:r>
            <a:r>
              <a:rPr sz="1200" spc="-15" dirty="0">
                <a:solidFill>
                  <a:srgbClr val="203864"/>
                </a:solidFill>
                <a:latin typeface="Carlito"/>
                <a:cs typeface="Carlito"/>
              </a:rPr>
              <a:t> </a:t>
            </a:r>
            <a:r>
              <a:rPr sz="1200" spc="-10" dirty="0">
                <a:solidFill>
                  <a:srgbClr val="203864"/>
                </a:solidFill>
                <a:latin typeface="Carlito"/>
                <a:cs typeface="Carlito"/>
              </a:rPr>
              <a:t>terrains,</a:t>
            </a:r>
            <a:r>
              <a:rPr sz="1200" spc="-15" dirty="0">
                <a:solidFill>
                  <a:srgbClr val="203864"/>
                </a:solidFill>
                <a:latin typeface="Carlito"/>
                <a:cs typeface="Carlito"/>
              </a:rPr>
              <a:t> </a:t>
            </a:r>
            <a:r>
              <a:rPr sz="1200" dirty="0">
                <a:solidFill>
                  <a:srgbClr val="203864"/>
                </a:solidFill>
                <a:latin typeface="Carlito"/>
                <a:cs typeface="Carlito"/>
              </a:rPr>
              <a:t>with</a:t>
            </a:r>
            <a:r>
              <a:rPr sz="1200" spc="-20" dirty="0">
                <a:solidFill>
                  <a:srgbClr val="203864"/>
                </a:solidFill>
                <a:latin typeface="Carlito"/>
                <a:cs typeface="Carlito"/>
              </a:rPr>
              <a:t> </a:t>
            </a:r>
            <a:r>
              <a:rPr sz="1200" spc="-10" dirty="0">
                <a:solidFill>
                  <a:srgbClr val="203864"/>
                </a:solidFill>
                <a:latin typeface="Carlito"/>
                <a:cs typeface="Carlito"/>
              </a:rPr>
              <a:t>different</a:t>
            </a:r>
            <a:r>
              <a:rPr sz="1200" spc="-15" dirty="0">
                <a:solidFill>
                  <a:srgbClr val="203864"/>
                </a:solidFill>
                <a:latin typeface="Carlito"/>
                <a:cs typeface="Carlito"/>
              </a:rPr>
              <a:t> </a:t>
            </a:r>
            <a:r>
              <a:rPr sz="1200" dirty="0">
                <a:solidFill>
                  <a:srgbClr val="203864"/>
                </a:solidFill>
                <a:latin typeface="Carlito"/>
                <a:cs typeface="Carlito"/>
              </a:rPr>
              <a:t>scales</a:t>
            </a:r>
            <a:r>
              <a:rPr sz="1200" spc="-10" dirty="0">
                <a:solidFill>
                  <a:srgbClr val="203864"/>
                </a:solidFill>
                <a:latin typeface="Carlito"/>
                <a:cs typeface="Carlito"/>
              </a:rPr>
              <a:t> </a:t>
            </a:r>
            <a:r>
              <a:rPr sz="1200" dirty="0">
                <a:solidFill>
                  <a:srgbClr val="203864"/>
                </a:solidFill>
                <a:latin typeface="Carlito"/>
                <a:cs typeface="Carlito"/>
              </a:rPr>
              <a:t>of</a:t>
            </a:r>
            <a:r>
              <a:rPr sz="1200" spc="-15" dirty="0">
                <a:solidFill>
                  <a:srgbClr val="203864"/>
                </a:solidFill>
                <a:latin typeface="Carlito"/>
                <a:cs typeface="Carlito"/>
              </a:rPr>
              <a:t> </a:t>
            </a:r>
            <a:r>
              <a:rPr sz="1200" dirty="0">
                <a:solidFill>
                  <a:srgbClr val="203864"/>
                </a:solidFill>
                <a:latin typeface="Carlito"/>
                <a:cs typeface="Carlito"/>
              </a:rPr>
              <a:t>map</a:t>
            </a:r>
            <a:r>
              <a:rPr sz="1200" spc="-20" dirty="0">
                <a:solidFill>
                  <a:srgbClr val="203864"/>
                </a:solidFill>
                <a:latin typeface="Carlito"/>
                <a:cs typeface="Carlito"/>
              </a:rPr>
              <a:t> </a:t>
            </a:r>
            <a:r>
              <a:rPr sz="1200" dirty="0">
                <a:solidFill>
                  <a:srgbClr val="203864"/>
                </a:solidFill>
                <a:latin typeface="Carlito"/>
                <a:cs typeface="Carlito"/>
              </a:rPr>
              <a:t>and</a:t>
            </a:r>
            <a:r>
              <a:rPr sz="1200" spc="-20" dirty="0">
                <a:solidFill>
                  <a:srgbClr val="203864"/>
                </a:solidFill>
                <a:latin typeface="Carlito"/>
                <a:cs typeface="Carlito"/>
              </a:rPr>
              <a:t> </a:t>
            </a:r>
            <a:r>
              <a:rPr sz="1200" spc="-25" dirty="0">
                <a:solidFill>
                  <a:srgbClr val="203864"/>
                </a:solidFill>
                <a:latin typeface="Carlito"/>
                <a:cs typeface="Carlito"/>
              </a:rPr>
              <a:t>on </a:t>
            </a:r>
            <a:r>
              <a:rPr sz="1200" dirty="0">
                <a:solidFill>
                  <a:srgbClr val="203864"/>
                </a:solidFill>
                <a:latin typeface="Carlito"/>
                <a:cs typeface="Carlito"/>
              </a:rPr>
              <a:t>boats,</a:t>
            </a:r>
            <a:r>
              <a:rPr sz="1200" spc="-40" dirty="0">
                <a:solidFill>
                  <a:srgbClr val="203864"/>
                </a:solidFill>
                <a:latin typeface="Carlito"/>
                <a:cs typeface="Carlito"/>
              </a:rPr>
              <a:t> </a:t>
            </a:r>
            <a:r>
              <a:rPr sz="1200" dirty="0">
                <a:solidFill>
                  <a:srgbClr val="203864"/>
                </a:solidFill>
                <a:latin typeface="Carlito"/>
                <a:cs typeface="Carlito"/>
              </a:rPr>
              <a:t>planes,</a:t>
            </a:r>
            <a:r>
              <a:rPr sz="1200" spc="-35" dirty="0">
                <a:solidFill>
                  <a:srgbClr val="203864"/>
                </a:solidFill>
                <a:latin typeface="Carlito"/>
                <a:cs typeface="Carlito"/>
              </a:rPr>
              <a:t> </a:t>
            </a:r>
            <a:r>
              <a:rPr sz="1200" dirty="0">
                <a:solidFill>
                  <a:srgbClr val="203864"/>
                </a:solidFill>
                <a:latin typeface="Carlito"/>
                <a:cs typeface="Carlito"/>
              </a:rPr>
              <a:t>and</a:t>
            </a:r>
            <a:r>
              <a:rPr sz="1200" spc="-40" dirty="0">
                <a:solidFill>
                  <a:srgbClr val="203864"/>
                </a:solidFill>
                <a:latin typeface="Carlito"/>
                <a:cs typeface="Carlito"/>
              </a:rPr>
              <a:t> </a:t>
            </a:r>
            <a:r>
              <a:rPr sz="1200" spc="-10" dirty="0">
                <a:solidFill>
                  <a:srgbClr val="203864"/>
                </a:solidFill>
                <a:latin typeface="Carlito"/>
                <a:cs typeface="Carlito"/>
              </a:rPr>
              <a:t>cycles.</a:t>
            </a:r>
            <a:endParaRPr sz="1200">
              <a:latin typeface="Carlito"/>
              <a:cs typeface="Carlito"/>
            </a:endParaRPr>
          </a:p>
        </p:txBody>
      </p:sp>
      <p:grpSp>
        <p:nvGrpSpPr>
          <p:cNvPr id="10" name="Group 9">
            <a:extLst>
              <a:ext uri="{FF2B5EF4-FFF2-40B4-BE49-F238E27FC236}">
                <a16:creationId xmlns:a16="http://schemas.microsoft.com/office/drawing/2014/main" id="{6FACCB69-E0C6-2EB9-ABED-3416F8415F26}"/>
              </a:ext>
            </a:extLst>
          </p:cNvPr>
          <p:cNvGrpSpPr/>
          <p:nvPr/>
        </p:nvGrpSpPr>
        <p:grpSpPr>
          <a:xfrm>
            <a:off x="39934" y="6007"/>
            <a:ext cx="1442085" cy="1238249"/>
            <a:chOff x="39934" y="6007"/>
            <a:chExt cx="1442085" cy="1238249"/>
          </a:xfrm>
        </p:grpSpPr>
        <p:sp>
          <p:nvSpPr>
            <p:cNvPr id="11" name="object 7">
              <a:extLst>
                <a:ext uri="{FF2B5EF4-FFF2-40B4-BE49-F238E27FC236}">
                  <a16:creationId xmlns:a16="http://schemas.microsoft.com/office/drawing/2014/main" id="{B6EE4FC0-3249-062C-4D6F-D63684A58D26}"/>
                </a:ext>
              </a:extLst>
            </p:cNvPr>
            <p:cNvSpPr/>
            <p:nvPr/>
          </p:nvSpPr>
          <p:spPr>
            <a:xfrm>
              <a:off x="39934" y="6007"/>
              <a:ext cx="1442085" cy="1232535"/>
            </a:xfrm>
            <a:custGeom>
              <a:avLst/>
              <a:gdLst/>
              <a:ahLst/>
              <a:cxnLst/>
              <a:rect l="l" t="t" r="r" b="b"/>
              <a:pathLst>
                <a:path w="1442085" h="1232535">
                  <a:moveTo>
                    <a:pt x="1441825" y="0"/>
                  </a:moveTo>
                  <a:lnTo>
                    <a:pt x="0" y="0"/>
                  </a:lnTo>
                  <a:lnTo>
                    <a:pt x="0" y="1232484"/>
                  </a:lnTo>
                  <a:lnTo>
                    <a:pt x="1441825" y="1232484"/>
                  </a:lnTo>
                  <a:lnTo>
                    <a:pt x="1441825" y="0"/>
                  </a:lnTo>
                  <a:close/>
                </a:path>
              </a:pathLst>
            </a:custGeom>
            <a:solidFill>
              <a:srgbClr val="7413DC"/>
            </a:solidFill>
          </p:spPr>
          <p:txBody>
            <a:bodyPr wrap="square" lIns="0" tIns="0" rIns="0" bIns="0" rtlCol="0"/>
            <a:lstStyle/>
            <a:p>
              <a:endParaRPr/>
            </a:p>
          </p:txBody>
        </p:sp>
        <p:pic>
          <p:nvPicPr>
            <p:cNvPr id="12" name="Picture 11" descr="A logo with a lily on it&#10;&#10;Description automatically generated">
              <a:extLst>
                <a:ext uri="{FF2B5EF4-FFF2-40B4-BE49-F238E27FC236}">
                  <a16:creationId xmlns:a16="http://schemas.microsoft.com/office/drawing/2014/main" id="{3694D593-077A-04E1-A952-6DC04AB598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31" y="23151"/>
              <a:ext cx="1287149" cy="1221105"/>
            </a:xfrm>
            <a:prstGeom prst="rect">
              <a:avLst/>
            </a:prstGeom>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62785" y="17589"/>
            <a:ext cx="3032760" cy="1221105"/>
          </a:xfrm>
          <a:prstGeom prst="rect">
            <a:avLst/>
          </a:prstGeom>
          <a:solidFill>
            <a:srgbClr val="7413DC"/>
          </a:solidFill>
          <a:ln w="12700">
            <a:solidFill>
              <a:srgbClr val="2F528F"/>
            </a:solidFill>
          </a:ln>
        </p:spPr>
        <p:txBody>
          <a:bodyPr vert="horz" wrap="square" lIns="0" tIns="311150" rIns="0" bIns="0" rtlCol="0">
            <a:spAutoFit/>
          </a:bodyPr>
          <a:lstStyle/>
          <a:p>
            <a:pPr marL="518159">
              <a:lnSpc>
                <a:spcPct val="100000"/>
              </a:lnSpc>
              <a:spcBef>
                <a:spcPts val="2450"/>
              </a:spcBef>
            </a:pPr>
            <a:r>
              <a:rPr sz="3600" spc="-10" dirty="0">
                <a:solidFill>
                  <a:srgbClr val="FFFFFF"/>
                </a:solidFill>
                <a:latin typeface="Carlito"/>
                <a:cs typeface="Carlito"/>
              </a:rPr>
              <a:t>Pioneering</a:t>
            </a:r>
            <a:endParaRPr sz="3600">
              <a:latin typeface="Carlito"/>
              <a:cs typeface="Carlito"/>
            </a:endParaRPr>
          </a:p>
        </p:txBody>
      </p:sp>
      <p:sp>
        <p:nvSpPr>
          <p:cNvPr id="3" name="object 3"/>
          <p:cNvSpPr txBox="1">
            <a:spLocks noGrp="1"/>
          </p:cNvSpPr>
          <p:nvPr>
            <p:ph type="title"/>
          </p:nvPr>
        </p:nvSpPr>
        <p:spPr>
          <a:xfrm>
            <a:off x="4676165" y="17589"/>
            <a:ext cx="2657475" cy="1221105"/>
          </a:xfrm>
          <a:prstGeom prst="rect">
            <a:avLst/>
          </a:prstGeom>
          <a:solidFill>
            <a:srgbClr val="DAE3F3"/>
          </a:solidFill>
          <a:ln w="12700">
            <a:solidFill>
              <a:srgbClr val="2F528F"/>
            </a:solidFill>
          </a:ln>
        </p:spPr>
        <p:txBody>
          <a:bodyPr vert="horz" wrap="square" lIns="0" tIns="9525" rIns="0" bIns="0" rtlCol="0">
            <a:spAutoFit/>
          </a:bodyPr>
          <a:lstStyle/>
          <a:p>
            <a:pPr>
              <a:lnSpc>
                <a:spcPct val="100000"/>
              </a:lnSpc>
              <a:spcBef>
                <a:spcPts val="75"/>
              </a:spcBef>
            </a:pPr>
            <a:endParaRPr sz="1600">
              <a:latin typeface="Times New Roman"/>
              <a:cs typeface="Times New Roman"/>
            </a:endParaRPr>
          </a:p>
          <a:p>
            <a:pPr marL="184785" marR="177800" algn="ctr">
              <a:lnSpc>
                <a:spcPts val="1900"/>
              </a:lnSpc>
            </a:pPr>
            <a:r>
              <a:rPr sz="1600" dirty="0"/>
              <a:t>Ropes,</a:t>
            </a:r>
            <a:r>
              <a:rPr sz="1600" spc="-45" dirty="0"/>
              <a:t> </a:t>
            </a:r>
            <a:r>
              <a:rPr sz="1600" dirty="0"/>
              <a:t>knotting</a:t>
            </a:r>
            <a:r>
              <a:rPr sz="1600" spc="-50" dirty="0"/>
              <a:t> </a:t>
            </a:r>
            <a:r>
              <a:rPr sz="1600" dirty="0"/>
              <a:t>and</a:t>
            </a:r>
            <a:r>
              <a:rPr sz="1600" spc="-45" dirty="0"/>
              <a:t> </a:t>
            </a:r>
            <a:r>
              <a:rPr sz="1600" spc="-10" dirty="0"/>
              <a:t>making </a:t>
            </a:r>
            <a:r>
              <a:rPr sz="1600" dirty="0"/>
              <a:t>useful</a:t>
            </a:r>
            <a:r>
              <a:rPr sz="1600" spc="-25" dirty="0"/>
              <a:t> </a:t>
            </a:r>
            <a:r>
              <a:rPr sz="1600" spc="-10" dirty="0"/>
              <a:t>structures</a:t>
            </a:r>
            <a:r>
              <a:rPr sz="1600" spc="-25" dirty="0"/>
              <a:t> </a:t>
            </a:r>
            <a:r>
              <a:rPr sz="1600" dirty="0"/>
              <a:t>by</a:t>
            </a:r>
            <a:r>
              <a:rPr sz="1600" spc="-15" dirty="0"/>
              <a:t> </a:t>
            </a:r>
            <a:r>
              <a:rPr sz="1600" spc="-10" dirty="0"/>
              <a:t>lashing </a:t>
            </a:r>
            <a:r>
              <a:rPr sz="1600" dirty="0"/>
              <a:t>poles</a:t>
            </a:r>
            <a:r>
              <a:rPr sz="1600" spc="-35" dirty="0"/>
              <a:t> </a:t>
            </a:r>
            <a:r>
              <a:rPr sz="1600" spc="-10" dirty="0"/>
              <a:t>together.</a:t>
            </a:r>
            <a:endParaRPr sz="1600"/>
          </a:p>
        </p:txBody>
      </p:sp>
      <p:sp>
        <p:nvSpPr>
          <p:cNvPr id="4" name="object 4"/>
          <p:cNvSpPr/>
          <p:nvPr/>
        </p:nvSpPr>
        <p:spPr>
          <a:xfrm>
            <a:off x="0" y="3647998"/>
            <a:ext cx="12084050" cy="3210560"/>
          </a:xfrm>
          <a:custGeom>
            <a:avLst/>
            <a:gdLst/>
            <a:ahLst/>
            <a:cxnLst/>
            <a:rect l="l" t="t" r="r" b="b"/>
            <a:pathLst>
              <a:path w="12084050" h="3210559">
                <a:moveTo>
                  <a:pt x="12083961" y="0"/>
                </a:moveTo>
                <a:lnTo>
                  <a:pt x="12083961" y="0"/>
                </a:lnTo>
                <a:lnTo>
                  <a:pt x="0" y="0"/>
                </a:lnTo>
                <a:lnTo>
                  <a:pt x="0" y="3210001"/>
                </a:lnTo>
                <a:lnTo>
                  <a:pt x="12083961" y="3210001"/>
                </a:lnTo>
                <a:lnTo>
                  <a:pt x="12083961" y="0"/>
                </a:lnTo>
                <a:close/>
              </a:path>
            </a:pathLst>
          </a:custGeom>
          <a:solidFill>
            <a:srgbClr val="E9EBF5"/>
          </a:solidFill>
        </p:spPr>
        <p:txBody>
          <a:bodyPr wrap="square" lIns="0" tIns="0" rIns="0" bIns="0" rtlCol="0"/>
          <a:lstStyle/>
          <a:p>
            <a:endParaRPr/>
          </a:p>
        </p:txBody>
      </p:sp>
      <p:graphicFrame>
        <p:nvGraphicFramePr>
          <p:cNvPr id="5" name="object 5"/>
          <p:cNvGraphicFramePr>
            <a:graphicFrameLocks noGrp="1"/>
          </p:cNvGraphicFramePr>
          <p:nvPr/>
        </p:nvGraphicFramePr>
        <p:xfrm>
          <a:off x="0" y="1359458"/>
          <a:ext cx="12083413" cy="5491480"/>
        </p:xfrm>
        <a:graphic>
          <a:graphicData uri="http://schemas.openxmlformats.org/drawingml/2006/table">
            <a:tbl>
              <a:tblPr firstRow="1" bandRow="1">
                <a:tableStyleId>{2D5ABB26-0587-4C30-8999-92F81FD0307C}</a:tableStyleId>
              </a:tblPr>
              <a:tblGrid>
                <a:gridCol w="1957705">
                  <a:extLst>
                    <a:ext uri="{9D8B030D-6E8A-4147-A177-3AD203B41FA5}">
                      <a16:colId xmlns:a16="http://schemas.microsoft.com/office/drawing/2014/main" val="20000"/>
                    </a:ext>
                  </a:extLst>
                </a:gridCol>
                <a:gridCol w="1960880">
                  <a:extLst>
                    <a:ext uri="{9D8B030D-6E8A-4147-A177-3AD203B41FA5}">
                      <a16:colId xmlns:a16="http://schemas.microsoft.com/office/drawing/2014/main" val="20001"/>
                    </a:ext>
                  </a:extLst>
                </a:gridCol>
                <a:gridCol w="2011680">
                  <a:extLst>
                    <a:ext uri="{9D8B030D-6E8A-4147-A177-3AD203B41FA5}">
                      <a16:colId xmlns:a16="http://schemas.microsoft.com/office/drawing/2014/main" val="20002"/>
                    </a:ext>
                  </a:extLst>
                </a:gridCol>
                <a:gridCol w="2110740">
                  <a:extLst>
                    <a:ext uri="{9D8B030D-6E8A-4147-A177-3AD203B41FA5}">
                      <a16:colId xmlns:a16="http://schemas.microsoft.com/office/drawing/2014/main" val="20003"/>
                    </a:ext>
                  </a:extLst>
                </a:gridCol>
                <a:gridCol w="2021204">
                  <a:extLst>
                    <a:ext uri="{9D8B030D-6E8A-4147-A177-3AD203B41FA5}">
                      <a16:colId xmlns:a16="http://schemas.microsoft.com/office/drawing/2014/main" val="20004"/>
                    </a:ext>
                  </a:extLst>
                </a:gridCol>
                <a:gridCol w="2021204">
                  <a:extLst>
                    <a:ext uri="{9D8B030D-6E8A-4147-A177-3AD203B41FA5}">
                      <a16:colId xmlns:a16="http://schemas.microsoft.com/office/drawing/2014/main" val="20005"/>
                    </a:ext>
                  </a:extLst>
                </a:gridCol>
              </a:tblGrid>
              <a:tr h="730250">
                <a:tc>
                  <a:txBody>
                    <a:bodyPr/>
                    <a:lstStyle/>
                    <a:p>
                      <a:pPr algn="ctr">
                        <a:lnSpc>
                          <a:spcPct val="100000"/>
                        </a:lnSpc>
                        <a:spcBef>
                          <a:spcPts val="260"/>
                        </a:spcBef>
                      </a:pPr>
                      <a:r>
                        <a:rPr sz="1800" b="1" spc="-10" dirty="0">
                          <a:solidFill>
                            <a:srgbClr val="FFFFFF"/>
                          </a:solidFill>
                          <a:latin typeface="Carlito"/>
                          <a:cs typeface="Carlito"/>
                        </a:rPr>
                        <a:t>Squirrels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6</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635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60"/>
                        </a:spcBef>
                      </a:pPr>
                      <a:r>
                        <a:rPr sz="1800" b="1" spc="-10" dirty="0">
                          <a:solidFill>
                            <a:srgbClr val="FFFFFF"/>
                          </a:solidFill>
                          <a:latin typeface="Carlito"/>
                          <a:cs typeface="Carlito"/>
                        </a:rPr>
                        <a:t>Beavers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8</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60"/>
                        </a:spcBef>
                      </a:pPr>
                      <a:r>
                        <a:rPr sz="1800" b="1" spc="-20" dirty="0">
                          <a:solidFill>
                            <a:srgbClr val="FFFFFF"/>
                          </a:solidFill>
                          <a:latin typeface="Carlito"/>
                          <a:cs typeface="Carlito"/>
                        </a:rPr>
                        <a:t>Cubs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30" dirty="0">
                          <a:solidFill>
                            <a:srgbClr val="FFFFFF"/>
                          </a:solidFill>
                          <a:latin typeface="Carlito"/>
                          <a:cs typeface="Carlito"/>
                        </a:rPr>
                        <a:t> </a:t>
                      </a:r>
                      <a:r>
                        <a:rPr sz="1200" b="1" dirty="0">
                          <a:solidFill>
                            <a:srgbClr val="FFFFFF"/>
                          </a:solidFill>
                          <a:latin typeface="Carlito"/>
                          <a:cs typeface="Carlito"/>
                        </a:rPr>
                        <a:t>age</a:t>
                      </a:r>
                      <a:r>
                        <a:rPr sz="1200" b="1" spc="-25" dirty="0">
                          <a:solidFill>
                            <a:srgbClr val="FFFFFF"/>
                          </a:solidFill>
                          <a:latin typeface="Carlito"/>
                          <a:cs typeface="Carlito"/>
                        </a:rPr>
                        <a:t> </a:t>
                      </a:r>
                      <a:r>
                        <a:rPr sz="1200" b="1" dirty="0">
                          <a:solidFill>
                            <a:srgbClr val="FFFFFF"/>
                          </a:solidFill>
                          <a:latin typeface="Carlito"/>
                          <a:cs typeface="Carlito"/>
                        </a:rPr>
                        <a:t>10.5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5"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60"/>
                        </a:spcBef>
                      </a:pPr>
                      <a:r>
                        <a:rPr sz="1800" b="1" spc="-10" dirty="0">
                          <a:solidFill>
                            <a:srgbClr val="FFFFFF"/>
                          </a:solidFill>
                          <a:latin typeface="Carlito"/>
                          <a:cs typeface="Carlito"/>
                        </a:rPr>
                        <a:t>Scouts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14</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60"/>
                        </a:spcBef>
                      </a:pPr>
                      <a:r>
                        <a:rPr sz="1800" b="1" spc="-10" dirty="0">
                          <a:solidFill>
                            <a:srgbClr val="FFFFFF"/>
                          </a:solidFill>
                          <a:latin typeface="Carlito"/>
                          <a:cs typeface="Carlito"/>
                        </a:rPr>
                        <a:t>Explorers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18</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60"/>
                        </a:spcBef>
                      </a:pPr>
                      <a:r>
                        <a:rPr sz="1800" b="1" spc="-10" dirty="0">
                          <a:solidFill>
                            <a:srgbClr val="FFFFFF"/>
                          </a:solidFill>
                          <a:latin typeface="Carlito"/>
                          <a:cs typeface="Carlito"/>
                        </a:rPr>
                        <a:t>Network</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25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extLst>
                  <a:ext uri="{0D108BD9-81ED-4DB2-BD59-A6C34878D82A}">
                    <a16:rowId xmlns:a16="http://schemas.microsoft.com/office/drawing/2014/main" val="10000"/>
                  </a:ext>
                </a:extLst>
              </a:tr>
              <a:tr h="1551305">
                <a:tc>
                  <a:txBody>
                    <a:bodyPr/>
                    <a:lstStyle/>
                    <a:p>
                      <a:pPr marL="87630" marR="353060">
                        <a:lnSpc>
                          <a:spcPct val="100800"/>
                        </a:lnSpc>
                        <a:spcBef>
                          <a:spcPts val="254"/>
                        </a:spcBef>
                      </a:pPr>
                      <a:r>
                        <a:rPr sz="1200" spc="-10" dirty="0">
                          <a:latin typeface="Carlito"/>
                          <a:cs typeface="Carlito"/>
                        </a:rPr>
                        <a:t>Understand</a:t>
                      </a:r>
                      <a:r>
                        <a:rPr sz="1200" spc="-30" dirty="0">
                          <a:latin typeface="Carlito"/>
                          <a:cs typeface="Carlito"/>
                        </a:rPr>
                        <a:t> </a:t>
                      </a:r>
                      <a:r>
                        <a:rPr sz="1200" dirty="0">
                          <a:latin typeface="Carlito"/>
                          <a:cs typeface="Carlito"/>
                        </a:rPr>
                        <a:t>what</a:t>
                      </a:r>
                      <a:r>
                        <a:rPr sz="1200" spc="-20" dirty="0">
                          <a:latin typeface="Carlito"/>
                          <a:cs typeface="Carlito"/>
                        </a:rPr>
                        <a:t> make </a:t>
                      </a:r>
                      <a:r>
                        <a:rPr sz="1200" spc="-10" dirty="0">
                          <a:latin typeface="Carlito"/>
                          <a:cs typeface="Carlito"/>
                        </a:rPr>
                        <a:t>structures</a:t>
                      </a:r>
                      <a:r>
                        <a:rPr sz="1200" spc="-25" dirty="0">
                          <a:latin typeface="Carlito"/>
                          <a:cs typeface="Carlito"/>
                        </a:rPr>
                        <a:t> </a:t>
                      </a:r>
                      <a:r>
                        <a:rPr sz="1200" dirty="0">
                          <a:latin typeface="Carlito"/>
                          <a:cs typeface="Carlito"/>
                        </a:rPr>
                        <a:t>strong</a:t>
                      </a:r>
                      <a:r>
                        <a:rPr sz="1200" spc="-25" dirty="0">
                          <a:latin typeface="Carlito"/>
                          <a:cs typeface="Carlito"/>
                        </a:rPr>
                        <a:t> and </a:t>
                      </a:r>
                      <a:r>
                        <a:rPr sz="1200" spc="-10" dirty="0">
                          <a:latin typeface="Carlito"/>
                          <a:cs typeface="Carlito"/>
                        </a:rPr>
                        <a:t>experiment</a:t>
                      </a:r>
                      <a:r>
                        <a:rPr sz="1200" spc="-5" dirty="0">
                          <a:latin typeface="Carlito"/>
                          <a:cs typeface="Carlito"/>
                        </a:rPr>
                        <a:t> </a:t>
                      </a:r>
                      <a:r>
                        <a:rPr sz="1200" dirty="0">
                          <a:latin typeface="Carlito"/>
                          <a:cs typeface="Carlito"/>
                        </a:rPr>
                        <a:t>with</a:t>
                      </a:r>
                      <a:r>
                        <a:rPr sz="1200" spc="-5" dirty="0">
                          <a:latin typeface="Carlito"/>
                          <a:cs typeface="Carlito"/>
                        </a:rPr>
                        <a:t> </a:t>
                      </a:r>
                      <a:r>
                        <a:rPr sz="1200" spc="-10" dirty="0">
                          <a:latin typeface="Carlito"/>
                          <a:cs typeface="Carlito"/>
                        </a:rPr>
                        <a:t>models</a:t>
                      </a:r>
                      <a:endParaRPr sz="1200">
                        <a:latin typeface="Carlito"/>
                        <a:cs typeface="Carlito"/>
                      </a:endParaRPr>
                    </a:p>
                  </a:txBody>
                  <a:tcPr marL="0" marR="0" marT="32384" marB="0">
                    <a:lnL w="635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1440" marR="95885">
                        <a:lnSpc>
                          <a:spcPct val="99400"/>
                        </a:lnSpc>
                        <a:spcBef>
                          <a:spcPts val="275"/>
                        </a:spcBef>
                      </a:pPr>
                      <a:r>
                        <a:rPr sz="1200" dirty="0">
                          <a:latin typeface="Carlito"/>
                          <a:cs typeface="Carlito"/>
                        </a:rPr>
                        <a:t>Know</a:t>
                      </a:r>
                      <a:r>
                        <a:rPr sz="1200" spc="-30" dirty="0">
                          <a:latin typeface="Carlito"/>
                          <a:cs typeface="Carlito"/>
                        </a:rPr>
                        <a:t> </a:t>
                      </a:r>
                      <a:r>
                        <a:rPr sz="1200" dirty="0">
                          <a:latin typeface="Carlito"/>
                          <a:cs typeface="Carlito"/>
                        </a:rPr>
                        <a:t>some</a:t>
                      </a:r>
                      <a:r>
                        <a:rPr sz="1200" spc="-25" dirty="0">
                          <a:latin typeface="Carlito"/>
                          <a:cs typeface="Carlito"/>
                        </a:rPr>
                        <a:t> </a:t>
                      </a:r>
                      <a:r>
                        <a:rPr sz="1200" dirty="0">
                          <a:latin typeface="Carlito"/>
                          <a:cs typeface="Carlito"/>
                        </a:rPr>
                        <a:t>knots</a:t>
                      </a:r>
                      <a:r>
                        <a:rPr sz="1200" spc="-25" dirty="0">
                          <a:latin typeface="Carlito"/>
                          <a:cs typeface="Carlito"/>
                        </a:rPr>
                        <a:t> </a:t>
                      </a:r>
                      <a:r>
                        <a:rPr sz="1200" dirty="0">
                          <a:latin typeface="Carlito"/>
                          <a:cs typeface="Carlito"/>
                        </a:rPr>
                        <a:t>and</a:t>
                      </a:r>
                      <a:r>
                        <a:rPr sz="1200" spc="-35" dirty="0">
                          <a:latin typeface="Carlito"/>
                          <a:cs typeface="Carlito"/>
                        </a:rPr>
                        <a:t> </a:t>
                      </a:r>
                      <a:r>
                        <a:rPr sz="1200" spc="-20" dirty="0">
                          <a:latin typeface="Carlito"/>
                          <a:cs typeface="Carlito"/>
                        </a:rPr>
                        <a:t>have </a:t>
                      </a:r>
                      <a:r>
                        <a:rPr sz="1200" dirty="0">
                          <a:latin typeface="Carlito"/>
                          <a:cs typeface="Carlito"/>
                        </a:rPr>
                        <a:t>an</a:t>
                      </a:r>
                      <a:r>
                        <a:rPr sz="1200" spc="-5" dirty="0">
                          <a:latin typeface="Carlito"/>
                          <a:cs typeface="Carlito"/>
                        </a:rPr>
                        <a:t> </a:t>
                      </a:r>
                      <a:r>
                        <a:rPr sz="1200" spc="-10" dirty="0">
                          <a:latin typeface="Carlito"/>
                          <a:cs typeface="Carlito"/>
                        </a:rPr>
                        <a:t>appreciation</a:t>
                      </a:r>
                      <a:r>
                        <a:rPr sz="1200" dirty="0">
                          <a:latin typeface="Carlito"/>
                          <a:cs typeface="Carlito"/>
                        </a:rPr>
                        <a:t> of</a:t>
                      </a:r>
                      <a:r>
                        <a:rPr sz="1200" spc="5" dirty="0">
                          <a:latin typeface="Carlito"/>
                          <a:cs typeface="Carlito"/>
                        </a:rPr>
                        <a:t> </a:t>
                      </a:r>
                      <a:r>
                        <a:rPr sz="1200" dirty="0">
                          <a:latin typeface="Carlito"/>
                          <a:cs typeface="Carlito"/>
                        </a:rPr>
                        <a:t>how</a:t>
                      </a:r>
                      <a:r>
                        <a:rPr sz="1200" spc="10" dirty="0">
                          <a:latin typeface="Carlito"/>
                          <a:cs typeface="Carlito"/>
                        </a:rPr>
                        <a:t> </a:t>
                      </a:r>
                      <a:r>
                        <a:rPr sz="1200" spc="-25" dirty="0">
                          <a:latin typeface="Carlito"/>
                          <a:cs typeface="Carlito"/>
                        </a:rPr>
                        <a:t>to </a:t>
                      </a:r>
                      <a:r>
                        <a:rPr sz="1200" dirty="0">
                          <a:latin typeface="Carlito"/>
                          <a:cs typeface="Carlito"/>
                        </a:rPr>
                        <a:t>make</a:t>
                      </a:r>
                      <a:r>
                        <a:rPr sz="1200" spc="-50" dirty="0">
                          <a:latin typeface="Carlito"/>
                          <a:cs typeface="Carlito"/>
                        </a:rPr>
                        <a:t> </a:t>
                      </a:r>
                      <a:r>
                        <a:rPr sz="1200" dirty="0">
                          <a:latin typeface="Carlito"/>
                          <a:cs typeface="Carlito"/>
                        </a:rPr>
                        <a:t>structures.</a:t>
                      </a:r>
                      <a:r>
                        <a:rPr sz="1200" spc="175" dirty="0">
                          <a:latin typeface="Carlito"/>
                          <a:cs typeface="Carlito"/>
                        </a:rPr>
                        <a:t> </a:t>
                      </a:r>
                      <a:r>
                        <a:rPr sz="1200" dirty="0">
                          <a:latin typeface="Carlito"/>
                          <a:cs typeface="Carlito"/>
                        </a:rPr>
                        <a:t>Possibly</a:t>
                      </a:r>
                      <a:r>
                        <a:rPr sz="1200" spc="-55" dirty="0">
                          <a:latin typeface="Carlito"/>
                          <a:cs typeface="Carlito"/>
                        </a:rPr>
                        <a:t> </a:t>
                      </a:r>
                      <a:r>
                        <a:rPr sz="1200" spc="-25" dirty="0">
                          <a:latin typeface="Carlito"/>
                          <a:cs typeface="Carlito"/>
                        </a:rPr>
                        <a:t>as </a:t>
                      </a:r>
                      <a:r>
                        <a:rPr sz="1200" spc="-10" dirty="0">
                          <a:latin typeface="Carlito"/>
                          <a:cs typeface="Carlito"/>
                        </a:rPr>
                        <a:t>models.</a:t>
                      </a:r>
                      <a:endParaRPr sz="1200">
                        <a:latin typeface="Carlito"/>
                        <a:cs typeface="Carlito"/>
                      </a:endParaRPr>
                    </a:p>
                  </a:txBody>
                  <a:tcPr marL="0" marR="0" marT="3492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85090">
                        <a:lnSpc>
                          <a:spcPct val="99400"/>
                        </a:lnSpc>
                        <a:spcBef>
                          <a:spcPts val="275"/>
                        </a:spcBef>
                      </a:pPr>
                      <a:r>
                        <a:rPr sz="1200" dirty="0">
                          <a:latin typeface="Carlito"/>
                          <a:cs typeface="Carlito"/>
                        </a:rPr>
                        <a:t>Be</a:t>
                      </a:r>
                      <a:r>
                        <a:rPr sz="1200" spc="-20" dirty="0">
                          <a:latin typeface="Carlito"/>
                          <a:cs typeface="Carlito"/>
                        </a:rPr>
                        <a:t> </a:t>
                      </a:r>
                      <a:r>
                        <a:rPr sz="1200" dirty="0">
                          <a:latin typeface="Carlito"/>
                          <a:cs typeface="Carlito"/>
                        </a:rPr>
                        <a:t>able</a:t>
                      </a:r>
                      <a:r>
                        <a:rPr sz="1200" spc="-15" dirty="0">
                          <a:latin typeface="Carlito"/>
                          <a:cs typeface="Carlito"/>
                        </a:rPr>
                        <a:t> </a:t>
                      </a:r>
                      <a:r>
                        <a:rPr sz="1200" dirty="0">
                          <a:latin typeface="Carlito"/>
                          <a:cs typeface="Carlito"/>
                        </a:rPr>
                        <a:t>to</a:t>
                      </a:r>
                      <a:r>
                        <a:rPr sz="1200" spc="-15" dirty="0">
                          <a:latin typeface="Carlito"/>
                          <a:cs typeface="Carlito"/>
                        </a:rPr>
                        <a:t> </a:t>
                      </a:r>
                      <a:r>
                        <a:rPr sz="1200" dirty="0">
                          <a:latin typeface="Carlito"/>
                          <a:cs typeface="Carlito"/>
                        </a:rPr>
                        <a:t>tie</a:t>
                      </a:r>
                      <a:r>
                        <a:rPr sz="1200" spc="-20" dirty="0">
                          <a:latin typeface="Carlito"/>
                          <a:cs typeface="Carlito"/>
                        </a:rPr>
                        <a:t> </a:t>
                      </a:r>
                      <a:r>
                        <a:rPr sz="1200" dirty="0">
                          <a:latin typeface="Carlito"/>
                          <a:cs typeface="Carlito"/>
                        </a:rPr>
                        <a:t>a</a:t>
                      </a:r>
                      <a:r>
                        <a:rPr sz="1200" spc="-15" dirty="0">
                          <a:latin typeface="Carlito"/>
                          <a:cs typeface="Carlito"/>
                        </a:rPr>
                        <a:t> </a:t>
                      </a:r>
                      <a:r>
                        <a:rPr sz="1200" dirty="0">
                          <a:latin typeface="Carlito"/>
                          <a:cs typeface="Carlito"/>
                        </a:rPr>
                        <a:t>few</a:t>
                      </a:r>
                      <a:r>
                        <a:rPr sz="1200" spc="-15" dirty="0">
                          <a:latin typeface="Carlito"/>
                          <a:cs typeface="Carlito"/>
                        </a:rPr>
                        <a:t> </a:t>
                      </a:r>
                      <a:r>
                        <a:rPr sz="1200" spc="-20" dirty="0">
                          <a:latin typeface="Carlito"/>
                          <a:cs typeface="Carlito"/>
                        </a:rPr>
                        <a:t>knots</a:t>
                      </a:r>
                      <a:r>
                        <a:rPr sz="1200" spc="500" dirty="0">
                          <a:latin typeface="Carlito"/>
                          <a:cs typeface="Carlito"/>
                        </a:rPr>
                        <a:t> </a:t>
                      </a:r>
                      <a:r>
                        <a:rPr sz="1200" dirty="0">
                          <a:latin typeface="Carlito"/>
                          <a:cs typeface="Carlito"/>
                        </a:rPr>
                        <a:t>and</a:t>
                      </a:r>
                      <a:r>
                        <a:rPr sz="1200" spc="-25" dirty="0">
                          <a:latin typeface="Carlito"/>
                          <a:cs typeface="Carlito"/>
                        </a:rPr>
                        <a:t> </a:t>
                      </a:r>
                      <a:r>
                        <a:rPr sz="1200" dirty="0">
                          <a:latin typeface="Carlito"/>
                          <a:cs typeface="Carlito"/>
                        </a:rPr>
                        <a:t>a</a:t>
                      </a:r>
                      <a:r>
                        <a:rPr sz="1200" spc="-15" dirty="0">
                          <a:latin typeface="Carlito"/>
                          <a:cs typeface="Carlito"/>
                        </a:rPr>
                        <a:t> </a:t>
                      </a:r>
                      <a:r>
                        <a:rPr sz="1200" dirty="0">
                          <a:latin typeface="Carlito"/>
                          <a:cs typeface="Carlito"/>
                        </a:rPr>
                        <a:t>square</a:t>
                      </a:r>
                      <a:r>
                        <a:rPr sz="1200" spc="-15" dirty="0">
                          <a:latin typeface="Carlito"/>
                          <a:cs typeface="Carlito"/>
                        </a:rPr>
                        <a:t> </a:t>
                      </a:r>
                      <a:r>
                        <a:rPr sz="1200" dirty="0">
                          <a:latin typeface="Carlito"/>
                          <a:cs typeface="Carlito"/>
                        </a:rPr>
                        <a:t>lashing.</a:t>
                      </a:r>
                      <a:r>
                        <a:rPr sz="1200" spc="245" dirty="0">
                          <a:latin typeface="Carlito"/>
                          <a:cs typeface="Carlito"/>
                        </a:rPr>
                        <a:t> </a:t>
                      </a:r>
                      <a:r>
                        <a:rPr sz="1200" dirty="0">
                          <a:latin typeface="Carlito"/>
                          <a:cs typeface="Carlito"/>
                        </a:rPr>
                        <a:t>Be</a:t>
                      </a:r>
                      <a:r>
                        <a:rPr sz="1200" spc="-15" dirty="0">
                          <a:latin typeface="Carlito"/>
                          <a:cs typeface="Carlito"/>
                        </a:rPr>
                        <a:t> </a:t>
                      </a:r>
                      <a:r>
                        <a:rPr sz="1200" spc="-20" dirty="0">
                          <a:latin typeface="Carlito"/>
                          <a:cs typeface="Carlito"/>
                        </a:rPr>
                        <a:t>able </a:t>
                      </a:r>
                      <a:r>
                        <a:rPr sz="1200" dirty="0">
                          <a:latin typeface="Carlito"/>
                          <a:cs typeface="Carlito"/>
                        </a:rPr>
                        <a:t>to</a:t>
                      </a:r>
                      <a:r>
                        <a:rPr sz="1200" spc="-20" dirty="0">
                          <a:latin typeface="Carlito"/>
                          <a:cs typeface="Carlito"/>
                        </a:rPr>
                        <a:t> </a:t>
                      </a:r>
                      <a:r>
                        <a:rPr sz="1200" dirty="0">
                          <a:latin typeface="Carlito"/>
                          <a:cs typeface="Carlito"/>
                        </a:rPr>
                        <a:t>use</a:t>
                      </a:r>
                      <a:r>
                        <a:rPr sz="1200" spc="-15" dirty="0">
                          <a:latin typeface="Carlito"/>
                          <a:cs typeface="Carlito"/>
                        </a:rPr>
                        <a:t> </a:t>
                      </a:r>
                      <a:r>
                        <a:rPr sz="1200" dirty="0">
                          <a:latin typeface="Carlito"/>
                          <a:cs typeface="Carlito"/>
                        </a:rPr>
                        <a:t>these</a:t>
                      </a:r>
                      <a:r>
                        <a:rPr sz="1200" spc="-15" dirty="0">
                          <a:latin typeface="Carlito"/>
                          <a:cs typeface="Carlito"/>
                        </a:rPr>
                        <a:t> </a:t>
                      </a:r>
                      <a:r>
                        <a:rPr sz="1200" dirty="0">
                          <a:latin typeface="Carlito"/>
                          <a:cs typeface="Carlito"/>
                        </a:rPr>
                        <a:t>to</a:t>
                      </a:r>
                      <a:r>
                        <a:rPr sz="1200" spc="-20" dirty="0">
                          <a:latin typeface="Carlito"/>
                          <a:cs typeface="Carlito"/>
                        </a:rPr>
                        <a:t> </a:t>
                      </a:r>
                      <a:r>
                        <a:rPr sz="1200" dirty="0">
                          <a:latin typeface="Carlito"/>
                          <a:cs typeface="Carlito"/>
                        </a:rPr>
                        <a:t>build</a:t>
                      </a:r>
                      <a:r>
                        <a:rPr sz="1200" spc="-25" dirty="0">
                          <a:latin typeface="Carlito"/>
                          <a:cs typeface="Carlito"/>
                        </a:rPr>
                        <a:t> </a:t>
                      </a:r>
                      <a:r>
                        <a:rPr sz="1200" dirty="0">
                          <a:latin typeface="Carlito"/>
                          <a:cs typeface="Carlito"/>
                        </a:rPr>
                        <a:t>a</a:t>
                      </a:r>
                      <a:r>
                        <a:rPr sz="1200" spc="-15" dirty="0">
                          <a:latin typeface="Carlito"/>
                          <a:cs typeface="Carlito"/>
                        </a:rPr>
                        <a:t> </a:t>
                      </a:r>
                      <a:r>
                        <a:rPr sz="1200" spc="-10" dirty="0">
                          <a:latin typeface="Carlito"/>
                          <a:cs typeface="Carlito"/>
                        </a:rPr>
                        <a:t>simple structure</a:t>
                      </a:r>
                      <a:r>
                        <a:rPr sz="1200" spc="-5" dirty="0">
                          <a:latin typeface="Carlito"/>
                          <a:cs typeface="Carlito"/>
                        </a:rPr>
                        <a:t> </a:t>
                      </a:r>
                      <a:r>
                        <a:rPr sz="1200" dirty="0">
                          <a:latin typeface="Carlito"/>
                          <a:cs typeface="Carlito"/>
                        </a:rPr>
                        <a:t>as part</a:t>
                      </a:r>
                      <a:r>
                        <a:rPr sz="1200" spc="-5" dirty="0">
                          <a:latin typeface="Carlito"/>
                          <a:cs typeface="Carlito"/>
                        </a:rPr>
                        <a:t> </a:t>
                      </a:r>
                      <a:r>
                        <a:rPr sz="1200" dirty="0">
                          <a:latin typeface="Carlito"/>
                          <a:cs typeface="Carlito"/>
                        </a:rPr>
                        <a:t>of</a:t>
                      </a:r>
                      <a:r>
                        <a:rPr sz="1200" spc="-10" dirty="0">
                          <a:latin typeface="Carlito"/>
                          <a:cs typeface="Carlito"/>
                        </a:rPr>
                        <a:t> </a:t>
                      </a:r>
                      <a:r>
                        <a:rPr sz="1200" dirty="0">
                          <a:latin typeface="Carlito"/>
                          <a:cs typeface="Carlito"/>
                        </a:rPr>
                        <a:t>a</a:t>
                      </a:r>
                      <a:r>
                        <a:rPr sz="1200" spc="-5" dirty="0">
                          <a:latin typeface="Carlito"/>
                          <a:cs typeface="Carlito"/>
                        </a:rPr>
                        <a:t> </a:t>
                      </a:r>
                      <a:r>
                        <a:rPr sz="1200" spc="-20" dirty="0">
                          <a:latin typeface="Carlito"/>
                          <a:cs typeface="Carlito"/>
                        </a:rPr>
                        <a:t>team</a:t>
                      </a:r>
                      <a:endParaRPr sz="1200">
                        <a:latin typeface="Carlito"/>
                        <a:cs typeface="Carlito"/>
                      </a:endParaRPr>
                    </a:p>
                  </a:txBody>
                  <a:tcPr marL="0" marR="0" marT="3492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14300">
                        <a:lnSpc>
                          <a:spcPct val="100000"/>
                        </a:lnSpc>
                        <a:spcBef>
                          <a:spcPts val="265"/>
                        </a:spcBef>
                      </a:pPr>
                      <a:r>
                        <a:rPr sz="1200" spc="-10" dirty="0">
                          <a:latin typeface="Carlito"/>
                          <a:cs typeface="Carlito"/>
                        </a:rPr>
                        <a:t>Independently</a:t>
                      </a:r>
                      <a:r>
                        <a:rPr sz="1200" spc="-15" dirty="0">
                          <a:latin typeface="Carlito"/>
                          <a:cs typeface="Carlito"/>
                        </a:rPr>
                        <a:t> </a:t>
                      </a:r>
                      <a:r>
                        <a:rPr sz="1200" dirty="0">
                          <a:latin typeface="Carlito"/>
                          <a:cs typeface="Carlito"/>
                        </a:rPr>
                        <a:t>be</a:t>
                      </a:r>
                      <a:r>
                        <a:rPr sz="1200" spc="-5" dirty="0">
                          <a:latin typeface="Carlito"/>
                          <a:cs typeface="Carlito"/>
                        </a:rPr>
                        <a:t> </a:t>
                      </a:r>
                      <a:r>
                        <a:rPr sz="1200" dirty="0">
                          <a:latin typeface="Carlito"/>
                          <a:cs typeface="Carlito"/>
                        </a:rPr>
                        <a:t>able to</a:t>
                      </a:r>
                      <a:r>
                        <a:rPr sz="1200" spc="-5" dirty="0">
                          <a:latin typeface="Carlito"/>
                          <a:cs typeface="Carlito"/>
                        </a:rPr>
                        <a:t> </a:t>
                      </a:r>
                      <a:r>
                        <a:rPr sz="1200" spc="-20" dirty="0">
                          <a:latin typeface="Carlito"/>
                          <a:cs typeface="Carlito"/>
                        </a:rPr>
                        <a:t>build </a:t>
                      </a:r>
                      <a:r>
                        <a:rPr sz="1200" dirty="0">
                          <a:latin typeface="Carlito"/>
                          <a:cs typeface="Carlito"/>
                        </a:rPr>
                        <a:t>useful</a:t>
                      </a:r>
                      <a:r>
                        <a:rPr sz="1200" spc="-20" dirty="0">
                          <a:latin typeface="Carlito"/>
                          <a:cs typeface="Carlito"/>
                        </a:rPr>
                        <a:t> </a:t>
                      </a:r>
                      <a:r>
                        <a:rPr sz="1200" spc="-10" dirty="0">
                          <a:latin typeface="Carlito"/>
                          <a:cs typeface="Carlito"/>
                        </a:rPr>
                        <a:t>structures</a:t>
                      </a:r>
                      <a:r>
                        <a:rPr sz="1200" spc="-15" dirty="0">
                          <a:latin typeface="Carlito"/>
                          <a:cs typeface="Carlito"/>
                        </a:rPr>
                        <a:t> </a:t>
                      </a:r>
                      <a:r>
                        <a:rPr sz="1200" dirty="0">
                          <a:latin typeface="Carlito"/>
                          <a:cs typeface="Carlito"/>
                        </a:rPr>
                        <a:t>like</a:t>
                      </a:r>
                      <a:r>
                        <a:rPr sz="1200" spc="-15" dirty="0">
                          <a:latin typeface="Carlito"/>
                          <a:cs typeface="Carlito"/>
                        </a:rPr>
                        <a:t> </a:t>
                      </a:r>
                      <a:r>
                        <a:rPr sz="1200" spc="-20" dirty="0">
                          <a:latin typeface="Carlito"/>
                          <a:cs typeface="Carlito"/>
                        </a:rPr>
                        <a:t>a-</a:t>
                      </a:r>
                      <a:r>
                        <a:rPr sz="1200" spc="-10" dirty="0">
                          <a:latin typeface="Carlito"/>
                          <a:cs typeface="Carlito"/>
                        </a:rPr>
                        <a:t>frames, </a:t>
                      </a:r>
                      <a:r>
                        <a:rPr sz="1200" dirty="0">
                          <a:latin typeface="Carlito"/>
                          <a:cs typeface="Carlito"/>
                        </a:rPr>
                        <a:t>tripods</a:t>
                      </a:r>
                      <a:r>
                        <a:rPr sz="1200" spc="-30" dirty="0">
                          <a:latin typeface="Carlito"/>
                          <a:cs typeface="Carlito"/>
                        </a:rPr>
                        <a:t> </a:t>
                      </a:r>
                      <a:r>
                        <a:rPr sz="1200" dirty="0">
                          <a:latin typeface="Carlito"/>
                          <a:cs typeface="Carlito"/>
                        </a:rPr>
                        <a:t>and</a:t>
                      </a:r>
                      <a:r>
                        <a:rPr sz="1200" spc="-40" dirty="0">
                          <a:latin typeface="Carlito"/>
                          <a:cs typeface="Carlito"/>
                        </a:rPr>
                        <a:t> </a:t>
                      </a:r>
                      <a:r>
                        <a:rPr sz="1200" dirty="0">
                          <a:latin typeface="Carlito"/>
                          <a:cs typeface="Carlito"/>
                        </a:rPr>
                        <a:t>bridges.</a:t>
                      </a:r>
                      <a:r>
                        <a:rPr sz="1200" spc="204" dirty="0">
                          <a:latin typeface="Carlito"/>
                          <a:cs typeface="Carlito"/>
                        </a:rPr>
                        <a:t> </a:t>
                      </a:r>
                      <a:r>
                        <a:rPr sz="1200" dirty="0">
                          <a:latin typeface="Carlito"/>
                          <a:cs typeface="Carlito"/>
                        </a:rPr>
                        <a:t>Have</a:t>
                      </a:r>
                      <a:r>
                        <a:rPr sz="1200" spc="-35" dirty="0">
                          <a:latin typeface="Carlito"/>
                          <a:cs typeface="Carlito"/>
                        </a:rPr>
                        <a:t> </a:t>
                      </a:r>
                      <a:r>
                        <a:rPr sz="1200" spc="-25" dirty="0">
                          <a:latin typeface="Carlito"/>
                          <a:cs typeface="Carlito"/>
                        </a:rPr>
                        <a:t>an </a:t>
                      </a:r>
                      <a:r>
                        <a:rPr sz="1200" spc="-10" dirty="0">
                          <a:latin typeface="Carlito"/>
                          <a:cs typeface="Carlito"/>
                        </a:rPr>
                        <a:t>appreciation</a:t>
                      </a:r>
                      <a:r>
                        <a:rPr sz="1200" spc="15" dirty="0">
                          <a:latin typeface="Carlito"/>
                          <a:cs typeface="Carlito"/>
                        </a:rPr>
                        <a:t> </a:t>
                      </a:r>
                      <a:r>
                        <a:rPr sz="1200" dirty="0">
                          <a:latin typeface="Carlito"/>
                          <a:cs typeface="Carlito"/>
                        </a:rPr>
                        <a:t>of</a:t>
                      </a:r>
                      <a:r>
                        <a:rPr sz="1200" spc="20" dirty="0">
                          <a:latin typeface="Carlito"/>
                          <a:cs typeface="Carlito"/>
                        </a:rPr>
                        <a:t> </a:t>
                      </a:r>
                      <a:r>
                        <a:rPr sz="1200" spc="-10" dirty="0">
                          <a:latin typeface="Carlito"/>
                          <a:cs typeface="Carlito"/>
                        </a:rPr>
                        <a:t>mechanical advantage,</a:t>
                      </a:r>
                      <a:r>
                        <a:rPr sz="1200" spc="-20" dirty="0">
                          <a:latin typeface="Carlito"/>
                          <a:cs typeface="Carlito"/>
                        </a:rPr>
                        <a:t> </a:t>
                      </a:r>
                      <a:r>
                        <a:rPr sz="1200" dirty="0">
                          <a:latin typeface="Carlito"/>
                          <a:cs typeface="Carlito"/>
                        </a:rPr>
                        <a:t>and</a:t>
                      </a:r>
                      <a:r>
                        <a:rPr sz="1200" spc="-25" dirty="0">
                          <a:latin typeface="Carlito"/>
                          <a:cs typeface="Carlito"/>
                        </a:rPr>
                        <a:t> </a:t>
                      </a:r>
                      <a:r>
                        <a:rPr sz="1200" dirty="0">
                          <a:latin typeface="Carlito"/>
                          <a:cs typeface="Carlito"/>
                        </a:rPr>
                        <a:t>be</a:t>
                      </a:r>
                      <a:r>
                        <a:rPr sz="1200" spc="-15" dirty="0">
                          <a:latin typeface="Carlito"/>
                          <a:cs typeface="Carlito"/>
                        </a:rPr>
                        <a:t> </a:t>
                      </a:r>
                      <a:r>
                        <a:rPr sz="1200" dirty="0">
                          <a:latin typeface="Carlito"/>
                          <a:cs typeface="Carlito"/>
                        </a:rPr>
                        <a:t>able</a:t>
                      </a:r>
                      <a:r>
                        <a:rPr sz="1200" spc="-15" dirty="0">
                          <a:latin typeface="Carlito"/>
                          <a:cs typeface="Carlito"/>
                        </a:rPr>
                        <a:t> </a:t>
                      </a:r>
                      <a:r>
                        <a:rPr sz="1200" dirty="0">
                          <a:latin typeface="Carlito"/>
                          <a:cs typeface="Carlito"/>
                        </a:rPr>
                        <a:t>to</a:t>
                      </a:r>
                      <a:r>
                        <a:rPr sz="1200" spc="-15" dirty="0">
                          <a:latin typeface="Carlito"/>
                          <a:cs typeface="Carlito"/>
                        </a:rPr>
                        <a:t> </a:t>
                      </a:r>
                      <a:r>
                        <a:rPr sz="1200" spc="-20" dirty="0">
                          <a:latin typeface="Carlito"/>
                          <a:cs typeface="Carlito"/>
                        </a:rPr>
                        <a:t>care </a:t>
                      </a:r>
                      <a:r>
                        <a:rPr sz="1200" dirty="0">
                          <a:latin typeface="Carlito"/>
                          <a:cs typeface="Carlito"/>
                        </a:rPr>
                        <a:t>for</a:t>
                      </a:r>
                      <a:r>
                        <a:rPr sz="1200" spc="-50" dirty="0">
                          <a:latin typeface="Carlito"/>
                          <a:cs typeface="Carlito"/>
                        </a:rPr>
                        <a:t> </a:t>
                      </a:r>
                      <a:r>
                        <a:rPr sz="1200" dirty="0">
                          <a:latin typeface="Carlito"/>
                          <a:cs typeface="Carlito"/>
                        </a:rPr>
                        <a:t>pioneering</a:t>
                      </a:r>
                      <a:r>
                        <a:rPr sz="1200" spc="-45" dirty="0">
                          <a:latin typeface="Carlito"/>
                          <a:cs typeface="Carlito"/>
                        </a:rPr>
                        <a:t> </a:t>
                      </a:r>
                      <a:r>
                        <a:rPr sz="1200" spc="-10" dirty="0">
                          <a:latin typeface="Carlito"/>
                          <a:cs typeface="Carlito"/>
                        </a:rPr>
                        <a:t>equipment</a:t>
                      </a:r>
                      <a:endParaRPr sz="1200">
                        <a:latin typeface="Carlito"/>
                        <a:cs typeface="Carlito"/>
                      </a:endParaRPr>
                    </a:p>
                  </a:txBody>
                  <a:tcPr marL="0" marR="0" marT="336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28270">
                        <a:lnSpc>
                          <a:spcPct val="100000"/>
                        </a:lnSpc>
                        <a:spcBef>
                          <a:spcPts val="265"/>
                        </a:spcBef>
                      </a:pPr>
                      <a:r>
                        <a:rPr sz="1200" dirty="0">
                          <a:latin typeface="Carlito"/>
                          <a:cs typeface="Carlito"/>
                        </a:rPr>
                        <a:t>Design</a:t>
                      </a:r>
                      <a:r>
                        <a:rPr sz="1200" spc="-35" dirty="0">
                          <a:latin typeface="Carlito"/>
                          <a:cs typeface="Carlito"/>
                        </a:rPr>
                        <a:t> </a:t>
                      </a:r>
                      <a:r>
                        <a:rPr sz="1200" dirty="0">
                          <a:latin typeface="Carlito"/>
                          <a:cs typeface="Carlito"/>
                        </a:rPr>
                        <a:t>and</a:t>
                      </a:r>
                      <a:r>
                        <a:rPr sz="1200" spc="-30" dirty="0">
                          <a:latin typeface="Carlito"/>
                          <a:cs typeface="Carlito"/>
                        </a:rPr>
                        <a:t> </a:t>
                      </a:r>
                      <a:r>
                        <a:rPr sz="1200" dirty="0">
                          <a:latin typeface="Carlito"/>
                          <a:cs typeface="Carlito"/>
                        </a:rPr>
                        <a:t>build</a:t>
                      </a:r>
                      <a:r>
                        <a:rPr sz="1200" spc="-30" dirty="0">
                          <a:latin typeface="Carlito"/>
                          <a:cs typeface="Carlito"/>
                        </a:rPr>
                        <a:t> </a:t>
                      </a:r>
                      <a:r>
                        <a:rPr sz="1200" dirty="0">
                          <a:latin typeface="Carlito"/>
                          <a:cs typeface="Carlito"/>
                        </a:rPr>
                        <a:t>larger</a:t>
                      </a:r>
                      <a:r>
                        <a:rPr sz="1200" spc="-30" dirty="0">
                          <a:latin typeface="Carlito"/>
                          <a:cs typeface="Carlito"/>
                        </a:rPr>
                        <a:t> </a:t>
                      </a:r>
                      <a:r>
                        <a:rPr sz="1200" spc="-10" dirty="0">
                          <a:latin typeface="Carlito"/>
                          <a:cs typeface="Carlito"/>
                        </a:rPr>
                        <a:t>scale </a:t>
                      </a:r>
                      <a:r>
                        <a:rPr sz="1200" dirty="0">
                          <a:latin typeface="Carlito"/>
                          <a:cs typeface="Carlito"/>
                        </a:rPr>
                        <a:t>pioneering</a:t>
                      </a:r>
                      <a:r>
                        <a:rPr sz="1200" spc="-50" dirty="0">
                          <a:latin typeface="Carlito"/>
                          <a:cs typeface="Carlito"/>
                        </a:rPr>
                        <a:t> </a:t>
                      </a:r>
                      <a:r>
                        <a:rPr sz="1200" dirty="0">
                          <a:latin typeface="Carlito"/>
                          <a:cs typeface="Carlito"/>
                        </a:rPr>
                        <a:t>projects</a:t>
                      </a:r>
                      <a:r>
                        <a:rPr sz="1200" spc="-40" dirty="0">
                          <a:latin typeface="Carlito"/>
                          <a:cs typeface="Carlito"/>
                        </a:rPr>
                        <a:t> </a:t>
                      </a:r>
                      <a:r>
                        <a:rPr sz="1200" spc="-10" dirty="0">
                          <a:latin typeface="Carlito"/>
                          <a:cs typeface="Carlito"/>
                        </a:rPr>
                        <a:t>including </a:t>
                      </a:r>
                      <a:r>
                        <a:rPr sz="1200" dirty="0">
                          <a:latin typeface="Carlito"/>
                          <a:cs typeface="Carlito"/>
                        </a:rPr>
                        <a:t>anchors</a:t>
                      </a:r>
                      <a:r>
                        <a:rPr sz="1200" spc="-30" dirty="0">
                          <a:latin typeface="Carlito"/>
                          <a:cs typeface="Carlito"/>
                        </a:rPr>
                        <a:t> </a:t>
                      </a:r>
                      <a:r>
                        <a:rPr sz="1200" dirty="0">
                          <a:latin typeface="Carlito"/>
                          <a:cs typeface="Carlito"/>
                        </a:rPr>
                        <a:t>and</a:t>
                      </a:r>
                      <a:r>
                        <a:rPr sz="1200" spc="-40" dirty="0">
                          <a:latin typeface="Carlito"/>
                          <a:cs typeface="Carlito"/>
                        </a:rPr>
                        <a:t> </a:t>
                      </a:r>
                      <a:r>
                        <a:rPr sz="1200" spc="-10" dirty="0">
                          <a:latin typeface="Carlito"/>
                          <a:cs typeface="Carlito"/>
                        </a:rPr>
                        <a:t>pulleys demonstrating</a:t>
                      </a:r>
                      <a:r>
                        <a:rPr sz="1200" spc="-25" dirty="0">
                          <a:latin typeface="Carlito"/>
                          <a:cs typeface="Carlito"/>
                        </a:rPr>
                        <a:t> </a:t>
                      </a:r>
                      <a:r>
                        <a:rPr sz="1200" dirty="0">
                          <a:latin typeface="Carlito"/>
                          <a:cs typeface="Carlito"/>
                        </a:rPr>
                        <a:t>a</a:t>
                      </a:r>
                      <a:r>
                        <a:rPr sz="1200" spc="-20" dirty="0">
                          <a:latin typeface="Carlito"/>
                          <a:cs typeface="Carlito"/>
                        </a:rPr>
                        <a:t> </a:t>
                      </a:r>
                      <a:r>
                        <a:rPr sz="1200" dirty="0">
                          <a:latin typeface="Carlito"/>
                          <a:cs typeface="Carlito"/>
                        </a:rPr>
                        <a:t>range</a:t>
                      </a:r>
                      <a:r>
                        <a:rPr sz="1200" spc="-15" dirty="0">
                          <a:latin typeface="Carlito"/>
                          <a:cs typeface="Carlito"/>
                        </a:rPr>
                        <a:t> </a:t>
                      </a:r>
                      <a:r>
                        <a:rPr sz="1200" spc="-25" dirty="0">
                          <a:latin typeface="Carlito"/>
                          <a:cs typeface="Carlito"/>
                        </a:rPr>
                        <a:t>of </a:t>
                      </a:r>
                      <a:r>
                        <a:rPr sz="1200" dirty="0">
                          <a:latin typeface="Carlito"/>
                          <a:cs typeface="Carlito"/>
                        </a:rPr>
                        <a:t>knotting,</a:t>
                      </a:r>
                      <a:r>
                        <a:rPr sz="1200" spc="-40" dirty="0">
                          <a:latin typeface="Carlito"/>
                          <a:cs typeface="Carlito"/>
                        </a:rPr>
                        <a:t> </a:t>
                      </a:r>
                      <a:r>
                        <a:rPr sz="1200" dirty="0">
                          <a:latin typeface="Carlito"/>
                          <a:cs typeface="Carlito"/>
                        </a:rPr>
                        <a:t>lashing</a:t>
                      </a:r>
                      <a:r>
                        <a:rPr sz="1200" spc="-35" dirty="0">
                          <a:latin typeface="Carlito"/>
                          <a:cs typeface="Carlito"/>
                        </a:rPr>
                        <a:t> </a:t>
                      </a:r>
                      <a:r>
                        <a:rPr sz="1200" dirty="0">
                          <a:latin typeface="Carlito"/>
                          <a:cs typeface="Carlito"/>
                        </a:rPr>
                        <a:t>and</a:t>
                      </a:r>
                      <a:r>
                        <a:rPr sz="1200" spc="-45" dirty="0">
                          <a:latin typeface="Carlito"/>
                          <a:cs typeface="Carlito"/>
                        </a:rPr>
                        <a:t> </a:t>
                      </a:r>
                      <a:r>
                        <a:rPr sz="1200" spc="-10" dirty="0">
                          <a:latin typeface="Carlito"/>
                          <a:cs typeface="Carlito"/>
                        </a:rPr>
                        <a:t>splicing techniques.</a:t>
                      </a:r>
                      <a:endParaRPr sz="1200">
                        <a:latin typeface="Carlito"/>
                        <a:cs typeface="Carlito"/>
                      </a:endParaRPr>
                    </a:p>
                  </a:txBody>
                  <a:tcPr marL="0" marR="0" marT="336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1440" marR="85090">
                        <a:lnSpc>
                          <a:spcPct val="99400"/>
                        </a:lnSpc>
                        <a:spcBef>
                          <a:spcPts val="275"/>
                        </a:spcBef>
                      </a:pPr>
                      <a:r>
                        <a:rPr sz="1200" dirty="0">
                          <a:latin typeface="Carlito"/>
                          <a:cs typeface="Carlito"/>
                        </a:rPr>
                        <a:t>Lead</a:t>
                      </a:r>
                      <a:r>
                        <a:rPr sz="1200" spc="-25" dirty="0">
                          <a:latin typeface="Carlito"/>
                          <a:cs typeface="Carlito"/>
                        </a:rPr>
                        <a:t> </a:t>
                      </a:r>
                      <a:r>
                        <a:rPr sz="1200" dirty="0">
                          <a:latin typeface="Carlito"/>
                          <a:cs typeface="Carlito"/>
                        </a:rPr>
                        <a:t>the</a:t>
                      </a:r>
                      <a:r>
                        <a:rPr sz="1200" spc="-15" dirty="0">
                          <a:latin typeface="Carlito"/>
                          <a:cs typeface="Carlito"/>
                        </a:rPr>
                        <a:t> </a:t>
                      </a:r>
                      <a:r>
                        <a:rPr sz="1200" dirty="0">
                          <a:latin typeface="Carlito"/>
                          <a:cs typeface="Carlito"/>
                        </a:rPr>
                        <a:t>design</a:t>
                      </a:r>
                      <a:r>
                        <a:rPr sz="1200" spc="-25" dirty="0">
                          <a:latin typeface="Carlito"/>
                          <a:cs typeface="Carlito"/>
                        </a:rPr>
                        <a:t> and </a:t>
                      </a:r>
                      <a:r>
                        <a:rPr sz="1200" spc="-10" dirty="0">
                          <a:latin typeface="Carlito"/>
                          <a:cs typeface="Carlito"/>
                        </a:rPr>
                        <a:t>implementation</a:t>
                      </a:r>
                      <a:r>
                        <a:rPr sz="1200" spc="-15" dirty="0">
                          <a:latin typeface="Carlito"/>
                          <a:cs typeface="Carlito"/>
                        </a:rPr>
                        <a:t> </a:t>
                      </a:r>
                      <a:r>
                        <a:rPr sz="1200" dirty="0">
                          <a:latin typeface="Carlito"/>
                          <a:cs typeface="Carlito"/>
                        </a:rPr>
                        <a:t>of</a:t>
                      </a:r>
                      <a:r>
                        <a:rPr sz="1200" spc="-15" dirty="0">
                          <a:latin typeface="Carlito"/>
                          <a:cs typeface="Carlito"/>
                        </a:rPr>
                        <a:t> </a:t>
                      </a:r>
                      <a:r>
                        <a:rPr sz="1200" dirty="0">
                          <a:latin typeface="Carlito"/>
                          <a:cs typeface="Carlito"/>
                        </a:rPr>
                        <a:t>large</a:t>
                      </a:r>
                      <a:r>
                        <a:rPr sz="1200" spc="-5" dirty="0">
                          <a:latin typeface="Carlito"/>
                          <a:cs typeface="Carlito"/>
                        </a:rPr>
                        <a:t> </a:t>
                      </a:r>
                      <a:r>
                        <a:rPr sz="1200" spc="-10" dirty="0">
                          <a:latin typeface="Carlito"/>
                          <a:cs typeface="Carlito"/>
                        </a:rPr>
                        <a:t>scale </a:t>
                      </a:r>
                      <a:r>
                        <a:rPr sz="1200" dirty="0">
                          <a:latin typeface="Carlito"/>
                          <a:cs typeface="Carlito"/>
                        </a:rPr>
                        <a:t>projects,</a:t>
                      </a:r>
                      <a:r>
                        <a:rPr sz="1200" spc="-40" dirty="0">
                          <a:latin typeface="Carlito"/>
                          <a:cs typeface="Carlito"/>
                        </a:rPr>
                        <a:t> </a:t>
                      </a:r>
                      <a:r>
                        <a:rPr sz="1200" spc="-10" dirty="0">
                          <a:latin typeface="Carlito"/>
                          <a:cs typeface="Carlito"/>
                        </a:rPr>
                        <a:t>keeping</a:t>
                      </a:r>
                      <a:r>
                        <a:rPr sz="1200" spc="-35" dirty="0">
                          <a:latin typeface="Carlito"/>
                          <a:cs typeface="Carlito"/>
                        </a:rPr>
                        <a:t> </a:t>
                      </a:r>
                      <a:r>
                        <a:rPr sz="1200" spc="-10" dirty="0">
                          <a:latin typeface="Carlito"/>
                          <a:cs typeface="Carlito"/>
                        </a:rPr>
                        <a:t>everyone safe.</a:t>
                      </a:r>
                      <a:endParaRPr sz="1200">
                        <a:latin typeface="Carlito"/>
                        <a:cs typeface="Carlito"/>
                      </a:endParaRPr>
                    </a:p>
                  </a:txBody>
                  <a:tcPr marL="0" marR="0" marT="3492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val="10001"/>
                  </a:ext>
                </a:extLst>
              </a:tr>
              <a:tr h="3209925">
                <a:tc>
                  <a:txBody>
                    <a:bodyPr/>
                    <a:lstStyle/>
                    <a:p>
                      <a:pPr marL="373380" marR="118745" indent="-285750">
                        <a:lnSpc>
                          <a:spcPct val="100000"/>
                        </a:lnSpc>
                        <a:spcBef>
                          <a:spcPts val="270"/>
                        </a:spcBef>
                        <a:buFont typeface="Arial"/>
                        <a:buChar char="•"/>
                        <a:tabLst>
                          <a:tab pos="373380" algn="l"/>
                        </a:tabLst>
                      </a:pPr>
                      <a:r>
                        <a:rPr sz="1100" dirty="0">
                          <a:latin typeface="Carlito"/>
                          <a:cs typeface="Carlito"/>
                        </a:rPr>
                        <a:t>Make</a:t>
                      </a:r>
                      <a:r>
                        <a:rPr sz="1100" spc="-20" dirty="0">
                          <a:latin typeface="Carlito"/>
                          <a:cs typeface="Carlito"/>
                        </a:rPr>
                        <a:t> </a:t>
                      </a:r>
                      <a:r>
                        <a:rPr sz="1100" dirty="0">
                          <a:latin typeface="Carlito"/>
                          <a:cs typeface="Carlito"/>
                        </a:rPr>
                        <a:t>models</a:t>
                      </a:r>
                      <a:r>
                        <a:rPr sz="1100" spc="-25" dirty="0">
                          <a:latin typeface="Carlito"/>
                          <a:cs typeface="Carlito"/>
                        </a:rPr>
                        <a:t> </a:t>
                      </a:r>
                      <a:r>
                        <a:rPr sz="1100" dirty="0">
                          <a:latin typeface="Carlito"/>
                          <a:cs typeface="Carlito"/>
                        </a:rPr>
                        <a:t>out</a:t>
                      </a:r>
                      <a:r>
                        <a:rPr sz="1100" spc="-25" dirty="0">
                          <a:latin typeface="Carlito"/>
                          <a:cs typeface="Carlito"/>
                        </a:rPr>
                        <a:t> of </a:t>
                      </a:r>
                      <a:r>
                        <a:rPr sz="1100" dirty="0">
                          <a:latin typeface="Carlito"/>
                          <a:cs typeface="Carlito"/>
                        </a:rPr>
                        <a:t>spaghetti,</a:t>
                      </a:r>
                      <a:r>
                        <a:rPr sz="1100" spc="-50" dirty="0">
                          <a:latin typeface="Carlito"/>
                          <a:cs typeface="Carlito"/>
                        </a:rPr>
                        <a:t> </a:t>
                      </a:r>
                      <a:r>
                        <a:rPr sz="1100" dirty="0">
                          <a:latin typeface="Carlito"/>
                          <a:cs typeface="Carlito"/>
                        </a:rPr>
                        <a:t>straws,</a:t>
                      </a:r>
                      <a:r>
                        <a:rPr sz="1100" spc="-45" dirty="0">
                          <a:latin typeface="Carlito"/>
                          <a:cs typeface="Carlito"/>
                        </a:rPr>
                        <a:t> </a:t>
                      </a:r>
                      <a:r>
                        <a:rPr sz="1100" spc="-10" dirty="0">
                          <a:latin typeface="Carlito"/>
                          <a:cs typeface="Carlito"/>
                        </a:rPr>
                        <a:t>paper, </a:t>
                      </a:r>
                      <a:r>
                        <a:rPr sz="1100" dirty="0">
                          <a:latin typeface="Carlito"/>
                          <a:cs typeface="Carlito"/>
                        </a:rPr>
                        <a:t>or</a:t>
                      </a:r>
                      <a:r>
                        <a:rPr sz="1100" spc="-25" dirty="0">
                          <a:latin typeface="Carlito"/>
                          <a:cs typeface="Carlito"/>
                        </a:rPr>
                        <a:t> </a:t>
                      </a:r>
                      <a:r>
                        <a:rPr sz="1100" dirty="0">
                          <a:latin typeface="Carlito"/>
                          <a:cs typeface="Carlito"/>
                        </a:rPr>
                        <a:t>similar</a:t>
                      </a:r>
                      <a:r>
                        <a:rPr sz="1100" spc="-20" dirty="0">
                          <a:latin typeface="Carlito"/>
                          <a:cs typeface="Carlito"/>
                        </a:rPr>
                        <a:t> </a:t>
                      </a:r>
                      <a:r>
                        <a:rPr sz="1100" dirty="0">
                          <a:latin typeface="Carlito"/>
                          <a:cs typeface="Carlito"/>
                        </a:rPr>
                        <a:t>materials</a:t>
                      </a:r>
                      <a:r>
                        <a:rPr sz="1100" spc="-35" dirty="0">
                          <a:latin typeface="Carlito"/>
                          <a:cs typeface="Carlito"/>
                        </a:rPr>
                        <a:t> </a:t>
                      </a:r>
                      <a:r>
                        <a:rPr sz="1100" spc="-25" dirty="0">
                          <a:latin typeface="Carlito"/>
                          <a:cs typeface="Carlito"/>
                        </a:rPr>
                        <a:t>and </a:t>
                      </a:r>
                      <a:r>
                        <a:rPr sz="1100" dirty="0">
                          <a:latin typeface="Carlito"/>
                          <a:cs typeface="Carlito"/>
                        </a:rPr>
                        <a:t>understand</a:t>
                      </a:r>
                      <a:r>
                        <a:rPr sz="1100" spc="-35" dirty="0">
                          <a:latin typeface="Carlito"/>
                          <a:cs typeface="Carlito"/>
                        </a:rPr>
                        <a:t> </a:t>
                      </a:r>
                      <a:r>
                        <a:rPr sz="1100" dirty="0">
                          <a:latin typeface="Carlito"/>
                          <a:cs typeface="Carlito"/>
                        </a:rPr>
                        <a:t>what</a:t>
                      </a:r>
                      <a:r>
                        <a:rPr sz="1100" spc="-30" dirty="0">
                          <a:latin typeface="Carlito"/>
                          <a:cs typeface="Carlito"/>
                        </a:rPr>
                        <a:t> </a:t>
                      </a:r>
                      <a:r>
                        <a:rPr sz="1100" spc="-10" dirty="0">
                          <a:latin typeface="Carlito"/>
                          <a:cs typeface="Carlito"/>
                        </a:rPr>
                        <a:t>shapes </a:t>
                      </a:r>
                      <a:r>
                        <a:rPr sz="1100" dirty="0">
                          <a:latin typeface="Carlito"/>
                          <a:cs typeface="Carlito"/>
                        </a:rPr>
                        <a:t>are</a:t>
                      </a:r>
                      <a:r>
                        <a:rPr sz="1100" spc="-20" dirty="0">
                          <a:latin typeface="Carlito"/>
                          <a:cs typeface="Carlito"/>
                        </a:rPr>
                        <a:t> </a:t>
                      </a:r>
                      <a:r>
                        <a:rPr sz="1100" dirty="0">
                          <a:latin typeface="Carlito"/>
                          <a:cs typeface="Carlito"/>
                        </a:rPr>
                        <a:t>needed</a:t>
                      </a:r>
                      <a:r>
                        <a:rPr sz="1100" spc="-20"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gain</a:t>
                      </a:r>
                      <a:r>
                        <a:rPr sz="1100" spc="-20" dirty="0">
                          <a:latin typeface="Carlito"/>
                          <a:cs typeface="Carlito"/>
                        </a:rPr>
                        <a:t> </a:t>
                      </a:r>
                      <a:r>
                        <a:rPr sz="1100" spc="-10" dirty="0">
                          <a:latin typeface="Carlito"/>
                          <a:cs typeface="Carlito"/>
                        </a:rPr>
                        <a:t>height </a:t>
                      </a:r>
                      <a:r>
                        <a:rPr sz="1100" dirty="0">
                          <a:latin typeface="Carlito"/>
                          <a:cs typeface="Carlito"/>
                        </a:rPr>
                        <a:t>and</a:t>
                      </a:r>
                      <a:r>
                        <a:rPr sz="1100" spc="-25" dirty="0">
                          <a:latin typeface="Carlito"/>
                          <a:cs typeface="Carlito"/>
                        </a:rPr>
                        <a:t> </a:t>
                      </a:r>
                      <a:r>
                        <a:rPr sz="1100" dirty="0">
                          <a:latin typeface="Carlito"/>
                          <a:cs typeface="Carlito"/>
                        </a:rPr>
                        <a:t>bear</a:t>
                      </a:r>
                      <a:r>
                        <a:rPr sz="1100" spc="-10" dirty="0">
                          <a:latin typeface="Carlito"/>
                          <a:cs typeface="Carlito"/>
                        </a:rPr>
                        <a:t> weight</a:t>
                      </a:r>
                      <a:endParaRPr sz="1100">
                        <a:latin typeface="Carlito"/>
                        <a:cs typeface="Carlito"/>
                      </a:endParaRPr>
                    </a:p>
                  </a:txBody>
                  <a:tcPr marL="0" marR="0" marT="34290" marB="0">
                    <a:lnL w="6350">
                      <a:solidFill>
                        <a:srgbClr val="FFFFFF"/>
                      </a:solidFill>
                      <a:prstDash val="solid"/>
                    </a:lnL>
                    <a:lnR w="12700">
                      <a:solidFill>
                        <a:srgbClr val="FFFFFF"/>
                      </a:solidFill>
                      <a:prstDash val="solid"/>
                    </a:lnR>
                    <a:lnT w="12700">
                      <a:solidFill>
                        <a:srgbClr val="FFFFFF"/>
                      </a:solidFill>
                      <a:prstDash val="solid"/>
                    </a:lnT>
                    <a:solidFill>
                      <a:srgbClr val="E9EBF5"/>
                    </a:solidFill>
                  </a:tcPr>
                </a:tc>
                <a:tc>
                  <a:txBody>
                    <a:bodyPr/>
                    <a:lstStyle/>
                    <a:p>
                      <a:pPr marL="377190" marR="120650" indent="-285750">
                        <a:lnSpc>
                          <a:spcPct val="101800"/>
                        </a:lnSpc>
                        <a:spcBef>
                          <a:spcPts val="245"/>
                        </a:spcBef>
                        <a:buFont typeface="Arial"/>
                        <a:buChar char="•"/>
                        <a:tabLst>
                          <a:tab pos="377190" algn="l"/>
                        </a:tabLst>
                      </a:pPr>
                      <a:r>
                        <a:rPr sz="1100" dirty="0">
                          <a:latin typeface="Carlito"/>
                          <a:cs typeface="Carlito"/>
                        </a:rPr>
                        <a:t>Tie</a:t>
                      </a:r>
                      <a:r>
                        <a:rPr sz="1100" spc="-1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reef</a:t>
                      </a:r>
                      <a:r>
                        <a:rPr sz="1100" spc="-15" dirty="0">
                          <a:latin typeface="Carlito"/>
                          <a:cs typeface="Carlito"/>
                        </a:rPr>
                        <a:t> </a:t>
                      </a:r>
                      <a:r>
                        <a:rPr sz="1100" dirty="0">
                          <a:latin typeface="Carlito"/>
                          <a:cs typeface="Carlito"/>
                        </a:rPr>
                        <a:t>knot,</a:t>
                      </a:r>
                      <a:r>
                        <a:rPr sz="1100" spc="-10" dirty="0">
                          <a:latin typeface="Carlito"/>
                          <a:cs typeface="Carlito"/>
                        </a:rPr>
                        <a:t> </a:t>
                      </a:r>
                      <a:r>
                        <a:rPr sz="1100" dirty="0">
                          <a:latin typeface="Carlito"/>
                          <a:cs typeface="Carlito"/>
                        </a:rPr>
                        <a:t>a</a:t>
                      </a:r>
                      <a:r>
                        <a:rPr sz="1100" spc="-20" dirty="0">
                          <a:latin typeface="Carlito"/>
                          <a:cs typeface="Carlito"/>
                        </a:rPr>
                        <a:t> clove </a:t>
                      </a:r>
                      <a:r>
                        <a:rPr sz="1100" dirty="0">
                          <a:latin typeface="Carlito"/>
                          <a:cs typeface="Carlito"/>
                        </a:rPr>
                        <a:t>hitch</a:t>
                      </a:r>
                      <a:r>
                        <a:rPr sz="1100" spc="-25" dirty="0">
                          <a:latin typeface="Carlito"/>
                          <a:cs typeface="Carlito"/>
                        </a:rPr>
                        <a:t> </a:t>
                      </a:r>
                      <a:r>
                        <a:rPr sz="1100" dirty="0">
                          <a:latin typeface="Carlito"/>
                          <a:cs typeface="Carlito"/>
                        </a:rPr>
                        <a:t>and</a:t>
                      </a:r>
                      <a:r>
                        <a:rPr sz="1100" spc="-20"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figure</a:t>
                      </a:r>
                      <a:r>
                        <a:rPr sz="1100" spc="-15" dirty="0">
                          <a:latin typeface="Carlito"/>
                          <a:cs typeface="Carlito"/>
                        </a:rPr>
                        <a:t> </a:t>
                      </a:r>
                      <a:r>
                        <a:rPr sz="1100" dirty="0">
                          <a:latin typeface="Carlito"/>
                          <a:cs typeface="Carlito"/>
                        </a:rPr>
                        <a:t>of</a:t>
                      </a:r>
                      <a:r>
                        <a:rPr sz="1100" spc="-15" dirty="0">
                          <a:latin typeface="Carlito"/>
                          <a:cs typeface="Carlito"/>
                        </a:rPr>
                        <a:t> </a:t>
                      </a:r>
                      <a:r>
                        <a:rPr sz="1100" spc="-20" dirty="0">
                          <a:latin typeface="Carlito"/>
                          <a:cs typeface="Carlito"/>
                        </a:rPr>
                        <a:t>eight knot</a:t>
                      </a:r>
                      <a:endParaRPr sz="1100">
                        <a:latin typeface="Carlito"/>
                        <a:cs typeface="Carlito"/>
                      </a:endParaRPr>
                    </a:p>
                    <a:p>
                      <a:pPr marL="377190" marR="103505" indent="-285750">
                        <a:lnSpc>
                          <a:spcPts val="1300"/>
                        </a:lnSpc>
                        <a:spcBef>
                          <a:spcPts val="35"/>
                        </a:spcBef>
                        <a:buFont typeface="Arial"/>
                        <a:buChar char="•"/>
                        <a:tabLst>
                          <a:tab pos="377190" algn="l"/>
                        </a:tabLst>
                      </a:pPr>
                      <a:r>
                        <a:rPr sz="1100" dirty="0">
                          <a:latin typeface="Carlito"/>
                          <a:cs typeface="Carlito"/>
                        </a:rPr>
                        <a:t>Practice</a:t>
                      </a:r>
                      <a:r>
                        <a:rPr sz="1100" spc="-35" dirty="0">
                          <a:latin typeface="Carlito"/>
                          <a:cs typeface="Carlito"/>
                        </a:rPr>
                        <a:t> </a:t>
                      </a:r>
                      <a:r>
                        <a:rPr sz="1100" dirty="0">
                          <a:latin typeface="Carlito"/>
                          <a:cs typeface="Carlito"/>
                        </a:rPr>
                        <a:t>making</a:t>
                      </a:r>
                      <a:r>
                        <a:rPr sz="1100" spc="-35" dirty="0">
                          <a:latin typeface="Carlito"/>
                          <a:cs typeface="Carlito"/>
                        </a:rPr>
                        <a:t> </a:t>
                      </a:r>
                      <a:r>
                        <a:rPr sz="1100" spc="-10" dirty="0">
                          <a:latin typeface="Carlito"/>
                          <a:cs typeface="Carlito"/>
                        </a:rPr>
                        <a:t>towers, </a:t>
                      </a:r>
                      <a:r>
                        <a:rPr sz="1100" dirty="0">
                          <a:latin typeface="Carlito"/>
                          <a:cs typeface="Carlito"/>
                        </a:rPr>
                        <a:t>bridges</a:t>
                      </a:r>
                      <a:r>
                        <a:rPr sz="1100" spc="-35"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similar</a:t>
                      </a:r>
                      <a:r>
                        <a:rPr sz="1100" spc="-20" dirty="0">
                          <a:latin typeface="Carlito"/>
                          <a:cs typeface="Carlito"/>
                        </a:rPr>
                        <a:t> </a:t>
                      </a:r>
                      <a:r>
                        <a:rPr sz="1100" spc="-10" dirty="0">
                          <a:latin typeface="Carlito"/>
                          <a:cs typeface="Carlito"/>
                        </a:rPr>
                        <a:t>simple</a:t>
                      </a:r>
                      <a:endParaRPr sz="1100">
                        <a:latin typeface="Carlito"/>
                        <a:cs typeface="Carlito"/>
                      </a:endParaRPr>
                    </a:p>
                    <a:p>
                      <a:pPr marL="377190" marR="207010">
                        <a:lnSpc>
                          <a:spcPts val="1300"/>
                        </a:lnSpc>
                        <a:spcBef>
                          <a:spcPts val="20"/>
                        </a:spcBef>
                      </a:pPr>
                      <a:r>
                        <a:rPr sz="1100" dirty="0">
                          <a:latin typeface="Carlito"/>
                          <a:cs typeface="Carlito"/>
                        </a:rPr>
                        <a:t>structures</a:t>
                      </a:r>
                      <a:r>
                        <a:rPr sz="1100" spc="-35" dirty="0">
                          <a:latin typeface="Carlito"/>
                          <a:cs typeface="Carlito"/>
                        </a:rPr>
                        <a:t> </a:t>
                      </a:r>
                      <a:r>
                        <a:rPr sz="1100" dirty="0">
                          <a:latin typeface="Carlito"/>
                          <a:cs typeface="Carlito"/>
                        </a:rPr>
                        <a:t>using</a:t>
                      </a:r>
                      <a:r>
                        <a:rPr sz="1100" spc="-35" dirty="0">
                          <a:latin typeface="Carlito"/>
                          <a:cs typeface="Carlito"/>
                        </a:rPr>
                        <a:t> </a:t>
                      </a:r>
                      <a:r>
                        <a:rPr sz="1100" spc="-10" dirty="0">
                          <a:latin typeface="Carlito"/>
                          <a:cs typeface="Carlito"/>
                        </a:rPr>
                        <a:t>elastic </a:t>
                      </a:r>
                      <a:r>
                        <a:rPr sz="1100" dirty="0">
                          <a:latin typeface="Carlito"/>
                          <a:cs typeface="Carlito"/>
                        </a:rPr>
                        <a:t>bands</a:t>
                      </a:r>
                      <a:r>
                        <a:rPr sz="1100" spc="-25"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garden</a:t>
                      </a:r>
                      <a:r>
                        <a:rPr sz="1100" spc="-20" dirty="0">
                          <a:latin typeface="Carlito"/>
                          <a:cs typeface="Carlito"/>
                        </a:rPr>
                        <a:t> canes</a:t>
                      </a:r>
                      <a:endParaRPr sz="1100">
                        <a:latin typeface="Carlito"/>
                        <a:cs typeface="Carlito"/>
                      </a:endParaRPr>
                    </a:p>
                    <a:p>
                      <a:pPr marL="377190">
                        <a:lnSpc>
                          <a:spcPct val="100000"/>
                        </a:lnSpc>
                        <a:spcBef>
                          <a:spcPts val="25"/>
                        </a:spcBef>
                      </a:pPr>
                      <a:r>
                        <a:rPr sz="1100" dirty="0">
                          <a:latin typeface="Carlito"/>
                          <a:cs typeface="Carlito"/>
                        </a:rPr>
                        <a:t>(or</a:t>
                      </a:r>
                      <a:r>
                        <a:rPr sz="1100" spc="-25" dirty="0">
                          <a:latin typeface="Carlito"/>
                          <a:cs typeface="Carlito"/>
                        </a:rPr>
                        <a:t> </a:t>
                      </a:r>
                      <a:r>
                        <a:rPr sz="1100" dirty="0">
                          <a:latin typeface="Carlito"/>
                          <a:cs typeface="Carlito"/>
                        </a:rPr>
                        <a:t>similar</a:t>
                      </a:r>
                      <a:r>
                        <a:rPr sz="1100" spc="-25" dirty="0">
                          <a:latin typeface="Carlito"/>
                          <a:cs typeface="Carlito"/>
                        </a:rPr>
                        <a:t> </a:t>
                      </a:r>
                      <a:r>
                        <a:rPr sz="1100" spc="-10" dirty="0">
                          <a:latin typeface="Carlito"/>
                          <a:cs typeface="Carlito"/>
                        </a:rPr>
                        <a:t>materials).</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solidFill>
                      <a:srgbClr val="E9EBF5"/>
                    </a:solidFill>
                  </a:tcPr>
                </a:tc>
                <a:tc>
                  <a:txBody>
                    <a:bodyPr/>
                    <a:lstStyle/>
                    <a:p>
                      <a:pPr marL="376555" marR="309880" indent="-285750">
                        <a:lnSpc>
                          <a:spcPct val="101800"/>
                        </a:lnSpc>
                        <a:spcBef>
                          <a:spcPts val="245"/>
                        </a:spcBef>
                        <a:buFont typeface="Arial"/>
                        <a:buChar char="•"/>
                        <a:tabLst>
                          <a:tab pos="376555" algn="l"/>
                        </a:tabLst>
                      </a:pPr>
                      <a:r>
                        <a:rPr sz="1100" dirty="0">
                          <a:latin typeface="Carlito"/>
                          <a:cs typeface="Carlito"/>
                        </a:rPr>
                        <a:t>Show</a:t>
                      </a:r>
                      <a:r>
                        <a:rPr sz="1100" spc="-15" dirty="0">
                          <a:latin typeface="Carlito"/>
                          <a:cs typeface="Carlito"/>
                        </a:rPr>
                        <a:t> </a:t>
                      </a:r>
                      <a:r>
                        <a:rPr sz="1100" dirty="0">
                          <a:latin typeface="Carlito"/>
                          <a:cs typeface="Carlito"/>
                        </a:rPr>
                        <a:t>how</a:t>
                      </a:r>
                      <a:r>
                        <a:rPr sz="1100" spc="-15"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coil</a:t>
                      </a:r>
                      <a:r>
                        <a:rPr sz="1100" spc="-20" dirty="0">
                          <a:latin typeface="Carlito"/>
                          <a:cs typeface="Carlito"/>
                        </a:rPr>
                        <a:t> ropes </a:t>
                      </a:r>
                      <a:r>
                        <a:rPr sz="1100" dirty="0">
                          <a:latin typeface="Carlito"/>
                          <a:cs typeface="Carlito"/>
                        </a:rPr>
                        <a:t>and</a:t>
                      </a:r>
                      <a:r>
                        <a:rPr sz="1100" spc="-20" dirty="0">
                          <a:latin typeface="Carlito"/>
                          <a:cs typeface="Carlito"/>
                        </a:rPr>
                        <a:t> </a:t>
                      </a:r>
                      <a:r>
                        <a:rPr sz="1100" dirty="0">
                          <a:latin typeface="Carlito"/>
                          <a:cs typeface="Carlito"/>
                        </a:rPr>
                        <a:t>seal</a:t>
                      </a:r>
                      <a:r>
                        <a:rPr sz="1100" spc="-20" dirty="0">
                          <a:latin typeface="Carlito"/>
                          <a:cs typeface="Carlito"/>
                        </a:rPr>
                        <a:t> </a:t>
                      </a:r>
                      <a:r>
                        <a:rPr sz="1100" dirty="0">
                          <a:latin typeface="Carlito"/>
                          <a:cs typeface="Carlito"/>
                        </a:rPr>
                        <a:t>the</a:t>
                      </a:r>
                      <a:r>
                        <a:rPr sz="1100" spc="-15" dirty="0">
                          <a:latin typeface="Carlito"/>
                          <a:cs typeface="Carlito"/>
                        </a:rPr>
                        <a:t> </a:t>
                      </a:r>
                      <a:r>
                        <a:rPr sz="1100" dirty="0">
                          <a:latin typeface="Carlito"/>
                          <a:cs typeface="Carlito"/>
                        </a:rPr>
                        <a:t>ends</a:t>
                      </a:r>
                      <a:r>
                        <a:rPr sz="1100" spc="-15" dirty="0">
                          <a:latin typeface="Carlito"/>
                          <a:cs typeface="Carlito"/>
                        </a:rPr>
                        <a:t> </a:t>
                      </a:r>
                      <a:r>
                        <a:rPr sz="1100" spc="-25" dirty="0">
                          <a:latin typeface="Carlito"/>
                          <a:cs typeface="Carlito"/>
                        </a:rPr>
                        <a:t>of </a:t>
                      </a:r>
                      <a:r>
                        <a:rPr sz="1100" dirty="0">
                          <a:latin typeface="Carlito"/>
                          <a:cs typeface="Carlito"/>
                        </a:rPr>
                        <a:t>modern</a:t>
                      </a:r>
                      <a:r>
                        <a:rPr sz="1100" spc="-40" dirty="0">
                          <a:latin typeface="Carlito"/>
                          <a:cs typeface="Carlito"/>
                        </a:rPr>
                        <a:t> </a:t>
                      </a:r>
                      <a:r>
                        <a:rPr sz="1100" dirty="0">
                          <a:latin typeface="Carlito"/>
                          <a:cs typeface="Carlito"/>
                        </a:rPr>
                        <a:t>plastic</a:t>
                      </a:r>
                      <a:r>
                        <a:rPr sz="1100" spc="-40" dirty="0">
                          <a:latin typeface="Carlito"/>
                          <a:cs typeface="Carlito"/>
                        </a:rPr>
                        <a:t> </a:t>
                      </a:r>
                      <a:r>
                        <a:rPr sz="1100" spc="-10" dirty="0">
                          <a:latin typeface="Carlito"/>
                          <a:cs typeface="Carlito"/>
                        </a:rPr>
                        <a:t>ropes.</a:t>
                      </a:r>
                      <a:endParaRPr sz="1100">
                        <a:latin typeface="Carlito"/>
                        <a:cs typeface="Carlito"/>
                      </a:endParaRPr>
                    </a:p>
                    <a:p>
                      <a:pPr marL="376555" marR="255904" indent="-285750">
                        <a:lnSpc>
                          <a:spcPts val="1300"/>
                        </a:lnSpc>
                        <a:spcBef>
                          <a:spcPts val="35"/>
                        </a:spcBef>
                        <a:buFont typeface="Arial"/>
                        <a:buChar char="•"/>
                        <a:tabLst>
                          <a:tab pos="376555" algn="l"/>
                        </a:tabLst>
                      </a:pPr>
                      <a:r>
                        <a:rPr sz="1100" dirty="0">
                          <a:latin typeface="Carlito"/>
                          <a:cs typeface="Carlito"/>
                        </a:rPr>
                        <a:t>Use</a:t>
                      </a:r>
                      <a:r>
                        <a:rPr sz="1100" spc="-15"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sheet</a:t>
                      </a:r>
                      <a:r>
                        <a:rPr sz="1100" spc="-20" dirty="0">
                          <a:latin typeface="Carlito"/>
                          <a:cs typeface="Carlito"/>
                        </a:rPr>
                        <a:t> </a:t>
                      </a:r>
                      <a:r>
                        <a:rPr sz="1100" dirty="0">
                          <a:latin typeface="Carlito"/>
                          <a:cs typeface="Carlito"/>
                        </a:rPr>
                        <a:t>bend</a:t>
                      </a:r>
                      <a:r>
                        <a:rPr sz="1100" spc="-15" dirty="0">
                          <a:latin typeface="Carlito"/>
                          <a:cs typeface="Carlito"/>
                        </a:rPr>
                        <a:t> </a:t>
                      </a:r>
                      <a:r>
                        <a:rPr sz="1100" dirty="0">
                          <a:latin typeface="Carlito"/>
                          <a:cs typeface="Carlito"/>
                        </a:rPr>
                        <a:t>to</a:t>
                      </a:r>
                      <a:r>
                        <a:rPr sz="1100" spc="-15" dirty="0">
                          <a:latin typeface="Carlito"/>
                          <a:cs typeface="Carlito"/>
                        </a:rPr>
                        <a:t> </a:t>
                      </a:r>
                      <a:r>
                        <a:rPr sz="1100" spc="-20" dirty="0">
                          <a:latin typeface="Carlito"/>
                          <a:cs typeface="Carlito"/>
                        </a:rPr>
                        <a:t>join </a:t>
                      </a:r>
                      <a:r>
                        <a:rPr sz="1100" dirty="0">
                          <a:latin typeface="Carlito"/>
                          <a:cs typeface="Carlito"/>
                        </a:rPr>
                        <a:t>ropes,</a:t>
                      </a:r>
                      <a:r>
                        <a:rPr sz="1100" spc="-25"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bowline</a:t>
                      </a:r>
                      <a:r>
                        <a:rPr sz="1100" spc="-25" dirty="0">
                          <a:latin typeface="Carlito"/>
                          <a:cs typeface="Carlito"/>
                        </a:rPr>
                        <a:t> to</a:t>
                      </a:r>
                      <a:endParaRPr sz="1100">
                        <a:latin typeface="Carlito"/>
                        <a:cs typeface="Carlito"/>
                      </a:endParaRPr>
                    </a:p>
                    <a:p>
                      <a:pPr marL="376555">
                        <a:lnSpc>
                          <a:spcPts val="1265"/>
                        </a:lnSpc>
                      </a:pPr>
                      <a:r>
                        <a:rPr sz="1100" dirty="0">
                          <a:latin typeface="Carlito"/>
                          <a:cs typeface="Carlito"/>
                        </a:rPr>
                        <a:t>make</a:t>
                      </a:r>
                      <a:r>
                        <a:rPr sz="1100" spc="-1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loop</a:t>
                      </a:r>
                      <a:r>
                        <a:rPr sz="1100" spc="-15" dirty="0">
                          <a:latin typeface="Carlito"/>
                          <a:cs typeface="Carlito"/>
                        </a:rPr>
                        <a:t> </a:t>
                      </a:r>
                      <a:r>
                        <a:rPr sz="1100" dirty="0">
                          <a:latin typeface="Carlito"/>
                          <a:cs typeface="Carlito"/>
                        </a:rPr>
                        <a:t>in</a:t>
                      </a:r>
                      <a:r>
                        <a:rPr sz="1100" spc="-20" dirty="0">
                          <a:latin typeface="Carlito"/>
                          <a:cs typeface="Carlito"/>
                        </a:rPr>
                        <a:t> rope.</a:t>
                      </a:r>
                      <a:endParaRPr sz="1100">
                        <a:latin typeface="Carlito"/>
                        <a:cs typeface="Carlito"/>
                      </a:endParaRPr>
                    </a:p>
                    <a:p>
                      <a:pPr marL="376555" indent="-285750">
                        <a:lnSpc>
                          <a:spcPts val="1310"/>
                        </a:lnSpc>
                        <a:buFont typeface="Arial"/>
                        <a:buChar char="•"/>
                        <a:tabLst>
                          <a:tab pos="376555" algn="l"/>
                        </a:tabLst>
                      </a:pPr>
                      <a:r>
                        <a:rPr sz="1100" dirty="0">
                          <a:latin typeface="Carlito"/>
                          <a:cs typeface="Carlito"/>
                        </a:rPr>
                        <a:t>Use</a:t>
                      </a:r>
                      <a:r>
                        <a:rPr sz="1100" spc="-30" dirty="0">
                          <a:latin typeface="Carlito"/>
                          <a:cs typeface="Carlito"/>
                        </a:rPr>
                        <a:t> </a:t>
                      </a:r>
                      <a:r>
                        <a:rPr sz="1100" dirty="0">
                          <a:latin typeface="Carlito"/>
                          <a:cs typeface="Carlito"/>
                        </a:rPr>
                        <a:t>square</a:t>
                      </a:r>
                      <a:r>
                        <a:rPr sz="1100" spc="-30" dirty="0">
                          <a:latin typeface="Carlito"/>
                          <a:cs typeface="Carlito"/>
                        </a:rPr>
                        <a:t> </a:t>
                      </a:r>
                      <a:r>
                        <a:rPr sz="1100" dirty="0">
                          <a:latin typeface="Carlito"/>
                          <a:cs typeface="Carlito"/>
                        </a:rPr>
                        <a:t>lashings</a:t>
                      </a:r>
                      <a:r>
                        <a:rPr sz="1100" spc="-35" dirty="0">
                          <a:latin typeface="Carlito"/>
                          <a:cs typeface="Carlito"/>
                        </a:rPr>
                        <a:t> </a:t>
                      </a:r>
                      <a:r>
                        <a:rPr sz="1100" spc="-25" dirty="0">
                          <a:latin typeface="Carlito"/>
                          <a:cs typeface="Carlito"/>
                        </a:rPr>
                        <a:t>to</a:t>
                      </a:r>
                      <a:endParaRPr sz="1100">
                        <a:latin typeface="Carlito"/>
                        <a:cs typeface="Carlito"/>
                      </a:endParaRPr>
                    </a:p>
                    <a:p>
                      <a:pPr marL="376555" marR="93980">
                        <a:lnSpc>
                          <a:spcPct val="98800"/>
                        </a:lnSpc>
                        <a:spcBef>
                          <a:spcPts val="90"/>
                        </a:spcBef>
                      </a:pPr>
                      <a:r>
                        <a:rPr sz="1100" dirty="0">
                          <a:latin typeface="Carlito"/>
                          <a:cs typeface="Carlito"/>
                        </a:rPr>
                        <a:t>make</a:t>
                      </a:r>
                      <a:r>
                        <a:rPr sz="1100" spc="-20"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raft</a:t>
                      </a:r>
                      <a:r>
                        <a:rPr sz="1100" spc="-20" dirty="0">
                          <a:latin typeface="Carlito"/>
                          <a:cs typeface="Carlito"/>
                        </a:rPr>
                        <a:t> </a:t>
                      </a:r>
                      <a:r>
                        <a:rPr sz="1100" dirty="0">
                          <a:latin typeface="Carlito"/>
                          <a:cs typeface="Carlito"/>
                        </a:rPr>
                        <a:t>from</a:t>
                      </a:r>
                      <a:r>
                        <a:rPr sz="1100" spc="-20" dirty="0">
                          <a:latin typeface="Carlito"/>
                          <a:cs typeface="Carlito"/>
                        </a:rPr>
                        <a:t> </a:t>
                      </a:r>
                      <a:r>
                        <a:rPr sz="1100" dirty="0">
                          <a:latin typeface="Carlito"/>
                          <a:cs typeface="Carlito"/>
                        </a:rPr>
                        <a:t>poles</a:t>
                      </a:r>
                      <a:r>
                        <a:rPr sz="1100" spc="-20" dirty="0">
                          <a:latin typeface="Carlito"/>
                          <a:cs typeface="Carlito"/>
                        </a:rPr>
                        <a:t> </a:t>
                      </a:r>
                      <a:r>
                        <a:rPr sz="1100" spc="-25" dirty="0">
                          <a:latin typeface="Carlito"/>
                          <a:cs typeface="Carlito"/>
                        </a:rPr>
                        <a:t>and </a:t>
                      </a:r>
                      <a:r>
                        <a:rPr sz="1100" dirty="0">
                          <a:latin typeface="Carlito"/>
                          <a:cs typeface="Carlito"/>
                        </a:rPr>
                        <a:t>barrels,</a:t>
                      </a:r>
                      <a:r>
                        <a:rPr sz="1100" spc="-25" dirty="0">
                          <a:latin typeface="Carlito"/>
                          <a:cs typeface="Carlito"/>
                        </a:rPr>
                        <a:t> </a:t>
                      </a:r>
                      <a:r>
                        <a:rPr sz="1100" dirty="0">
                          <a:latin typeface="Carlito"/>
                          <a:cs typeface="Carlito"/>
                        </a:rPr>
                        <a:t>or</a:t>
                      </a:r>
                      <a:r>
                        <a:rPr sz="1100" spc="-15" dirty="0">
                          <a:latin typeface="Carlito"/>
                          <a:cs typeface="Carlito"/>
                        </a:rPr>
                        <a:t> </a:t>
                      </a:r>
                      <a:r>
                        <a:rPr sz="1100" dirty="0">
                          <a:latin typeface="Carlito"/>
                          <a:cs typeface="Carlito"/>
                        </a:rPr>
                        <a:t>to</a:t>
                      </a:r>
                      <a:r>
                        <a:rPr sz="1100" spc="-30" dirty="0">
                          <a:latin typeface="Carlito"/>
                          <a:cs typeface="Carlito"/>
                        </a:rPr>
                        <a:t> </a:t>
                      </a:r>
                      <a:r>
                        <a:rPr sz="1100" dirty="0">
                          <a:latin typeface="Carlito"/>
                          <a:cs typeface="Carlito"/>
                        </a:rPr>
                        <a:t>make</a:t>
                      </a:r>
                      <a:r>
                        <a:rPr sz="1100" spc="-20" dirty="0">
                          <a:latin typeface="Carlito"/>
                          <a:cs typeface="Carlito"/>
                        </a:rPr>
                        <a:t> </a:t>
                      </a:r>
                      <a:r>
                        <a:rPr sz="1100" spc="-50" dirty="0">
                          <a:latin typeface="Carlito"/>
                          <a:cs typeface="Carlito"/>
                        </a:rPr>
                        <a:t>a</a:t>
                      </a:r>
                      <a:r>
                        <a:rPr sz="1100" dirty="0">
                          <a:latin typeface="Carlito"/>
                          <a:cs typeface="Carlito"/>
                        </a:rPr>
                        <a:t> ladder.</a:t>
                      </a:r>
                      <a:r>
                        <a:rPr sz="1100" spc="245" dirty="0">
                          <a:latin typeface="Carlito"/>
                          <a:cs typeface="Carlito"/>
                        </a:rPr>
                        <a:t> </a:t>
                      </a:r>
                      <a:r>
                        <a:rPr sz="1100" spc="-10" dirty="0">
                          <a:latin typeface="Carlito"/>
                          <a:cs typeface="Carlito"/>
                        </a:rPr>
                        <a:t>Demonstrate</a:t>
                      </a:r>
                      <a:r>
                        <a:rPr sz="1100" dirty="0">
                          <a:latin typeface="Carlito"/>
                          <a:cs typeface="Carlito"/>
                        </a:rPr>
                        <a:t> </a:t>
                      </a:r>
                      <a:r>
                        <a:rPr sz="1100" spc="-20" dirty="0">
                          <a:latin typeface="Carlito"/>
                          <a:cs typeface="Carlito"/>
                        </a:rPr>
                        <a:t>that</a:t>
                      </a:r>
                      <a:r>
                        <a:rPr sz="1100" spc="500" dirty="0">
                          <a:latin typeface="Carlito"/>
                          <a:cs typeface="Carlito"/>
                        </a:rPr>
                        <a:t> </a:t>
                      </a:r>
                      <a:r>
                        <a:rPr sz="1100" dirty="0">
                          <a:latin typeface="Carlito"/>
                          <a:cs typeface="Carlito"/>
                        </a:rPr>
                        <a:t>it</a:t>
                      </a:r>
                      <a:r>
                        <a:rPr sz="1100" spc="-20" dirty="0">
                          <a:latin typeface="Carlito"/>
                          <a:cs typeface="Carlito"/>
                        </a:rPr>
                        <a:t> </a:t>
                      </a:r>
                      <a:r>
                        <a:rPr sz="1100" dirty="0">
                          <a:latin typeface="Carlito"/>
                          <a:cs typeface="Carlito"/>
                        </a:rPr>
                        <a:t>works</a:t>
                      </a:r>
                      <a:r>
                        <a:rPr sz="1100" spc="-20" dirty="0">
                          <a:latin typeface="Carlito"/>
                          <a:cs typeface="Carlito"/>
                        </a:rPr>
                        <a:t> </a:t>
                      </a:r>
                      <a:r>
                        <a:rPr sz="1100" spc="-10" dirty="0">
                          <a:latin typeface="Carlito"/>
                          <a:cs typeface="Carlito"/>
                        </a:rPr>
                        <a:t>successfully.</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solidFill>
                      <a:srgbClr val="E9EBF5"/>
                    </a:solidFill>
                  </a:tcPr>
                </a:tc>
                <a:tc>
                  <a:txBody>
                    <a:bodyPr/>
                    <a:lstStyle/>
                    <a:p>
                      <a:pPr marL="376555" marR="118745" indent="-285750">
                        <a:lnSpc>
                          <a:spcPct val="100499"/>
                        </a:lnSpc>
                        <a:spcBef>
                          <a:spcPts val="265"/>
                        </a:spcBef>
                        <a:buFont typeface="Arial"/>
                        <a:buChar char="•"/>
                        <a:tabLst>
                          <a:tab pos="376555" algn="l"/>
                        </a:tabLst>
                      </a:pPr>
                      <a:r>
                        <a:rPr sz="1100" dirty="0">
                          <a:latin typeface="Carlito"/>
                          <a:cs typeface="Carlito"/>
                        </a:rPr>
                        <a:t>Use</a:t>
                      </a:r>
                      <a:r>
                        <a:rPr sz="1100" spc="-35" dirty="0">
                          <a:latin typeface="Carlito"/>
                          <a:cs typeface="Carlito"/>
                        </a:rPr>
                        <a:t> </a:t>
                      </a:r>
                      <a:r>
                        <a:rPr sz="1100" dirty="0">
                          <a:latin typeface="Carlito"/>
                          <a:cs typeface="Carlito"/>
                        </a:rPr>
                        <a:t>square</a:t>
                      </a:r>
                      <a:r>
                        <a:rPr sz="1100" spc="-30" dirty="0">
                          <a:latin typeface="Carlito"/>
                          <a:cs typeface="Carlito"/>
                        </a:rPr>
                        <a:t> </a:t>
                      </a:r>
                      <a:r>
                        <a:rPr sz="1100" dirty="0">
                          <a:latin typeface="Carlito"/>
                          <a:cs typeface="Carlito"/>
                        </a:rPr>
                        <a:t>lashing,</a:t>
                      </a:r>
                      <a:r>
                        <a:rPr sz="1100" spc="-30" dirty="0">
                          <a:latin typeface="Carlito"/>
                          <a:cs typeface="Carlito"/>
                        </a:rPr>
                        <a:t> </a:t>
                      </a:r>
                      <a:r>
                        <a:rPr sz="1100" spc="-10" dirty="0">
                          <a:latin typeface="Carlito"/>
                          <a:cs typeface="Carlito"/>
                        </a:rPr>
                        <a:t>tripod </a:t>
                      </a:r>
                      <a:r>
                        <a:rPr sz="1100" dirty="0">
                          <a:latin typeface="Carlito"/>
                          <a:cs typeface="Carlito"/>
                        </a:rPr>
                        <a:t>lashing,</a:t>
                      </a:r>
                      <a:r>
                        <a:rPr sz="1100" spc="-30"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sheer</a:t>
                      </a:r>
                      <a:r>
                        <a:rPr sz="1100" spc="-20" dirty="0">
                          <a:latin typeface="Carlito"/>
                          <a:cs typeface="Carlito"/>
                        </a:rPr>
                        <a:t> </a:t>
                      </a:r>
                      <a:r>
                        <a:rPr sz="1100" dirty="0">
                          <a:latin typeface="Carlito"/>
                          <a:cs typeface="Carlito"/>
                        </a:rPr>
                        <a:t>lashing</a:t>
                      </a:r>
                      <a:r>
                        <a:rPr sz="1100" spc="-30" dirty="0">
                          <a:latin typeface="Carlito"/>
                          <a:cs typeface="Carlito"/>
                        </a:rPr>
                        <a:t> </a:t>
                      </a:r>
                      <a:r>
                        <a:rPr sz="1100" spc="-25" dirty="0">
                          <a:latin typeface="Carlito"/>
                          <a:cs typeface="Carlito"/>
                        </a:rPr>
                        <a:t>to </a:t>
                      </a:r>
                      <a:r>
                        <a:rPr sz="1100" dirty="0">
                          <a:latin typeface="Carlito"/>
                          <a:cs typeface="Carlito"/>
                        </a:rPr>
                        <a:t>make</a:t>
                      </a:r>
                      <a:r>
                        <a:rPr sz="1100" spc="-30" dirty="0">
                          <a:latin typeface="Carlito"/>
                          <a:cs typeface="Carlito"/>
                        </a:rPr>
                        <a:t> </a:t>
                      </a:r>
                      <a:r>
                        <a:rPr sz="1100" spc="-10" dirty="0">
                          <a:latin typeface="Carlito"/>
                          <a:cs typeface="Carlito"/>
                        </a:rPr>
                        <a:t>A-</a:t>
                      </a:r>
                      <a:r>
                        <a:rPr sz="1100" dirty="0">
                          <a:latin typeface="Carlito"/>
                          <a:cs typeface="Carlito"/>
                        </a:rPr>
                        <a:t>frames,</a:t>
                      </a:r>
                      <a:r>
                        <a:rPr sz="1100" spc="-25" dirty="0">
                          <a:latin typeface="Carlito"/>
                          <a:cs typeface="Carlito"/>
                        </a:rPr>
                        <a:t> </a:t>
                      </a:r>
                      <a:r>
                        <a:rPr sz="1100" dirty="0">
                          <a:latin typeface="Carlito"/>
                          <a:cs typeface="Carlito"/>
                        </a:rPr>
                        <a:t>tripods</a:t>
                      </a:r>
                      <a:r>
                        <a:rPr sz="1100" spc="-35" dirty="0">
                          <a:latin typeface="Carlito"/>
                          <a:cs typeface="Carlito"/>
                        </a:rPr>
                        <a:t> </a:t>
                      </a:r>
                      <a:r>
                        <a:rPr sz="1100" spc="-25" dirty="0">
                          <a:latin typeface="Carlito"/>
                          <a:cs typeface="Carlito"/>
                        </a:rPr>
                        <a:t>and </a:t>
                      </a:r>
                      <a:r>
                        <a:rPr sz="1100" dirty="0">
                          <a:latin typeface="Carlito"/>
                          <a:cs typeface="Carlito"/>
                        </a:rPr>
                        <a:t>bridges</a:t>
                      </a:r>
                      <a:r>
                        <a:rPr sz="1100" spc="-35" dirty="0">
                          <a:latin typeface="Carlito"/>
                          <a:cs typeface="Carlito"/>
                        </a:rPr>
                        <a:t> </a:t>
                      </a:r>
                      <a:r>
                        <a:rPr sz="1100" dirty="0">
                          <a:latin typeface="Carlito"/>
                          <a:cs typeface="Carlito"/>
                        </a:rPr>
                        <a:t>on</a:t>
                      </a:r>
                      <a:r>
                        <a:rPr sz="1100" spc="-30" dirty="0">
                          <a:latin typeface="Carlito"/>
                          <a:cs typeface="Carlito"/>
                        </a:rPr>
                        <a:t> </a:t>
                      </a:r>
                      <a:r>
                        <a:rPr sz="1100" dirty="0">
                          <a:latin typeface="Carlito"/>
                          <a:cs typeface="Carlito"/>
                        </a:rPr>
                        <a:t>an</a:t>
                      </a:r>
                      <a:r>
                        <a:rPr sz="1100" spc="-35" dirty="0">
                          <a:latin typeface="Carlito"/>
                          <a:cs typeface="Carlito"/>
                        </a:rPr>
                        <a:t> </a:t>
                      </a:r>
                      <a:r>
                        <a:rPr sz="1100" dirty="0">
                          <a:latin typeface="Carlito"/>
                          <a:cs typeface="Carlito"/>
                        </a:rPr>
                        <a:t>outdoor</a:t>
                      </a:r>
                      <a:r>
                        <a:rPr sz="1100" spc="-20" dirty="0">
                          <a:latin typeface="Carlito"/>
                          <a:cs typeface="Carlito"/>
                        </a:rPr>
                        <a:t> </a:t>
                      </a:r>
                      <a:r>
                        <a:rPr sz="1100" spc="-10" dirty="0">
                          <a:latin typeface="Carlito"/>
                          <a:cs typeface="Carlito"/>
                        </a:rPr>
                        <a:t>scale. Understand</a:t>
                      </a:r>
                      <a:r>
                        <a:rPr sz="1100" spc="35" dirty="0">
                          <a:latin typeface="Carlito"/>
                          <a:cs typeface="Carlito"/>
                        </a:rPr>
                        <a:t> </a:t>
                      </a:r>
                      <a:r>
                        <a:rPr sz="1100" spc="-10" dirty="0">
                          <a:latin typeface="Carlito"/>
                          <a:cs typeface="Carlito"/>
                        </a:rPr>
                        <a:t>safety considerations</a:t>
                      </a:r>
                      <a:r>
                        <a:rPr sz="1100" spc="55" dirty="0">
                          <a:latin typeface="Carlito"/>
                          <a:cs typeface="Carlito"/>
                        </a:rPr>
                        <a:t> </a:t>
                      </a:r>
                      <a:r>
                        <a:rPr sz="1100" spc="-20" dirty="0">
                          <a:latin typeface="Carlito"/>
                          <a:cs typeface="Carlito"/>
                        </a:rPr>
                        <a:t>when </a:t>
                      </a:r>
                      <a:r>
                        <a:rPr sz="1100" dirty="0">
                          <a:latin typeface="Carlito"/>
                          <a:cs typeface="Carlito"/>
                        </a:rPr>
                        <a:t>building</a:t>
                      </a:r>
                      <a:r>
                        <a:rPr sz="1100" spc="-30" dirty="0">
                          <a:latin typeface="Carlito"/>
                          <a:cs typeface="Carlito"/>
                        </a:rPr>
                        <a:t> </a:t>
                      </a:r>
                      <a:r>
                        <a:rPr sz="1100" dirty="0">
                          <a:latin typeface="Carlito"/>
                          <a:cs typeface="Carlito"/>
                        </a:rPr>
                        <a:t>large</a:t>
                      </a:r>
                      <a:r>
                        <a:rPr sz="1100" spc="-25" dirty="0">
                          <a:latin typeface="Carlito"/>
                          <a:cs typeface="Carlito"/>
                        </a:rPr>
                        <a:t> </a:t>
                      </a:r>
                      <a:r>
                        <a:rPr sz="1100" dirty="0">
                          <a:latin typeface="Carlito"/>
                          <a:cs typeface="Carlito"/>
                        </a:rPr>
                        <a:t>and</a:t>
                      </a:r>
                      <a:r>
                        <a:rPr sz="1100" spc="-30" dirty="0">
                          <a:latin typeface="Carlito"/>
                          <a:cs typeface="Carlito"/>
                        </a:rPr>
                        <a:t> </a:t>
                      </a:r>
                      <a:r>
                        <a:rPr sz="1100" spc="-20" dirty="0">
                          <a:latin typeface="Carlito"/>
                          <a:cs typeface="Carlito"/>
                        </a:rPr>
                        <a:t>heavy </a:t>
                      </a:r>
                      <a:r>
                        <a:rPr sz="1100" spc="-10" dirty="0">
                          <a:latin typeface="Carlito"/>
                          <a:cs typeface="Carlito"/>
                        </a:rPr>
                        <a:t>structures.</a:t>
                      </a:r>
                      <a:endParaRPr sz="1100">
                        <a:latin typeface="Carlito"/>
                        <a:cs typeface="Carlito"/>
                      </a:endParaRPr>
                    </a:p>
                    <a:p>
                      <a:pPr marL="376555" marR="269240" indent="-285750">
                        <a:lnSpc>
                          <a:spcPts val="1300"/>
                        </a:lnSpc>
                        <a:spcBef>
                          <a:spcPts val="35"/>
                        </a:spcBef>
                        <a:buFont typeface="Arial"/>
                        <a:buChar char="•"/>
                        <a:tabLst>
                          <a:tab pos="376555" algn="l"/>
                        </a:tabLst>
                      </a:pPr>
                      <a:r>
                        <a:rPr sz="1100" dirty="0">
                          <a:latin typeface="Carlito"/>
                          <a:cs typeface="Carlito"/>
                        </a:rPr>
                        <a:t>Use</a:t>
                      </a:r>
                      <a:r>
                        <a:rPr sz="1100" spc="-25"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timber</a:t>
                      </a:r>
                      <a:r>
                        <a:rPr sz="1100" spc="-15" dirty="0">
                          <a:latin typeface="Carlito"/>
                          <a:cs typeface="Carlito"/>
                        </a:rPr>
                        <a:t> </a:t>
                      </a:r>
                      <a:r>
                        <a:rPr sz="1100" dirty="0">
                          <a:latin typeface="Carlito"/>
                          <a:cs typeface="Carlito"/>
                        </a:rPr>
                        <a:t>hitch,</a:t>
                      </a:r>
                      <a:r>
                        <a:rPr sz="1100" spc="-20" dirty="0">
                          <a:latin typeface="Carlito"/>
                          <a:cs typeface="Carlito"/>
                        </a:rPr>
                        <a:t> round </a:t>
                      </a:r>
                      <a:r>
                        <a:rPr sz="1100" dirty="0">
                          <a:latin typeface="Carlito"/>
                          <a:cs typeface="Carlito"/>
                        </a:rPr>
                        <a:t>turn</a:t>
                      </a:r>
                      <a:r>
                        <a:rPr sz="1100" spc="-25" dirty="0">
                          <a:latin typeface="Carlito"/>
                          <a:cs typeface="Carlito"/>
                        </a:rPr>
                        <a:t> </a:t>
                      </a:r>
                      <a:r>
                        <a:rPr sz="1100" dirty="0">
                          <a:latin typeface="Carlito"/>
                          <a:cs typeface="Carlito"/>
                        </a:rPr>
                        <a:t>and</a:t>
                      </a:r>
                      <a:r>
                        <a:rPr sz="1100" spc="-20" dirty="0">
                          <a:latin typeface="Carlito"/>
                          <a:cs typeface="Carlito"/>
                        </a:rPr>
                        <a:t> </a:t>
                      </a:r>
                      <a:r>
                        <a:rPr sz="1100" dirty="0">
                          <a:latin typeface="Carlito"/>
                          <a:cs typeface="Carlito"/>
                        </a:rPr>
                        <a:t>two</a:t>
                      </a:r>
                      <a:r>
                        <a:rPr sz="1100" spc="-20" dirty="0">
                          <a:latin typeface="Carlito"/>
                          <a:cs typeface="Carlito"/>
                        </a:rPr>
                        <a:t> </a:t>
                      </a:r>
                      <a:r>
                        <a:rPr sz="1100" dirty="0">
                          <a:latin typeface="Carlito"/>
                          <a:cs typeface="Carlito"/>
                        </a:rPr>
                        <a:t>half</a:t>
                      </a:r>
                      <a:r>
                        <a:rPr sz="1100" spc="-15" dirty="0">
                          <a:latin typeface="Carlito"/>
                          <a:cs typeface="Carlito"/>
                        </a:rPr>
                        <a:t> </a:t>
                      </a:r>
                      <a:r>
                        <a:rPr sz="1100" spc="-10" dirty="0">
                          <a:latin typeface="Carlito"/>
                          <a:cs typeface="Carlito"/>
                        </a:rPr>
                        <a:t>hitches,</a:t>
                      </a:r>
                      <a:endParaRPr sz="1100">
                        <a:latin typeface="Carlito"/>
                        <a:cs typeface="Carlito"/>
                      </a:endParaRPr>
                    </a:p>
                    <a:p>
                      <a:pPr marL="376555" marR="196215">
                        <a:lnSpc>
                          <a:spcPts val="1300"/>
                        </a:lnSpc>
                        <a:spcBef>
                          <a:spcPts val="15"/>
                        </a:spcBef>
                      </a:pPr>
                      <a:r>
                        <a:rPr sz="1100" spc="-10" dirty="0">
                          <a:latin typeface="Carlito"/>
                          <a:cs typeface="Carlito"/>
                        </a:rPr>
                        <a:t>constrictor</a:t>
                      </a:r>
                      <a:r>
                        <a:rPr sz="1100" spc="5" dirty="0">
                          <a:latin typeface="Carlito"/>
                          <a:cs typeface="Carlito"/>
                        </a:rPr>
                        <a:t> </a:t>
                      </a:r>
                      <a:r>
                        <a:rPr sz="1100" dirty="0">
                          <a:latin typeface="Carlito"/>
                          <a:cs typeface="Carlito"/>
                        </a:rPr>
                        <a:t>knot and </a:t>
                      </a:r>
                      <a:r>
                        <a:rPr sz="1100" spc="-25" dirty="0">
                          <a:latin typeface="Carlito"/>
                          <a:cs typeface="Carlito"/>
                        </a:rPr>
                        <a:t>re- </a:t>
                      </a:r>
                      <a:r>
                        <a:rPr sz="1100" dirty="0">
                          <a:latin typeface="Carlito"/>
                          <a:cs typeface="Carlito"/>
                        </a:rPr>
                        <a:t>threaded</a:t>
                      </a:r>
                      <a:r>
                        <a:rPr sz="1100" spc="-35" dirty="0">
                          <a:latin typeface="Carlito"/>
                          <a:cs typeface="Carlito"/>
                        </a:rPr>
                        <a:t> </a:t>
                      </a:r>
                      <a:r>
                        <a:rPr sz="1100" dirty="0">
                          <a:latin typeface="Carlito"/>
                          <a:cs typeface="Carlito"/>
                        </a:rPr>
                        <a:t>figure</a:t>
                      </a:r>
                      <a:r>
                        <a:rPr sz="1100" spc="-30" dirty="0">
                          <a:latin typeface="Carlito"/>
                          <a:cs typeface="Carlito"/>
                        </a:rPr>
                        <a:t> </a:t>
                      </a:r>
                      <a:r>
                        <a:rPr sz="1100" dirty="0">
                          <a:latin typeface="Carlito"/>
                          <a:cs typeface="Carlito"/>
                        </a:rPr>
                        <a:t>of</a:t>
                      </a:r>
                      <a:r>
                        <a:rPr sz="1100" spc="-30" dirty="0">
                          <a:latin typeface="Carlito"/>
                          <a:cs typeface="Carlito"/>
                        </a:rPr>
                        <a:t> </a:t>
                      </a:r>
                      <a:r>
                        <a:rPr sz="1100" dirty="0">
                          <a:latin typeface="Carlito"/>
                          <a:cs typeface="Carlito"/>
                        </a:rPr>
                        <a:t>eight</a:t>
                      </a:r>
                      <a:r>
                        <a:rPr sz="1100" spc="-35" dirty="0">
                          <a:latin typeface="Carlito"/>
                          <a:cs typeface="Carlito"/>
                        </a:rPr>
                        <a:t> </a:t>
                      </a:r>
                      <a:r>
                        <a:rPr sz="1100" spc="-25" dirty="0">
                          <a:latin typeface="Carlito"/>
                          <a:cs typeface="Carlito"/>
                        </a:rPr>
                        <a:t>(in</a:t>
                      </a:r>
                      <a:endParaRPr sz="1100">
                        <a:latin typeface="Carlito"/>
                        <a:cs typeface="Carlito"/>
                      </a:endParaRPr>
                    </a:p>
                    <a:p>
                      <a:pPr marL="376555" marR="290195">
                        <a:lnSpc>
                          <a:spcPts val="1300"/>
                        </a:lnSpc>
                        <a:spcBef>
                          <a:spcPts val="90"/>
                        </a:spcBef>
                      </a:pPr>
                      <a:r>
                        <a:rPr sz="1100" dirty="0">
                          <a:latin typeface="Carlito"/>
                          <a:cs typeface="Carlito"/>
                        </a:rPr>
                        <a:t>addition</a:t>
                      </a:r>
                      <a:r>
                        <a:rPr sz="1100" spc="-30" dirty="0">
                          <a:latin typeface="Carlito"/>
                          <a:cs typeface="Carlito"/>
                        </a:rPr>
                        <a:t> </a:t>
                      </a:r>
                      <a:r>
                        <a:rPr sz="1100" dirty="0">
                          <a:latin typeface="Carlito"/>
                          <a:cs typeface="Carlito"/>
                        </a:rPr>
                        <a:t>to</a:t>
                      </a:r>
                      <a:r>
                        <a:rPr sz="1100" spc="-25" dirty="0">
                          <a:latin typeface="Carlito"/>
                          <a:cs typeface="Carlito"/>
                        </a:rPr>
                        <a:t> </a:t>
                      </a:r>
                      <a:r>
                        <a:rPr sz="1100" dirty="0">
                          <a:latin typeface="Carlito"/>
                          <a:cs typeface="Carlito"/>
                        </a:rPr>
                        <a:t>knots</a:t>
                      </a:r>
                      <a:r>
                        <a:rPr sz="1100" spc="-30" dirty="0">
                          <a:latin typeface="Carlito"/>
                          <a:cs typeface="Carlito"/>
                        </a:rPr>
                        <a:t> </a:t>
                      </a:r>
                      <a:r>
                        <a:rPr sz="1100" dirty="0">
                          <a:latin typeface="Carlito"/>
                          <a:cs typeface="Carlito"/>
                        </a:rPr>
                        <a:t>listed</a:t>
                      </a:r>
                      <a:r>
                        <a:rPr sz="1100" spc="-25" dirty="0">
                          <a:latin typeface="Carlito"/>
                          <a:cs typeface="Carlito"/>
                        </a:rPr>
                        <a:t> in </a:t>
                      </a:r>
                      <a:r>
                        <a:rPr sz="1100" dirty="0">
                          <a:latin typeface="Carlito"/>
                          <a:cs typeface="Carlito"/>
                        </a:rPr>
                        <a:t>beaver</a:t>
                      </a:r>
                      <a:r>
                        <a:rPr sz="1100" spc="-15" dirty="0">
                          <a:latin typeface="Carlito"/>
                          <a:cs typeface="Carlito"/>
                        </a:rPr>
                        <a:t> </a:t>
                      </a:r>
                      <a:r>
                        <a:rPr sz="1100" dirty="0">
                          <a:latin typeface="Carlito"/>
                          <a:cs typeface="Carlito"/>
                        </a:rPr>
                        <a:t>and</a:t>
                      </a:r>
                      <a:r>
                        <a:rPr sz="1100" spc="-20" dirty="0">
                          <a:latin typeface="Carlito"/>
                          <a:cs typeface="Carlito"/>
                        </a:rPr>
                        <a:t> </a:t>
                      </a:r>
                      <a:r>
                        <a:rPr sz="1100" dirty="0">
                          <a:latin typeface="Carlito"/>
                          <a:cs typeface="Carlito"/>
                        </a:rPr>
                        <a:t>cub</a:t>
                      </a:r>
                      <a:r>
                        <a:rPr sz="1100" spc="-20" dirty="0">
                          <a:latin typeface="Carlito"/>
                          <a:cs typeface="Carlito"/>
                        </a:rPr>
                        <a:t> </a:t>
                      </a:r>
                      <a:r>
                        <a:rPr sz="1100" spc="-10" dirty="0">
                          <a:latin typeface="Carlito"/>
                          <a:cs typeface="Carlito"/>
                        </a:rPr>
                        <a:t>levels)</a:t>
                      </a:r>
                      <a:endParaRPr sz="1100">
                        <a:latin typeface="Carlito"/>
                        <a:cs typeface="Carlito"/>
                      </a:endParaRPr>
                    </a:p>
                    <a:p>
                      <a:pPr marL="376555" indent="-285750">
                        <a:lnSpc>
                          <a:spcPts val="1250"/>
                        </a:lnSpc>
                        <a:buFont typeface="Arial"/>
                        <a:buChar char="•"/>
                        <a:tabLst>
                          <a:tab pos="376555" algn="l"/>
                        </a:tabLst>
                      </a:pPr>
                      <a:r>
                        <a:rPr sz="1100" dirty="0">
                          <a:latin typeface="Carlito"/>
                          <a:cs typeface="Carlito"/>
                        </a:rPr>
                        <a:t>Use</a:t>
                      </a:r>
                      <a:r>
                        <a:rPr sz="1100" spc="-25"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simple</a:t>
                      </a:r>
                      <a:r>
                        <a:rPr sz="1100" spc="-25" dirty="0">
                          <a:latin typeface="Carlito"/>
                          <a:cs typeface="Carlito"/>
                        </a:rPr>
                        <a:t> </a:t>
                      </a:r>
                      <a:r>
                        <a:rPr sz="1100" dirty="0">
                          <a:latin typeface="Carlito"/>
                          <a:cs typeface="Carlito"/>
                        </a:rPr>
                        <a:t>whipping</a:t>
                      </a:r>
                      <a:r>
                        <a:rPr sz="1100" spc="-25" dirty="0">
                          <a:latin typeface="Carlito"/>
                          <a:cs typeface="Carlito"/>
                        </a:rPr>
                        <a:t> to</a:t>
                      </a:r>
                      <a:endParaRPr sz="1100">
                        <a:latin typeface="Carlito"/>
                        <a:cs typeface="Carlito"/>
                      </a:endParaRPr>
                    </a:p>
                    <a:p>
                      <a:pPr marL="376555" marR="401320">
                        <a:lnSpc>
                          <a:spcPts val="1300"/>
                        </a:lnSpc>
                        <a:spcBef>
                          <a:spcPts val="60"/>
                        </a:spcBef>
                      </a:pPr>
                      <a:r>
                        <a:rPr sz="1100" dirty="0">
                          <a:latin typeface="Carlito"/>
                          <a:cs typeface="Carlito"/>
                        </a:rPr>
                        <a:t>seal</a:t>
                      </a:r>
                      <a:r>
                        <a:rPr sz="1100" spc="5" dirty="0">
                          <a:latin typeface="Carlito"/>
                          <a:cs typeface="Carlito"/>
                        </a:rPr>
                        <a:t> </a:t>
                      </a:r>
                      <a:r>
                        <a:rPr sz="1100" dirty="0">
                          <a:latin typeface="Carlito"/>
                          <a:cs typeface="Carlito"/>
                        </a:rPr>
                        <a:t>a</a:t>
                      </a:r>
                      <a:r>
                        <a:rPr sz="1100" spc="10" dirty="0">
                          <a:latin typeface="Carlito"/>
                          <a:cs typeface="Carlito"/>
                        </a:rPr>
                        <a:t> </a:t>
                      </a:r>
                      <a:r>
                        <a:rPr sz="1100" spc="-10" dirty="0">
                          <a:latin typeface="Carlito"/>
                          <a:cs typeface="Carlito"/>
                        </a:rPr>
                        <a:t>traditional</a:t>
                      </a:r>
                      <a:r>
                        <a:rPr sz="1100" spc="5" dirty="0">
                          <a:latin typeface="Carlito"/>
                          <a:cs typeface="Carlito"/>
                        </a:rPr>
                        <a:t> </a:t>
                      </a:r>
                      <a:r>
                        <a:rPr sz="1100" spc="-10" dirty="0">
                          <a:latin typeface="Carlito"/>
                          <a:cs typeface="Carlito"/>
                        </a:rPr>
                        <a:t>three- </a:t>
                      </a:r>
                      <a:r>
                        <a:rPr sz="1100" dirty="0">
                          <a:latin typeface="Carlito"/>
                          <a:cs typeface="Carlito"/>
                        </a:rPr>
                        <a:t>strand</a:t>
                      </a:r>
                      <a:r>
                        <a:rPr sz="1100" spc="-30" dirty="0">
                          <a:latin typeface="Carlito"/>
                          <a:cs typeface="Carlito"/>
                        </a:rPr>
                        <a:t> </a:t>
                      </a:r>
                      <a:r>
                        <a:rPr sz="1100" spc="-20" dirty="0">
                          <a:latin typeface="Carlito"/>
                          <a:cs typeface="Carlito"/>
                        </a:rPr>
                        <a:t>rope</a:t>
                      </a:r>
                      <a:endParaRPr sz="1100">
                        <a:latin typeface="Carlito"/>
                        <a:cs typeface="Carlito"/>
                      </a:endParaRPr>
                    </a:p>
                    <a:p>
                      <a:pPr marL="376555" indent="-285750">
                        <a:lnSpc>
                          <a:spcPct val="100000"/>
                        </a:lnSpc>
                        <a:spcBef>
                          <a:spcPts val="25"/>
                        </a:spcBef>
                        <a:buFont typeface="Arial"/>
                        <a:buChar char="•"/>
                        <a:tabLst>
                          <a:tab pos="376555" algn="l"/>
                        </a:tabLst>
                      </a:pPr>
                      <a:r>
                        <a:rPr sz="1100" dirty="0">
                          <a:latin typeface="Carlito"/>
                          <a:cs typeface="Carlito"/>
                        </a:rPr>
                        <a:t>Splice</a:t>
                      </a:r>
                      <a:r>
                        <a:rPr sz="1100" spc="-20" dirty="0">
                          <a:latin typeface="Carlito"/>
                          <a:cs typeface="Carlito"/>
                        </a:rPr>
                        <a:t> </a:t>
                      </a:r>
                      <a:r>
                        <a:rPr sz="1100" dirty="0">
                          <a:latin typeface="Carlito"/>
                          <a:cs typeface="Carlito"/>
                        </a:rPr>
                        <a:t>a</a:t>
                      </a:r>
                      <a:r>
                        <a:rPr sz="1100" spc="-25" dirty="0">
                          <a:latin typeface="Carlito"/>
                          <a:cs typeface="Carlito"/>
                        </a:rPr>
                        <a:t> </a:t>
                      </a:r>
                      <a:r>
                        <a:rPr sz="1100" spc="-10" dirty="0">
                          <a:latin typeface="Carlito"/>
                          <a:cs typeface="Carlito"/>
                        </a:rPr>
                        <a:t>rope.</a:t>
                      </a:r>
                      <a:endParaRPr sz="1100">
                        <a:latin typeface="Carlito"/>
                        <a:cs typeface="Carlito"/>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solidFill>
                      <a:srgbClr val="E9EBF5"/>
                    </a:solidFill>
                  </a:tcPr>
                </a:tc>
                <a:tc>
                  <a:txBody>
                    <a:bodyPr/>
                    <a:lstStyle/>
                    <a:p>
                      <a:pPr marL="259715" marR="125095" indent="-168910">
                        <a:lnSpc>
                          <a:spcPct val="100000"/>
                        </a:lnSpc>
                        <a:spcBef>
                          <a:spcPts val="270"/>
                        </a:spcBef>
                        <a:buFont typeface="Arial"/>
                        <a:buChar char="•"/>
                        <a:tabLst>
                          <a:tab pos="262255" algn="l"/>
                        </a:tabLst>
                      </a:pPr>
                      <a:r>
                        <a:rPr sz="1100" dirty="0">
                          <a:latin typeface="Carlito"/>
                          <a:cs typeface="Carlito"/>
                        </a:rPr>
                        <a:t>Design</a:t>
                      </a:r>
                      <a:r>
                        <a:rPr sz="1100" spc="-25"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build</a:t>
                      </a:r>
                      <a:r>
                        <a:rPr sz="1100" spc="-25" dirty="0">
                          <a:latin typeface="Carlito"/>
                          <a:cs typeface="Carlito"/>
                        </a:rPr>
                        <a:t> </a:t>
                      </a:r>
                      <a:r>
                        <a:rPr sz="1100" dirty="0">
                          <a:latin typeface="Carlito"/>
                          <a:cs typeface="Carlito"/>
                        </a:rPr>
                        <a:t>large</a:t>
                      </a:r>
                      <a:r>
                        <a:rPr sz="1100" spc="-20" dirty="0">
                          <a:latin typeface="Carlito"/>
                          <a:cs typeface="Carlito"/>
                        </a:rPr>
                        <a:t> scale 	</a:t>
                      </a:r>
                      <a:r>
                        <a:rPr sz="1100" dirty="0">
                          <a:latin typeface="Carlito"/>
                          <a:cs typeface="Carlito"/>
                        </a:rPr>
                        <a:t>bridges</a:t>
                      </a:r>
                      <a:r>
                        <a:rPr sz="1100" spc="-35"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towers</a:t>
                      </a:r>
                      <a:r>
                        <a:rPr sz="1100" spc="-30" dirty="0">
                          <a:latin typeface="Carlito"/>
                          <a:cs typeface="Carlito"/>
                        </a:rPr>
                        <a:t> </a:t>
                      </a:r>
                      <a:r>
                        <a:rPr sz="1100" spc="-10" dirty="0">
                          <a:latin typeface="Carlito"/>
                          <a:cs typeface="Carlito"/>
                        </a:rPr>
                        <a:t>covering 	</a:t>
                      </a:r>
                      <a:r>
                        <a:rPr sz="1100" dirty="0">
                          <a:latin typeface="Carlito"/>
                          <a:cs typeface="Carlito"/>
                        </a:rPr>
                        <a:t>significant</a:t>
                      </a:r>
                      <a:r>
                        <a:rPr sz="1100" spc="-35" dirty="0">
                          <a:latin typeface="Carlito"/>
                          <a:cs typeface="Carlito"/>
                        </a:rPr>
                        <a:t> </a:t>
                      </a:r>
                      <a:r>
                        <a:rPr sz="1100" dirty="0">
                          <a:latin typeface="Carlito"/>
                          <a:cs typeface="Carlito"/>
                        </a:rPr>
                        <a:t>distance</a:t>
                      </a:r>
                      <a:r>
                        <a:rPr sz="1100" spc="-30" dirty="0">
                          <a:latin typeface="Carlito"/>
                          <a:cs typeface="Carlito"/>
                        </a:rPr>
                        <a:t> </a:t>
                      </a:r>
                      <a:r>
                        <a:rPr sz="1100" dirty="0">
                          <a:latin typeface="Carlito"/>
                          <a:cs typeface="Carlito"/>
                        </a:rPr>
                        <a:t>or</a:t>
                      </a:r>
                      <a:r>
                        <a:rPr sz="1100" spc="-25" dirty="0">
                          <a:latin typeface="Carlito"/>
                          <a:cs typeface="Carlito"/>
                        </a:rPr>
                        <a:t> </a:t>
                      </a:r>
                      <a:r>
                        <a:rPr sz="1100" spc="-10" dirty="0">
                          <a:latin typeface="Carlito"/>
                          <a:cs typeface="Carlito"/>
                        </a:rPr>
                        <a:t>height 	</a:t>
                      </a:r>
                      <a:r>
                        <a:rPr sz="1100" dirty="0">
                          <a:latin typeface="Carlito"/>
                          <a:cs typeface="Carlito"/>
                        </a:rPr>
                        <a:t>using</a:t>
                      </a:r>
                      <a:r>
                        <a:rPr sz="1100" spc="-35" dirty="0">
                          <a:latin typeface="Carlito"/>
                          <a:cs typeface="Carlito"/>
                        </a:rPr>
                        <a:t> </a:t>
                      </a:r>
                      <a:r>
                        <a:rPr sz="1100" dirty="0">
                          <a:latin typeface="Carlito"/>
                          <a:cs typeface="Carlito"/>
                        </a:rPr>
                        <a:t>anchors</a:t>
                      </a:r>
                      <a:r>
                        <a:rPr sz="1100" spc="-30" dirty="0">
                          <a:latin typeface="Carlito"/>
                          <a:cs typeface="Carlito"/>
                        </a:rPr>
                        <a:t> </a:t>
                      </a:r>
                      <a:r>
                        <a:rPr sz="1100" spc="-25" dirty="0">
                          <a:latin typeface="Carlito"/>
                          <a:cs typeface="Carlito"/>
                        </a:rPr>
                        <a:t>and 	</a:t>
                      </a:r>
                      <a:r>
                        <a:rPr sz="1100" dirty="0">
                          <a:latin typeface="Carlito"/>
                          <a:cs typeface="Carlito"/>
                        </a:rPr>
                        <a:t>mechanical</a:t>
                      </a:r>
                      <a:r>
                        <a:rPr sz="1100" spc="-50" dirty="0">
                          <a:latin typeface="Carlito"/>
                          <a:cs typeface="Carlito"/>
                        </a:rPr>
                        <a:t> </a:t>
                      </a:r>
                      <a:r>
                        <a:rPr sz="1100" dirty="0">
                          <a:latin typeface="Carlito"/>
                          <a:cs typeface="Carlito"/>
                        </a:rPr>
                        <a:t>advantage</a:t>
                      </a:r>
                      <a:r>
                        <a:rPr sz="1100" spc="-45" dirty="0">
                          <a:latin typeface="Carlito"/>
                          <a:cs typeface="Carlito"/>
                        </a:rPr>
                        <a:t> </a:t>
                      </a:r>
                      <a:r>
                        <a:rPr sz="1100" spc="-25" dirty="0">
                          <a:latin typeface="Carlito"/>
                          <a:cs typeface="Carlito"/>
                        </a:rPr>
                        <a:t>in 	</a:t>
                      </a:r>
                      <a:r>
                        <a:rPr sz="1100" dirty="0">
                          <a:latin typeface="Carlito"/>
                          <a:cs typeface="Carlito"/>
                        </a:rPr>
                        <a:t>their</a:t>
                      </a:r>
                      <a:r>
                        <a:rPr sz="1100" spc="-30" dirty="0">
                          <a:latin typeface="Carlito"/>
                          <a:cs typeface="Carlito"/>
                        </a:rPr>
                        <a:t> </a:t>
                      </a:r>
                      <a:r>
                        <a:rPr sz="1100" spc="-10" dirty="0">
                          <a:latin typeface="Carlito"/>
                          <a:cs typeface="Carlito"/>
                        </a:rPr>
                        <a:t>construction.</a:t>
                      </a:r>
                      <a:endParaRPr sz="1100">
                        <a:latin typeface="Carlito"/>
                        <a:cs typeface="Carlito"/>
                      </a:endParaRPr>
                    </a:p>
                    <a:p>
                      <a:pPr marL="259715" indent="-168910">
                        <a:lnSpc>
                          <a:spcPts val="1295"/>
                        </a:lnSpc>
                        <a:buFont typeface="Arial"/>
                        <a:buChar char="•"/>
                        <a:tabLst>
                          <a:tab pos="259715" algn="l"/>
                        </a:tabLst>
                      </a:pPr>
                      <a:r>
                        <a:rPr sz="1100" dirty="0">
                          <a:latin typeface="Carlito"/>
                          <a:cs typeface="Carlito"/>
                        </a:rPr>
                        <a:t>Maintain</a:t>
                      </a:r>
                      <a:r>
                        <a:rPr sz="1100" spc="-30" dirty="0">
                          <a:latin typeface="Carlito"/>
                          <a:cs typeface="Carlito"/>
                        </a:rPr>
                        <a:t> </a:t>
                      </a:r>
                      <a:r>
                        <a:rPr sz="1100" dirty="0">
                          <a:latin typeface="Carlito"/>
                          <a:cs typeface="Carlito"/>
                        </a:rPr>
                        <a:t>all</a:t>
                      </a:r>
                      <a:r>
                        <a:rPr sz="1100" spc="-30" dirty="0">
                          <a:latin typeface="Carlito"/>
                          <a:cs typeface="Carlito"/>
                        </a:rPr>
                        <a:t> </a:t>
                      </a:r>
                      <a:r>
                        <a:rPr sz="1100" spc="-10" dirty="0">
                          <a:latin typeface="Carlito"/>
                          <a:cs typeface="Carlito"/>
                        </a:rPr>
                        <a:t>pioneering</a:t>
                      </a:r>
                      <a:endParaRPr sz="1100">
                        <a:latin typeface="Carlito"/>
                        <a:cs typeface="Carlito"/>
                      </a:endParaRPr>
                    </a:p>
                    <a:p>
                      <a:pPr marL="262255" marR="222250">
                        <a:lnSpc>
                          <a:spcPts val="1300"/>
                        </a:lnSpc>
                        <a:spcBef>
                          <a:spcPts val="130"/>
                        </a:spcBef>
                      </a:pPr>
                      <a:r>
                        <a:rPr sz="1100" dirty="0">
                          <a:latin typeface="Carlito"/>
                          <a:cs typeface="Carlito"/>
                        </a:rPr>
                        <a:t>equipment</a:t>
                      </a:r>
                      <a:r>
                        <a:rPr sz="1100" spc="-45" dirty="0">
                          <a:latin typeface="Carlito"/>
                          <a:cs typeface="Carlito"/>
                        </a:rPr>
                        <a:t> </a:t>
                      </a:r>
                      <a:r>
                        <a:rPr sz="1100" dirty="0">
                          <a:latin typeface="Carlito"/>
                          <a:cs typeface="Carlito"/>
                        </a:rPr>
                        <a:t>including</a:t>
                      </a:r>
                      <a:r>
                        <a:rPr sz="1100" spc="-40" dirty="0">
                          <a:latin typeface="Carlito"/>
                          <a:cs typeface="Carlito"/>
                        </a:rPr>
                        <a:t> </a:t>
                      </a:r>
                      <a:r>
                        <a:rPr sz="1100" spc="-10" dirty="0">
                          <a:latin typeface="Carlito"/>
                          <a:cs typeface="Carlito"/>
                        </a:rPr>
                        <a:t>spars, </a:t>
                      </a:r>
                      <a:r>
                        <a:rPr sz="1100" dirty="0">
                          <a:latin typeface="Carlito"/>
                          <a:cs typeface="Carlito"/>
                        </a:rPr>
                        <a:t>ropes</a:t>
                      </a:r>
                      <a:r>
                        <a:rPr sz="1100" spc="-25"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pulley</a:t>
                      </a:r>
                      <a:r>
                        <a:rPr sz="1100" spc="-20" dirty="0">
                          <a:latin typeface="Carlito"/>
                          <a:cs typeface="Carlito"/>
                        </a:rPr>
                        <a:t> </a:t>
                      </a:r>
                      <a:r>
                        <a:rPr sz="1100" spc="-10" dirty="0">
                          <a:latin typeface="Carlito"/>
                          <a:cs typeface="Carlito"/>
                        </a:rPr>
                        <a:t>systems.</a:t>
                      </a:r>
                      <a:endParaRPr sz="1100">
                        <a:latin typeface="Carlito"/>
                        <a:cs typeface="Carlito"/>
                      </a:endParaRPr>
                    </a:p>
                    <a:p>
                      <a:pPr marL="259715" indent="-168910">
                        <a:lnSpc>
                          <a:spcPts val="1250"/>
                        </a:lnSpc>
                        <a:buFont typeface="Arial"/>
                        <a:buChar char="•"/>
                        <a:tabLst>
                          <a:tab pos="259715" algn="l"/>
                        </a:tabLst>
                      </a:pPr>
                      <a:r>
                        <a:rPr sz="1100" dirty="0">
                          <a:latin typeface="Carlito"/>
                          <a:cs typeface="Carlito"/>
                        </a:rPr>
                        <a:t>Use</a:t>
                      </a:r>
                      <a:r>
                        <a:rPr sz="1100" spc="-20" dirty="0">
                          <a:latin typeface="Carlito"/>
                          <a:cs typeface="Carlito"/>
                        </a:rPr>
                        <a:t> </a:t>
                      </a:r>
                      <a:r>
                        <a:rPr sz="1100" spc="-10" dirty="0">
                          <a:latin typeface="Carlito"/>
                          <a:cs typeface="Carlito"/>
                        </a:rPr>
                        <a:t>eye-</a:t>
                      </a:r>
                      <a:r>
                        <a:rPr sz="1100" dirty="0">
                          <a:latin typeface="Carlito"/>
                          <a:cs typeface="Carlito"/>
                        </a:rPr>
                        <a:t>splices,</a:t>
                      </a:r>
                      <a:r>
                        <a:rPr sz="1100" spc="-20" dirty="0">
                          <a:latin typeface="Carlito"/>
                          <a:cs typeface="Carlito"/>
                        </a:rPr>
                        <a:t> </a:t>
                      </a:r>
                      <a:r>
                        <a:rPr sz="1100" dirty="0">
                          <a:latin typeface="Carlito"/>
                          <a:cs typeface="Carlito"/>
                        </a:rPr>
                        <a:t>back</a:t>
                      </a:r>
                      <a:r>
                        <a:rPr sz="1100" spc="-20" dirty="0">
                          <a:latin typeface="Carlito"/>
                          <a:cs typeface="Carlito"/>
                        </a:rPr>
                        <a:t> </a:t>
                      </a:r>
                      <a:r>
                        <a:rPr sz="1100" spc="-10" dirty="0">
                          <a:latin typeface="Carlito"/>
                          <a:cs typeface="Carlito"/>
                        </a:rPr>
                        <a:t>splices</a:t>
                      </a:r>
                      <a:endParaRPr sz="1100">
                        <a:latin typeface="Carlito"/>
                        <a:cs typeface="Carlito"/>
                      </a:endParaRPr>
                    </a:p>
                    <a:p>
                      <a:pPr marL="262255" marR="337185">
                        <a:lnSpc>
                          <a:spcPts val="1300"/>
                        </a:lnSpc>
                        <a:spcBef>
                          <a:spcPts val="60"/>
                        </a:spcBef>
                      </a:pPr>
                      <a:r>
                        <a:rPr sz="1100" dirty="0">
                          <a:latin typeface="Carlito"/>
                          <a:cs typeface="Carlito"/>
                        </a:rPr>
                        <a:t>and</a:t>
                      </a:r>
                      <a:r>
                        <a:rPr sz="1100" spc="-25" dirty="0">
                          <a:latin typeface="Carlito"/>
                          <a:cs typeface="Carlito"/>
                        </a:rPr>
                        <a:t> </a:t>
                      </a:r>
                      <a:r>
                        <a:rPr sz="1100" dirty="0">
                          <a:latin typeface="Carlito"/>
                          <a:cs typeface="Carlito"/>
                        </a:rPr>
                        <a:t>short</a:t>
                      </a:r>
                      <a:r>
                        <a:rPr sz="1100" spc="-20" dirty="0">
                          <a:latin typeface="Carlito"/>
                          <a:cs typeface="Carlito"/>
                        </a:rPr>
                        <a:t> </a:t>
                      </a:r>
                      <a:r>
                        <a:rPr sz="1100" dirty="0">
                          <a:latin typeface="Carlito"/>
                          <a:cs typeface="Carlito"/>
                        </a:rPr>
                        <a:t>splices</a:t>
                      </a:r>
                      <a:r>
                        <a:rPr sz="1100" spc="-25" dirty="0">
                          <a:latin typeface="Carlito"/>
                          <a:cs typeface="Carlito"/>
                        </a:rPr>
                        <a:t> </a:t>
                      </a:r>
                      <a:r>
                        <a:rPr sz="1100" dirty="0">
                          <a:latin typeface="Carlito"/>
                          <a:cs typeface="Carlito"/>
                        </a:rPr>
                        <a:t>to</a:t>
                      </a:r>
                      <a:r>
                        <a:rPr sz="1100" spc="-20" dirty="0">
                          <a:latin typeface="Carlito"/>
                          <a:cs typeface="Carlito"/>
                        </a:rPr>
                        <a:t> work </a:t>
                      </a:r>
                      <a:r>
                        <a:rPr sz="1100" dirty="0">
                          <a:latin typeface="Carlito"/>
                          <a:cs typeface="Carlito"/>
                        </a:rPr>
                        <a:t>with</a:t>
                      </a:r>
                      <a:r>
                        <a:rPr sz="1100" spc="-40" dirty="0">
                          <a:latin typeface="Carlito"/>
                          <a:cs typeface="Carlito"/>
                        </a:rPr>
                        <a:t> </a:t>
                      </a:r>
                      <a:r>
                        <a:rPr sz="1100" dirty="0">
                          <a:latin typeface="Carlito"/>
                          <a:cs typeface="Carlito"/>
                        </a:rPr>
                        <a:t>traditional</a:t>
                      </a:r>
                      <a:r>
                        <a:rPr sz="1100" spc="-40" dirty="0">
                          <a:latin typeface="Carlito"/>
                          <a:cs typeface="Carlito"/>
                        </a:rPr>
                        <a:t> </a:t>
                      </a:r>
                      <a:r>
                        <a:rPr sz="1100" spc="-10" dirty="0">
                          <a:latin typeface="Carlito"/>
                          <a:cs typeface="Carlito"/>
                        </a:rPr>
                        <a:t>ropes.</a:t>
                      </a:r>
                      <a:endParaRPr sz="1100">
                        <a:latin typeface="Carlito"/>
                        <a:cs typeface="Carlito"/>
                      </a:endParaRPr>
                    </a:p>
                    <a:p>
                      <a:pPr marL="259715" marR="245745" indent="-168910">
                        <a:lnSpc>
                          <a:spcPts val="1300"/>
                        </a:lnSpc>
                        <a:spcBef>
                          <a:spcPts val="90"/>
                        </a:spcBef>
                        <a:buFont typeface="Arial"/>
                        <a:buChar char="•"/>
                        <a:tabLst>
                          <a:tab pos="262255" algn="l"/>
                        </a:tabLst>
                      </a:pPr>
                      <a:r>
                        <a:rPr sz="1100" dirty="0">
                          <a:latin typeface="Carlito"/>
                          <a:cs typeface="Carlito"/>
                        </a:rPr>
                        <a:t>Know</a:t>
                      </a:r>
                      <a:r>
                        <a:rPr sz="1100" spc="-25" dirty="0">
                          <a:latin typeface="Carlito"/>
                          <a:cs typeface="Carlito"/>
                        </a:rPr>
                        <a:t> </a:t>
                      </a:r>
                      <a:r>
                        <a:rPr sz="1100" dirty="0">
                          <a:latin typeface="Carlito"/>
                          <a:cs typeface="Carlito"/>
                        </a:rPr>
                        <a:t>how</a:t>
                      </a:r>
                      <a:r>
                        <a:rPr sz="1100" spc="-20" dirty="0">
                          <a:latin typeface="Carlito"/>
                          <a:cs typeface="Carlito"/>
                        </a:rPr>
                        <a:t> </a:t>
                      </a:r>
                      <a:r>
                        <a:rPr sz="1100" dirty="0">
                          <a:latin typeface="Carlito"/>
                          <a:cs typeface="Carlito"/>
                        </a:rPr>
                        <a:t>to</a:t>
                      </a:r>
                      <a:r>
                        <a:rPr sz="1100" spc="-25" dirty="0">
                          <a:latin typeface="Carlito"/>
                          <a:cs typeface="Carlito"/>
                        </a:rPr>
                        <a:t> </a:t>
                      </a:r>
                      <a:r>
                        <a:rPr sz="1100" spc="-10" dirty="0">
                          <a:latin typeface="Carlito"/>
                          <a:cs typeface="Carlito"/>
                        </a:rPr>
                        <a:t>inspect 	</a:t>
                      </a:r>
                      <a:r>
                        <a:rPr sz="1100" dirty="0">
                          <a:latin typeface="Carlito"/>
                          <a:cs typeface="Carlito"/>
                        </a:rPr>
                        <a:t>equipment</a:t>
                      </a:r>
                      <a:r>
                        <a:rPr sz="1100" spc="-35" dirty="0">
                          <a:latin typeface="Carlito"/>
                          <a:cs typeface="Carlito"/>
                        </a:rPr>
                        <a:t> </a:t>
                      </a:r>
                      <a:r>
                        <a:rPr sz="1100" dirty="0">
                          <a:latin typeface="Carlito"/>
                          <a:cs typeface="Carlito"/>
                        </a:rPr>
                        <a:t>for</a:t>
                      </a:r>
                      <a:r>
                        <a:rPr sz="1100" spc="-20" dirty="0">
                          <a:latin typeface="Carlito"/>
                          <a:cs typeface="Carlito"/>
                        </a:rPr>
                        <a:t> </a:t>
                      </a:r>
                      <a:r>
                        <a:rPr sz="1100" dirty="0">
                          <a:latin typeface="Carlito"/>
                          <a:cs typeface="Carlito"/>
                        </a:rPr>
                        <a:t>safety</a:t>
                      </a:r>
                      <a:r>
                        <a:rPr sz="1100" spc="-20" dirty="0">
                          <a:latin typeface="Carlito"/>
                          <a:cs typeface="Carlito"/>
                        </a:rPr>
                        <a:t> </a:t>
                      </a:r>
                      <a:r>
                        <a:rPr sz="1100" spc="-25" dirty="0">
                          <a:latin typeface="Carlito"/>
                          <a:cs typeface="Carlito"/>
                        </a:rPr>
                        <a:t>and 	</a:t>
                      </a:r>
                      <a:r>
                        <a:rPr sz="1100" dirty="0">
                          <a:latin typeface="Carlito"/>
                          <a:cs typeface="Carlito"/>
                        </a:rPr>
                        <a:t>conduct</a:t>
                      </a:r>
                      <a:r>
                        <a:rPr sz="1100" spc="-25"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risk</a:t>
                      </a:r>
                      <a:r>
                        <a:rPr sz="1100" spc="-15" dirty="0">
                          <a:latin typeface="Carlito"/>
                          <a:cs typeface="Carlito"/>
                        </a:rPr>
                        <a:t> </a:t>
                      </a:r>
                      <a:r>
                        <a:rPr sz="1100" spc="-10" dirty="0">
                          <a:latin typeface="Carlito"/>
                          <a:cs typeface="Carlito"/>
                        </a:rPr>
                        <a:t>assessment.</a:t>
                      </a:r>
                      <a:endParaRPr sz="11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solidFill>
                      <a:srgbClr val="E9EBF5"/>
                    </a:solidFill>
                  </a:tcPr>
                </a:tc>
                <a:tc>
                  <a:txBody>
                    <a:bodyPr/>
                    <a:lstStyle/>
                    <a:p>
                      <a:pPr marL="260350" marR="93980" indent="-168910">
                        <a:lnSpc>
                          <a:spcPct val="99700"/>
                        </a:lnSpc>
                        <a:spcBef>
                          <a:spcPts val="275"/>
                        </a:spcBef>
                        <a:buFont typeface="Arial"/>
                        <a:buChar char="•"/>
                        <a:tabLst>
                          <a:tab pos="262890" algn="l"/>
                        </a:tabLst>
                      </a:pPr>
                      <a:r>
                        <a:rPr sz="1100" dirty="0">
                          <a:latin typeface="Carlito"/>
                          <a:cs typeface="Carlito"/>
                        </a:rPr>
                        <a:t>Attend</a:t>
                      </a:r>
                      <a:r>
                        <a:rPr sz="1100" spc="-35" dirty="0">
                          <a:latin typeface="Carlito"/>
                          <a:cs typeface="Carlito"/>
                        </a:rPr>
                        <a:t> </a:t>
                      </a:r>
                      <a:r>
                        <a:rPr sz="1100" dirty="0">
                          <a:latin typeface="Carlito"/>
                          <a:cs typeface="Carlito"/>
                        </a:rPr>
                        <a:t>the</a:t>
                      </a:r>
                      <a:r>
                        <a:rPr sz="1100" spc="-25" dirty="0">
                          <a:latin typeface="Carlito"/>
                          <a:cs typeface="Carlito"/>
                        </a:rPr>
                        <a:t> </a:t>
                      </a:r>
                      <a:r>
                        <a:rPr sz="1100" dirty="0">
                          <a:latin typeface="Carlito"/>
                          <a:cs typeface="Carlito"/>
                        </a:rPr>
                        <a:t>Surrey</a:t>
                      </a:r>
                      <a:r>
                        <a:rPr sz="1100" spc="-25" dirty="0">
                          <a:latin typeface="Carlito"/>
                          <a:cs typeface="Carlito"/>
                        </a:rPr>
                        <a:t> </a:t>
                      </a:r>
                      <a:r>
                        <a:rPr sz="1100" spc="-10" dirty="0">
                          <a:latin typeface="Carlito"/>
                          <a:cs typeface="Carlito"/>
                        </a:rPr>
                        <a:t>Scouts 	</a:t>
                      </a:r>
                      <a:r>
                        <a:rPr sz="1100" dirty="0">
                          <a:latin typeface="Carlito"/>
                          <a:cs typeface="Carlito"/>
                        </a:rPr>
                        <a:t>Pioneering</a:t>
                      </a:r>
                      <a:r>
                        <a:rPr sz="1100" spc="-40" dirty="0">
                          <a:latin typeface="Carlito"/>
                          <a:cs typeface="Carlito"/>
                        </a:rPr>
                        <a:t> </a:t>
                      </a:r>
                      <a:r>
                        <a:rPr sz="1100" dirty="0">
                          <a:latin typeface="Carlito"/>
                          <a:cs typeface="Carlito"/>
                        </a:rPr>
                        <a:t>courses</a:t>
                      </a:r>
                      <a:r>
                        <a:rPr sz="1100" spc="-35" dirty="0">
                          <a:latin typeface="Carlito"/>
                          <a:cs typeface="Carlito"/>
                        </a:rPr>
                        <a:t> </a:t>
                      </a:r>
                      <a:r>
                        <a:rPr sz="1100" dirty="0">
                          <a:latin typeface="Carlito"/>
                          <a:cs typeface="Carlito"/>
                        </a:rPr>
                        <a:t>and</a:t>
                      </a:r>
                      <a:r>
                        <a:rPr sz="1100" spc="-35" dirty="0">
                          <a:latin typeface="Carlito"/>
                          <a:cs typeface="Carlito"/>
                        </a:rPr>
                        <a:t> </a:t>
                      </a:r>
                      <a:r>
                        <a:rPr sz="1100" spc="-10" dirty="0">
                          <a:latin typeface="Carlito"/>
                          <a:cs typeface="Carlito"/>
                        </a:rPr>
                        <a:t>apply 	</a:t>
                      </a:r>
                      <a:r>
                        <a:rPr sz="1100" dirty="0">
                          <a:latin typeface="Carlito"/>
                          <a:cs typeface="Carlito"/>
                        </a:rPr>
                        <a:t>this</a:t>
                      </a:r>
                      <a:r>
                        <a:rPr sz="1100" spc="-30" dirty="0">
                          <a:latin typeface="Carlito"/>
                          <a:cs typeface="Carlito"/>
                        </a:rPr>
                        <a:t> </a:t>
                      </a:r>
                      <a:r>
                        <a:rPr sz="1100" dirty="0">
                          <a:latin typeface="Carlito"/>
                          <a:cs typeface="Carlito"/>
                        </a:rPr>
                        <a:t>by</a:t>
                      </a:r>
                      <a:r>
                        <a:rPr sz="1100" spc="-25" dirty="0">
                          <a:latin typeface="Carlito"/>
                          <a:cs typeface="Carlito"/>
                        </a:rPr>
                        <a:t> </a:t>
                      </a:r>
                      <a:r>
                        <a:rPr sz="1100" dirty="0">
                          <a:latin typeface="Carlito"/>
                          <a:cs typeface="Carlito"/>
                        </a:rPr>
                        <a:t>leading</a:t>
                      </a:r>
                      <a:r>
                        <a:rPr sz="1100" spc="-25" dirty="0">
                          <a:latin typeface="Carlito"/>
                          <a:cs typeface="Carlito"/>
                        </a:rPr>
                        <a:t> </a:t>
                      </a:r>
                      <a:r>
                        <a:rPr sz="1100" dirty="0">
                          <a:latin typeface="Carlito"/>
                          <a:cs typeface="Carlito"/>
                        </a:rPr>
                        <a:t>projects</a:t>
                      </a:r>
                      <a:r>
                        <a:rPr sz="1100" spc="-30" dirty="0">
                          <a:latin typeface="Carlito"/>
                          <a:cs typeface="Carlito"/>
                        </a:rPr>
                        <a:t> </a:t>
                      </a:r>
                      <a:r>
                        <a:rPr sz="1100" spc="-20" dirty="0">
                          <a:latin typeface="Carlito"/>
                          <a:cs typeface="Carlito"/>
                        </a:rPr>
                        <a:t>with 	</a:t>
                      </a:r>
                      <a:r>
                        <a:rPr sz="1100" dirty="0">
                          <a:latin typeface="Carlito"/>
                          <a:cs typeface="Carlito"/>
                        </a:rPr>
                        <a:t>other</a:t>
                      </a:r>
                      <a:r>
                        <a:rPr sz="1100" spc="-20" dirty="0">
                          <a:latin typeface="Carlito"/>
                          <a:cs typeface="Carlito"/>
                        </a:rPr>
                        <a:t> </a:t>
                      </a:r>
                      <a:r>
                        <a:rPr sz="1100" dirty="0">
                          <a:latin typeface="Carlito"/>
                          <a:cs typeface="Carlito"/>
                        </a:rPr>
                        <a:t>sections</a:t>
                      </a:r>
                      <a:r>
                        <a:rPr sz="1100" spc="-30" dirty="0">
                          <a:latin typeface="Carlito"/>
                          <a:cs typeface="Carlito"/>
                        </a:rPr>
                        <a:t> </a:t>
                      </a:r>
                      <a:r>
                        <a:rPr sz="1100" dirty="0">
                          <a:latin typeface="Carlito"/>
                          <a:cs typeface="Carlito"/>
                        </a:rPr>
                        <a:t>or</a:t>
                      </a:r>
                      <a:r>
                        <a:rPr sz="1100" spc="-15" dirty="0">
                          <a:latin typeface="Carlito"/>
                          <a:cs typeface="Carlito"/>
                        </a:rPr>
                        <a:t> </a:t>
                      </a:r>
                      <a:r>
                        <a:rPr sz="1100" dirty="0">
                          <a:latin typeface="Carlito"/>
                          <a:cs typeface="Carlito"/>
                        </a:rPr>
                        <a:t>within</a:t>
                      </a:r>
                      <a:r>
                        <a:rPr sz="1100" spc="-30" dirty="0">
                          <a:latin typeface="Carlito"/>
                          <a:cs typeface="Carlito"/>
                        </a:rPr>
                        <a:t> </a:t>
                      </a:r>
                      <a:r>
                        <a:rPr sz="1100" spc="-25" dirty="0">
                          <a:latin typeface="Carlito"/>
                          <a:cs typeface="Carlito"/>
                        </a:rPr>
                        <a:t>the 	</a:t>
                      </a:r>
                      <a:r>
                        <a:rPr sz="1100" dirty="0">
                          <a:latin typeface="Carlito"/>
                          <a:cs typeface="Carlito"/>
                        </a:rPr>
                        <a:t>context</a:t>
                      </a:r>
                      <a:r>
                        <a:rPr sz="1100" spc="-25" dirty="0">
                          <a:latin typeface="Carlito"/>
                          <a:cs typeface="Carlito"/>
                        </a:rPr>
                        <a:t> </a:t>
                      </a:r>
                      <a:r>
                        <a:rPr sz="1100" dirty="0">
                          <a:latin typeface="Carlito"/>
                          <a:cs typeface="Carlito"/>
                        </a:rPr>
                        <a:t>of</a:t>
                      </a:r>
                      <a:r>
                        <a:rPr sz="1100" spc="-15" dirty="0">
                          <a:latin typeface="Carlito"/>
                          <a:cs typeface="Carlito"/>
                        </a:rPr>
                        <a:t> </a:t>
                      </a:r>
                      <a:r>
                        <a:rPr sz="1100" dirty="0">
                          <a:latin typeface="Carlito"/>
                          <a:cs typeface="Carlito"/>
                        </a:rPr>
                        <a:t>a</a:t>
                      </a:r>
                      <a:r>
                        <a:rPr sz="1100" spc="-25" dirty="0">
                          <a:latin typeface="Carlito"/>
                          <a:cs typeface="Carlito"/>
                        </a:rPr>
                        <a:t> </a:t>
                      </a:r>
                      <a:r>
                        <a:rPr sz="1100" spc="-20" dirty="0">
                          <a:latin typeface="Carlito"/>
                          <a:cs typeface="Carlito"/>
                        </a:rPr>
                        <a:t>large 	</a:t>
                      </a:r>
                      <a:r>
                        <a:rPr sz="1100" spc="-10" dirty="0">
                          <a:latin typeface="Carlito"/>
                          <a:cs typeface="Carlito"/>
                        </a:rPr>
                        <a:t>international</a:t>
                      </a:r>
                      <a:r>
                        <a:rPr sz="1100" spc="15" dirty="0">
                          <a:latin typeface="Carlito"/>
                          <a:cs typeface="Carlito"/>
                        </a:rPr>
                        <a:t> </a:t>
                      </a:r>
                      <a:r>
                        <a:rPr sz="1100" dirty="0">
                          <a:latin typeface="Carlito"/>
                          <a:cs typeface="Carlito"/>
                        </a:rPr>
                        <a:t>camp</a:t>
                      </a:r>
                      <a:r>
                        <a:rPr sz="1100" spc="15" dirty="0">
                          <a:latin typeface="Carlito"/>
                          <a:cs typeface="Carlito"/>
                        </a:rPr>
                        <a:t> </a:t>
                      </a:r>
                      <a:r>
                        <a:rPr sz="1100" spc="-25" dirty="0">
                          <a:latin typeface="Carlito"/>
                          <a:cs typeface="Carlito"/>
                        </a:rPr>
                        <a:t>or 	</a:t>
                      </a:r>
                      <a:r>
                        <a:rPr sz="1100" spc="-10" dirty="0">
                          <a:latin typeface="Carlito"/>
                          <a:cs typeface="Carlito"/>
                        </a:rPr>
                        <a:t>jamboree</a:t>
                      </a:r>
                      <a:endParaRPr sz="1100">
                        <a:latin typeface="Carlito"/>
                        <a:cs typeface="Carlito"/>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solidFill>
                      <a:srgbClr val="E9EBF5"/>
                    </a:solidFill>
                  </a:tcPr>
                </a:tc>
                <a:extLst>
                  <a:ext uri="{0D108BD9-81ED-4DB2-BD59-A6C34878D82A}">
                    <a16:rowId xmlns:a16="http://schemas.microsoft.com/office/drawing/2014/main" val="10002"/>
                  </a:ext>
                </a:extLst>
              </a:tr>
            </a:tbl>
          </a:graphicData>
        </a:graphic>
      </p:graphicFrame>
      <p:sp>
        <p:nvSpPr>
          <p:cNvPr id="6" name="object 6"/>
          <p:cNvSpPr txBox="1"/>
          <p:nvPr/>
        </p:nvSpPr>
        <p:spPr>
          <a:xfrm>
            <a:off x="7414500" y="23152"/>
            <a:ext cx="4669790" cy="1221105"/>
          </a:xfrm>
          <a:prstGeom prst="rect">
            <a:avLst/>
          </a:prstGeom>
          <a:solidFill>
            <a:srgbClr val="DAE3F3"/>
          </a:solidFill>
          <a:ln w="12700">
            <a:solidFill>
              <a:srgbClr val="2F528F"/>
            </a:solidFill>
          </a:ln>
        </p:spPr>
        <p:txBody>
          <a:bodyPr vert="horz" wrap="square" lIns="0" tIns="135255" rIns="0" bIns="0" rtlCol="0">
            <a:spAutoFit/>
          </a:bodyPr>
          <a:lstStyle/>
          <a:p>
            <a:pPr marL="377190" marR="374650" indent="-285750">
              <a:lnSpc>
                <a:spcPct val="103299"/>
              </a:lnSpc>
              <a:spcBef>
                <a:spcPts val="1065"/>
              </a:spcBef>
              <a:buFont typeface="Arial"/>
              <a:buChar char="•"/>
              <a:tabLst>
                <a:tab pos="377190" algn="l"/>
              </a:tabLst>
            </a:pPr>
            <a:r>
              <a:rPr sz="1200" dirty="0">
                <a:solidFill>
                  <a:srgbClr val="203864"/>
                </a:solidFill>
                <a:latin typeface="Carlito"/>
                <a:cs typeface="Carlito"/>
              </a:rPr>
              <a:t>Using</a:t>
            </a:r>
            <a:r>
              <a:rPr sz="1200" spc="-40" dirty="0">
                <a:solidFill>
                  <a:srgbClr val="203864"/>
                </a:solidFill>
                <a:latin typeface="Carlito"/>
                <a:cs typeface="Carlito"/>
              </a:rPr>
              <a:t> </a:t>
            </a:r>
            <a:r>
              <a:rPr sz="1200" dirty="0">
                <a:solidFill>
                  <a:srgbClr val="203864"/>
                </a:solidFill>
                <a:latin typeface="Carlito"/>
                <a:cs typeface="Carlito"/>
              </a:rPr>
              <a:t>lashings</a:t>
            </a:r>
            <a:r>
              <a:rPr sz="1200" spc="-30" dirty="0">
                <a:solidFill>
                  <a:srgbClr val="203864"/>
                </a:solidFill>
                <a:latin typeface="Carlito"/>
                <a:cs typeface="Carlito"/>
              </a:rPr>
              <a:t> </a:t>
            </a:r>
            <a:r>
              <a:rPr sz="1200" dirty="0">
                <a:solidFill>
                  <a:srgbClr val="203864"/>
                </a:solidFill>
                <a:latin typeface="Carlito"/>
                <a:cs typeface="Carlito"/>
              </a:rPr>
              <a:t>to</a:t>
            </a:r>
            <a:r>
              <a:rPr sz="1200" spc="-30" dirty="0">
                <a:solidFill>
                  <a:srgbClr val="203864"/>
                </a:solidFill>
                <a:latin typeface="Carlito"/>
                <a:cs typeface="Carlito"/>
              </a:rPr>
              <a:t> </a:t>
            </a:r>
            <a:r>
              <a:rPr sz="1200" dirty="0">
                <a:solidFill>
                  <a:srgbClr val="203864"/>
                </a:solidFill>
                <a:latin typeface="Carlito"/>
                <a:cs typeface="Carlito"/>
              </a:rPr>
              <a:t>join</a:t>
            </a:r>
            <a:r>
              <a:rPr sz="1200" spc="-40" dirty="0">
                <a:solidFill>
                  <a:srgbClr val="203864"/>
                </a:solidFill>
                <a:latin typeface="Carlito"/>
                <a:cs typeface="Carlito"/>
              </a:rPr>
              <a:t> </a:t>
            </a:r>
            <a:r>
              <a:rPr sz="1200" dirty="0">
                <a:solidFill>
                  <a:srgbClr val="203864"/>
                </a:solidFill>
                <a:latin typeface="Carlito"/>
                <a:cs typeface="Carlito"/>
              </a:rPr>
              <a:t>lengths</a:t>
            </a:r>
            <a:r>
              <a:rPr sz="1200" spc="-35" dirty="0">
                <a:solidFill>
                  <a:srgbClr val="203864"/>
                </a:solidFill>
                <a:latin typeface="Carlito"/>
                <a:cs typeface="Carlito"/>
              </a:rPr>
              <a:t> </a:t>
            </a:r>
            <a:r>
              <a:rPr sz="1200" dirty="0">
                <a:solidFill>
                  <a:srgbClr val="203864"/>
                </a:solidFill>
                <a:latin typeface="Carlito"/>
                <a:cs typeface="Carlito"/>
              </a:rPr>
              <a:t>of</a:t>
            </a:r>
            <a:r>
              <a:rPr sz="1200" spc="-35" dirty="0">
                <a:solidFill>
                  <a:srgbClr val="203864"/>
                </a:solidFill>
                <a:latin typeface="Carlito"/>
                <a:cs typeface="Carlito"/>
              </a:rPr>
              <a:t> </a:t>
            </a:r>
            <a:r>
              <a:rPr sz="1200" dirty="0">
                <a:solidFill>
                  <a:srgbClr val="203864"/>
                </a:solidFill>
                <a:latin typeface="Carlito"/>
                <a:cs typeface="Carlito"/>
              </a:rPr>
              <a:t>wood</a:t>
            </a:r>
            <a:r>
              <a:rPr sz="1200" spc="-40" dirty="0">
                <a:solidFill>
                  <a:srgbClr val="203864"/>
                </a:solidFill>
                <a:latin typeface="Carlito"/>
                <a:cs typeface="Carlito"/>
              </a:rPr>
              <a:t> </a:t>
            </a:r>
            <a:r>
              <a:rPr sz="1200" dirty="0">
                <a:solidFill>
                  <a:srgbClr val="203864"/>
                </a:solidFill>
                <a:latin typeface="Carlito"/>
                <a:cs typeface="Carlito"/>
              </a:rPr>
              <a:t>to</a:t>
            </a:r>
            <a:r>
              <a:rPr sz="1200" spc="-30" dirty="0">
                <a:solidFill>
                  <a:srgbClr val="203864"/>
                </a:solidFill>
                <a:latin typeface="Carlito"/>
                <a:cs typeface="Carlito"/>
              </a:rPr>
              <a:t> </a:t>
            </a:r>
            <a:r>
              <a:rPr sz="1200" dirty="0">
                <a:solidFill>
                  <a:srgbClr val="203864"/>
                </a:solidFill>
                <a:latin typeface="Carlito"/>
                <a:cs typeface="Carlito"/>
              </a:rPr>
              <a:t>make</a:t>
            </a:r>
            <a:r>
              <a:rPr sz="1200" spc="-30" dirty="0">
                <a:solidFill>
                  <a:srgbClr val="203864"/>
                </a:solidFill>
                <a:latin typeface="Carlito"/>
                <a:cs typeface="Carlito"/>
              </a:rPr>
              <a:t> </a:t>
            </a:r>
            <a:r>
              <a:rPr sz="1200" dirty="0">
                <a:solidFill>
                  <a:srgbClr val="203864"/>
                </a:solidFill>
                <a:latin typeface="Carlito"/>
                <a:cs typeface="Carlito"/>
              </a:rPr>
              <a:t>bridges,</a:t>
            </a:r>
            <a:r>
              <a:rPr sz="1200" spc="-35" dirty="0">
                <a:solidFill>
                  <a:srgbClr val="203864"/>
                </a:solidFill>
                <a:latin typeface="Carlito"/>
                <a:cs typeface="Carlito"/>
              </a:rPr>
              <a:t> </a:t>
            </a:r>
            <a:r>
              <a:rPr sz="1200" spc="-10" dirty="0">
                <a:solidFill>
                  <a:srgbClr val="203864"/>
                </a:solidFill>
                <a:latin typeface="Carlito"/>
                <a:cs typeface="Carlito"/>
              </a:rPr>
              <a:t>tripods, towers,</a:t>
            </a:r>
            <a:r>
              <a:rPr sz="1200" spc="-25" dirty="0">
                <a:solidFill>
                  <a:srgbClr val="203864"/>
                </a:solidFill>
                <a:latin typeface="Carlito"/>
                <a:cs typeface="Carlito"/>
              </a:rPr>
              <a:t> </a:t>
            </a:r>
            <a:r>
              <a:rPr sz="1200" spc="-20" dirty="0">
                <a:solidFill>
                  <a:srgbClr val="203864"/>
                </a:solidFill>
                <a:latin typeface="Carlito"/>
                <a:cs typeface="Carlito"/>
              </a:rPr>
              <a:t>a-</a:t>
            </a:r>
            <a:r>
              <a:rPr sz="1200" dirty="0">
                <a:solidFill>
                  <a:srgbClr val="203864"/>
                </a:solidFill>
                <a:latin typeface="Carlito"/>
                <a:cs typeface="Carlito"/>
              </a:rPr>
              <a:t>frames,</a:t>
            </a:r>
            <a:r>
              <a:rPr sz="1200" spc="-25" dirty="0">
                <a:solidFill>
                  <a:srgbClr val="203864"/>
                </a:solidFill>
                <a:latin typeface="Carlito"/>
                <a:cs typeface="Carlito"/>
              </a:rPr>
              <a:t> </a:t>
            </a:r>
            <a:r>
              <a:rPr sz="1200" dirty="0">
                <a:solidFill>
                  <a:srgbClr val="203864"/>
                </a:solidFill>
                <a:latin typeface="Carlito"/>
                <a:cs typeface="Carlito"/>
              </a:rPr>
              <a:t>rafts,</a:t>
            </a:r>
            <a:r>
              <a:rPr sz="1200" spc="-25" dirty="0">
                <a:solidFill>
                  <a:srgbClr val="203864"/>
                </a:solidFill>
                <a:latin typeface="Carlito"/>
                <a:cs typeface="Carlito"/>
              </a:rPr>
              <a:t> </a:t>
            </a:r>
            <a:r>
              <a:rPr sz="1200" spc="-10" dirty="0">
                <a:solidFill>
                  <a:srgbClr val="203864"/>
                </a:solidFill>
                <a:latin typeface="Carlito"/>
                <a:cs typeface="Carlito"/>
              </a:rPr>
              <a:t>ladders,</a:t>
            </a:r>
            <a:r>
              <a:rPr sz="1200" spc="-25" dirty="0">
                <a:solidFill>
                  <a:srgbClr val="203864"/>
                </a:solidFill>
                <a:latin typeface="Carlito"/>
                <a:cs typeface="Carlito"/>
              </a:rPr>
              <a:t> </a:t>
            </a:r>
            <a:r>
              <a:rPr sz="1200" dirty="0">
                <a:solidFill>
                  <a:srgbClr val="203864"/>
                </a:solidFill>
                <a:latin typeface="Carlito"/>
                <a:cs typeface="Carlito"/>
              </a:rPr>
              <a:t>flag</a:t>
            </a:r>
            <a:r>
              <a:rPr sz="1200" spc="-25" dirty="0">
                <a:solidFill>
                  <a:srgbClr val="203864"/>
                </a:solidFill>
                <a:latin typeface="Carlito"/>
                <a:cs typeface="Carlito"/>
              </a:rPr>
              <a:t> </a:t>
            </a:r>
            <a:r>
              <a:rPr sz="1200" dirty="0">
                <a:solidFill>
                  <a:srgbClr val="203864"/>
                </a:solidFill>
                <a:latin typeface="Carlito"/>
                <a:cs typeface="Carlito"/>
              </a:rPr>
              <a:t>poles</a:t>
            </a:r>
            <a:r>
              <a:rPr sz="1200" spc="-20" dirty="0">
                <a:solidFill>
                  <a:srgbClr val="203864"/>
                </a:solidFill>
                <a:latin typeface="Carlito"/>
                <a:cs typeface="Carlito"/>
              </a:rPr>
              <a:t> </a:t>
            </a:r>
            <a:r>
              <a:rPr sz="1200" dirty="0">
                <a:solidFill>
                  <a:srgbClr val="203864"/>
                </a:solidFill>
                <a:latin typeface="Carlito"/>
                <a:cs typeface="Carlito"/>
              </a:rPr>
              <a:t>and</a:t>
            </a:r>
            <a:r>
              <a:rPr sz="1200" spc="-25" dirty="0">
                <a:solidFill>
                  <a:srgbClr val="203864"/>
                </a:solidFill>
                <a:latin typeface="Carlito"/>
                <a:cs typeface="Carlito"/>
              </a:rPr>
              <a:t> </a:t>
            </a:r>
            <a:r>
              <a:rPr sz="1200" dirty="0">
                <a:solidFill>
                  <a:srgbClr val="203864"/>
                </a:solidFill>
                <a:latin typeface="Carlito"/>
                <a:cs typeface="Carlito"/>
              </a:rPr>
              <a:t>camp</a:t>
            </a:r>
            <a:r>
              <a:rPr sz="1200" spc="-30" dirty="0">
                <a:solidFill>
                  <a:srgbClr val="203864"/>
                </a:solidFill>
                <a:latin typeface="Carlito"/>
                <a:cs typeface="Carlito"/>
              </a:rPr>
              <a:t> </a:t>
            </a:r>
            <a:r>
              <a:rPr sz="1200" spc="-10" dirty="0">
                <a:solidFill>
                  <a:srgbClr val="203864"/>
                </a:solidFill>
                <a:latin typeface="Carlito"/>
                <a:cs typeface="Carlito"/>
              </a:rPr>
              <a:t>furniture</a:t>
            </a:r>
            <a:endParaRPr sz="1200">
              <a:latin typeface="Carlito"/>
              <a:cs typeface="Carlito"/>
            </a:endParaRPr>
          </a:p>
          <a:p>
            <a:pPr marL="376555" indent="-285115">
              <a:lnSpc>
                <a:spcPts val="1390"/>
              </a:lnSpc>
              <a:buFont typeface="Arial"/>
              <a:buChar char="•"/>
              <a:tabLst>
                <a:tab pos="376555" algn="l"/>
              </a:tabLst>
            </a:pPr>
            <a:r>
              <a:rPr sz="1200" dirty="0">
                <a:solidFill>
                  <a:srgbClr val="203864"/>
                </a:solidFill>
                <a:latin typeface="Carlito"/>
                <a:cs typeface="Carlito"/>
              </a:rPr>
              <a:t>Care</a:t>
            </a:r>
            <a:r>
              <a:rPr sz="1200" spc="-35" dirty="0">
                <a:solidFill>
                  <a:srgbClr val="203864"/>
                </a:solidFill>
                <a:latin typeface="Carlito"/>
                <a:cs typeface="Carlito"/>
              </a:rPr>
              <a:t> </a:t>
            </a:r>
            <a:r>
              <a:rPr sz="1200" dirty="0">
                <a:solidFill>
                  <a:srgbClr val="203864"/>
                </a:solidFill>
                <a:latin typeface="Carlito"/>
                <a:cs typeface="Carlito"/>
              </a:rPr>
              <a:t>of</a:t>
            </a:r>
            <a:r>
              <a:rPr sz="1200" spc="-40" dirty="0">
                <a:solidFill>
                  <a:srgbClr val="203864"/>
                </a:solidFill>
                <a:latin typeface="Carlito"/>
                <a:cs typeface="Carlito"/>
              </a:rPr>
              <a:t> </a:t>
            </a:r>
            <a:r>
              <a:rPr sz="1200" dirty="0">
                <a:solidFill>
                  <a:srgbClr val="203864"/>
                </a:solidFill>
                <a:latin typeface="Carlito"/>
                <a:cs typeface="Carlito"/>
              </a:rPr>
              <a:t>ropes,</a:t>
            </a:r>
            <a:r>
              <a:rPr sz="1200" spc="-35" dirty="0">
                <a:solidFill>
                  <a:srgbClr val="203864"/>
                </a:solidFill>
                <a:latin typeface="Carlito"/>
                <a:cs typeface="Carlito"/>
              </a:rPr>
              <a:t> </a:t>
            </a:r>
            <a:r>
              <a:rPr sz="1200" dirty="0">
                <a:solidFill>
                  <a:srgbClr val="203864"/>
                </a:solidFill>
                <a:latin typeface="Carlito"/>
                <a:cs typeface="Carlito"/>
              </a:rPr>
              <a:t>knotting,</a:t>
            </a:r>
            <a:r>
              <a:rPr sz="1200" spc="-40" dirty="0">
                <a:solidFill>
                  <a:srgbClr val="203864"/>
                </a:solidFill>
                <a:latin typeface="Carlito"/>
                <a:cs typeface="Carlito"/>
              </a:rPr>
              <a:t> </a:t>
            </a:r>
            <a:r>
              <a:rPr sz="1200" spc="-10" dirty="0">
                <a:solidFill>
                  <a:srgbClr val="203864"/>
                </a:solidFill>
                <a:latin typeface="Carlito"/>
                <a:cs typeface="Carlito"/>
              </a:rPr>
              <a:t>splicing</a:t>
            </a:r>
            <a:endParaRPr sz="1200">
              <a:latin typeface="Carlito"/>
              <a:cs typeface="Carlito"/>
            </a:endParaRPr>
          </a:p>
          <a:p>
            <a:pPr marL="376555" indent="-285115">
              <a:lnSpc>
                <a:spcPts val="1415"/>
              </a:lnSpc>
              <a:buFont typeface="Arial"/>
              <a:buChar char="•"/>
              <a:tabLst>
                <a:tab pos="376555" algn="l"/>
              </a:tabLst>
            </a:pPr>
            <a:r>
              <a:rPr sz="1200" dirty="0">
                <a:solidFill>
                  <a:srgbClr val="203864"/>
                </a:solidFill>
                <a:latin typeface="Carlito"/>
                <a:cs typeface="Carlito"/>
              </a:rPr>
              <a:t>Using</a:t>
            </a:r>
            <a:r>
              <a:rPr sz="1200" spc="-35" dirty="0">
                <a:solidFill>
                  <a:srgbClr val="203864"/>
                </a:solidFill>
                <a:latin typeface="Carlito"/>
                <a:cs typeface="Carlito"/>
              </a:rPr>
              <a:t> </a:t>
            </a:r>
            <a:r>
              <a:rPr sz="1200" spc="-10" dirty="0">
                <a:solidFill>
                  <a:srgbClr val="203864"/>
                </a:solidFill>
                <a:latin typeface="Carlito"/>
                <a:cs typeface="Carlito"/>
              </a:rPr>
              <a:t>levers,</a:t>
            </a:r>
            <a:r>
              <a:rPr sz="1200" spc="-35" dirty="0">
                <a:solidFill>
                  <a:srgbClr val="203864"/>
                </a:solidFill>
                <a:latin typeface="Carlito"/>
                <a:cs typeface="Carlito"/>
              </a:rPr>
              <a:t> </a:t>
            </a:r>
            <a:r>
              <a:rPr sz="1200" dirty="0">
                <a:solidFill>
                  <a:srgbClr val="203864"/>
                </a:solidFill>
                <a:latin typeface="Carlito"/>
                <a:cs typeface="Carlito"/>
              </a:rPr>
              <a:t>anchors,</a:t>
            </a:r>
            <a:r>
              <a:rPr sz="1200" spc="-35" dirty="0">
                <a:solidFill>
                  <a:srgbClr val="203864"/>
                </a:solidFill>
                <a:latin typeface="Carlito"/>
                <a:cs typeface="Carlito"/>
              </a:rPr>
              <a:t> </a:t>
            </a:r>
            <a:r>
              <a:rPr sz="1200" dirty="0">
                <a:solidFill>
                  <a:srgbClr val="203864"/>
                </a:solidFill>
                <a:latin typeface="Carlito"/>
                <a:cs typeface="Carlito"/>
              </a:rPr>
              <a:t>blocks</a:t>
            </a:r>
            <a:r>
              <a:rPr sz="1200" spc="-30" dirty="0">
                <a:solidFill>
                  <a:srgbClr val="203864"/>
                </a:solidFill>
                <a:latin typeface="Carlito"/>
                <a:cs typeface="Carlito"/>
              </a:rPr>
              <a:t> </a:t>
            </a:r>
            <a:r>
              <a:rPr sz="1200" dirty="0">
                <a:solidFill>
                  <a:srgbClr val="203864"/>
                </a:solidFill>
                <a:latin typeface="Carlito"/>
                <a:cs typeface="Carlito"/>
              </a:rPr>
              <a:t>and</a:t>
            </a:r>
            <a:r>
              <a:rPr sz="1200" spc="-40" dirty="0">
                <a:solidFill>
                  <a:srgbClr val="203864"/>
                </a:solidFill>
                <a:latin typeface="Carlito"/>
                <a:cs typeface="Carlito"/>
              </a:rPr>
              <a:t> </a:t>
            </a:r>
            <a:r>
              <a:rPr sz="1200" dirty="0">
                <a:solidFill>
                  <a:srgbClr val="203864"/>
                </a:solidFill>
                <a:latin typeface="Carlito"/>
                <a:cs typeface="Carlito"/>
              </a:rPr>
              <a:t>tackles,</a:t>
            </a:r>
            <a:r>
              <a:rPr sz="1200" spc="-30" dirty="0">
                <a:solidFill>
                  <a:srgbClr val="203864"/>
                </a:solidFill>
                <a:latin typeface="Carlito"/>
                <a:cs typeface="Carlito"/>
              </a:rPr>
              <a:t> </a:t>
            </a:r>
            <a:r>
              <a:rPr sz="1200" dirty="0">
                <a:solidFill>
                  <a:srgbClr val="203864"/>
                </a:solidFill>
                <a:latin typeface="Carlito"/>
                <a:cs typeface="Carlito"/>
              </a:rPr>
              <a:t>and</a:t>
            </a:r>
            <a:r>
              <a:rPr sz="1200" spc="-40" dirty="0">
                <a:solidFill>
                  <a:srgbClr val="203864"/>
                </a:solidFill>
                <a:latin typeface="Carlito"/>
                <a:cs typeface="Carlito"/>
              </a:rPr>
              <a:t> </a:t>
            </a:r>
            <a:r>
              <a:rPr sz="1200" dirty="0">
                <a:solidFill>
                  <a:srgbClr val="203864"/>
                </a:solidFill>
                <a:latin typeface="Carlito"/>
                <a:cs typeface="Carlito"/>
              </a:rPr>
              <a:t>pulleys</a:t>
            </a:r>
            <a:r>
              <a:rPr sz="1200" spc="-30" dirty="0">
                <a:solidFill>
                  <a:srgbClr val="203864"/>
                </a:solidFill>
                <a:latin typeface="Carlito"/>
                <a:cs typeface="Carlito"/>
              </a:rPr>
              <a:t> </a:t>
            </a:r>
            <a:r>
              <a:rPr sz="1200" dirty="0">
                <a:solidFill>
                  <a:srgbClr val="203864"/>
                </a:solidFill>
                <a:latin typeface="Carlito"/>
                <a:cs typeface="Carlito"/>
              </a:rPr>
              <a:t>to</a:t>
            </a:r>
            <a:r>
              <a:rPr sz="1200" spc="-30" dirty="0">
                <a:solidFill>
                  <a:srgbClr val="203864"/>
                </a:solidFill>
                <a:latin typeface="Carlito"/>
                <a:cs typeface="Carlito"/>
              </a:rPr>
              <a:t> </a:t>
            </a:r>
            <a:r>
              <a:rPr sz="1200" spc="-20" dirty="0">
                <a:solidFill>
                  <a:srgbClr val="203864"/>
                </a:solidFill>
                <a:latin typeface="Carlito"/>
                <a:cs typeface="Carlito"/>
              </a:rPr>
              <a:t>gain</a:t>
            </a:r>
            <a:endParaRPr sz="1200">
              <a:latin typeface="Carlito"/>
              <a:cs typeface="Carlito"/>
            </a:endParaRPr>
          </a:p>
          <a:p>
            <a:pPr marL="377190">
              <a:lnSpc>
                <a:spcPct val="100000"/>
              </a:lnSpc>
              <a:spcBef>
                <a:spcPts val="50"/>
              </a:spcBef>
            </a:pPr>
            <a:r>
              <a:rPr sz="1200" dirty="0">
                <a:solidFill>
                  <a:srgbClr val="203864"/>
                </a:solidFill>
                <a:latin typeface="Carlito"/>
                <a:cs typeface="Carlito"/>
              </a:rPr>
              <a:t>mechanical</a:t>
            </a:r>
            <a:r>
              <a:rPr sz="1200" spc="-65" dirty="0">
                <a:solidFill>
                  <a:srgbClr val="203864"/>
                </a:solidFill>
                <a:latin typeface="Carlito"/>
                <a:cs typeface="Carlito"/>
              </a:rPr>
              <a:t> </a:t>
            </a:r>
            <a:r>
              <a:rPr sz="1200" spc="-10" dirty="0">
                <a:solidFill>
                  <a:srgbClr val="203864"/>
                </a:solidFill>
                <a:latin typeface="Carlito"/>
                <a:cs typeface="Carlito"/>
              </a:rPr>
              <a:t>advantage.</a:t>
            </a:r>
            <a:endParaRPr sz="1200">
              <a:latin typeface="Carlito"/>
              <a:cs typeface="Carlito"/>
            </a:endParaRPr>
          </a:p>
        </p:txBody>
      </p:sp>
      <p:grpSp>
        <p:nvGrpSpPr>
          <p:cNvPr id="11" name="Group 10">
            <a:extLst>
              <a:ext uri="{FF2B5EF4-FFF2-40B4-BE49-F238E27FC236}">
                <a16:creationId xmlns:a16="http://schemas.microsoft.com/office/drawing/2014/main" id="{D726B6F7-AA70-3723-5A68-6A30CD420719}"/>
              </a:ext>
            </a:extLst>
          </p:cNvPr>
          <p:cNvGrpSpPr/>
          <p:nvPr/>
        </p:nvGrpSpPr>
        <p:grpSpPr>
          <a:xfrm>
            <a:off x="39934" y="6007"/>
            <a:ext cx="1442085" cy="1238249"/>
            <a:chOff x="39934" y="6007"/>
            <a:chExt cx="1442085" cy="1238249"/>
          </a:xfrm>
        </p:grpSpPr>
        <p:sp>
          <p:nvSpPr>
            <p:cNvPr id="12" name="object 7">
              <a:extLst>
                <a:ext uri="{FF2B5EF4-FFF2-40B4-BE49-F238E27FC236}">
                  <a16:creationId xmlns:a16="http://schemas.microsoft.com/office/drawing/2014/main" id="{9F79346C-BF47-A807-AE19-7291F302F2FD}"/>
                </a:ext>
              </a:extLst>
            </p:cNvPr>
            <p:cNvSpPr/>
            <p:nvPr/>
          </p:nvSpPr>
          <p:spPr>
            <a:xfrm>
              <a:off x="39934" y="6007"/>
              <a:ext cx="1442085" cy="1232535"/>
            </a:xfrm>
            <a:custGeom>
              <a:avLst/>
              <a:gdLst/>
              <a:ahLst/>
              <a:cxnLst/>
              <a:rect l="l" t="t" r="r" b="b"/>
              <a:pathLst>
                <a:path w="1442085" h="1232535">
                  <a:moveTo>
                    <a:pt x="1441825" y="0"/>
                  </a:moveTo>
                  <a:lnTo>
                    <a:pt x="0" y="0"/>
                  </a:lnTo>
                  <a:lnTo>
                    <a:pt x="0" y="1232484"/>
                  </a:lnTo>
                  <a:lnTo>
                    <a:pt x="1441825" y="1232484"/>
                  </a:lnTo>
                  <a:lnTo>
                    <a:pt x="1441825" y="0"/>
                  </a:lnTo>
                  <a:close/>
                </a:path>
              </a:pathLst>
            </a:custGeom>
            <a:solidFill>
              <a:srgbClr val="7413DC"/>
            </a:solidFill>
          </p:spPr>
          <p:txBody>
            <a:bodyPr wrap="square" lIns="0" tIns="0" rIns="0" bIns="0" rtlCol="0"/>
            <a:lstStyle/>
            <a:p>
              <a:endParaRPr/>
            </a:p>
          </p:txBody>
        </p:sp>
        <p:pic>
          <p:nvPicPr>
            <p:cNvPr id="13" name="Picture 12" descr="A logo with a lily on it&#10;&#10;Description automatically generated">
              <a:extLst>
                <a:ext uri="{FF2B5EF4-FFF2-40B4-BE49-F238E27FC236}">
                  <a16:creationId xmlns:a16="http://schemas.microsoft.com/office/drawing/2014/main" id="{C4E38496-C9C0-D509-F83B-BEA0E1837E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31" y="23151"/>
              <a:ext cx="1287149" cy="1221105"/>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62785" y="17589"/>
            <a:ext cx="3032760" cy="1221105"/>
          </a:xfrm>
          <a:prstGeom prst="rect">
            <a:avLst/>
          </a:prstGeom>
          <a:solidFill>
            <a:srgbClr val="7413DC"/>
          </a:solidFill>
          <a:ln w="12700">
            <a:solidFill>
              <a:srgbClr val="2F528F"/>
            </a:solidFill>
          </a:ln>
        </p:spPr>
        <p:txBody>
          <a:bodyPr vert="horz" wrap="square" lIns="0" tIns="311150" rIns="0" bIns="0" rtlCol="0">
            <a:spAutoFit/>
          </a:bodyPr>
          <a:lstStyle/>
          <a:p>
            <a:pPr marL="506095">
              <a:lnSpc>
                <a:spcPct val="100000"/>
              </a:lnSpc>
              <a:spcBef>
                <a:spcPts val="2450"/>
              </a:spcBef>
            </a:pPr>
            <a:r>
              <a:rPr sz="3600" spc="-10" dirty="0">
                <a:solidFill>
                  <a:srgbClr val="FFFFFF"/>
                </a:solidFill>
                <a:latin typeface="Carlito"/>
                <a:cs typeface="Carlito"/>
              </a:rPr>
              <a:t>Leadership</a:t>
            </a:r>
            <a:endParaRPr sz="3600">
              <a:latin typeface="Carlito"/>
              <a:cs typeface="Carlito"/>
            </a:endParaRPr>
          </a:p>
        </p:txBody>
      </p:sp>
      <p:sp>
        <p:nvSpPr>
          <p:cNvPr id="3" name="object 3"/>
          <p:cNvSpPr txBox="1">
            <a:spLocks noGrp="1"/>
          </p:cNvSpPr>
          <p:nvPr>
            <p:ph type="title"/>
          </p:nvPr>
        </p:nvSpPr>
        <p:spPr>
          <a:xfrm>
            <a:off x="4676165" y="17589"/>
            <a:ext cx="2657475" cy="1221105"/>
          </a:xfrm>
          <a:prstGeom prst="rect">
            <a:avLst/>
          </a:prstGeom>
          <a:solidFill>
            <a:srgbClr val="DAE3F3"/>
          </a:solidFill>
          <a:ln w="12700">
            <a:solidFill>
              <a:srgbClr val="2F528F"/>
            </a:solidFill>
          </a:ln>
        </p:spPr>
        <p:txBody>
          <a:bodyPr vert="horz" wrap="square" lIns="0" tIns="9525" rIns="0" bIns="0" rtlCol="0">
            <a:spAutoFit/>
          </a:bodyPr>
          <a:lstStyle/>
          <a:p>
            <a:pPr>
              <a:lnSpc>
                <a:spcPct val="100000"/>
              </a:lnSpc>
              <a:spcBef>
                <a:spcPts val="75"/>
              </a:spcBef>
            </a:pPr>
            <a:endParaRPr sz="1600">
              <a:latin typeface="Times New Roman"/>
              <a:cs typeface="Times New Roman"/>
            </a:endParaRPr>
          </a:p>
          <a:p>
            <a:pPr marL="147320" marR="139065" algn="ctr">
              <a:lnSpc>
                <a:spcPts val="1900"/>
              </a:lnSpc>
            </a:pPr>
            <a:r>
              <a:rPr sz="1600" dirty="0"/>
              <a:t>Being</a:t>
            </a:r>
            <a:r>
              <a:rPr sz="1600" spc="-40" dirty="0"/>
              <a:t> </a:t>
            </a:r>
            <a:r>
              <a:rPr sz="1600" dirty="0"/>
              <a:t>able</a:t>
            </a:r>
            <a:r>
              <a:rPr sz="1600" spc="-35" dirty="0"/>
              <a:t> </a:t>
            </a:r>
            <a:r>
              <a:rPr sz="1600" dirty="0"/>
              <a:t>to</a:t>
            </a:r>
            <a:r>
              <a:rPr sz="1600" spc="-30" dirty="0"/>
              <a:t> </a:t>
            </a:r>
            <a:r>
              <a:rPr sz="1600" dirty="0"/>
              <a:t>take</a:t>
            </a:r>
            <a:r>
              <a:rPr sz="1600" spc="-30" dirty="0"/>
              <a:t> </a:t>
            </a:r>
            <a:r>
              <a:rPr sz="1600" dirty="0"/>
              <a:t>the</a:t>
            </a:r>
            <a:r>
              <a:rPr sz="1600" spc="-30" dirty="0"/>
              <a:t> </a:t>
            </a:r>
            <a:r>
              <a:rPr sz="1600" spc="-20" dirty="0"/>
              <a:t>lead </a:t>
            </a:r>
            <a:r>
              <a:rPr sz="1600" dirty="0"/>
              <a:t>and</a:t>
            </a:r>
            <a:r>
              <a:rPr sz="1600" spc="-25" dirty="0"/>
              <a:t> </a:t>
            </a:r>
            <a:r>
              <a:rPr sz="1600" dirty="0"/>
              <a:t>be</a:t>
            </a:r>
            <a:r>
              <a:rPr sz="1600" spc="-20" dirty="0"/>
              <a:t> </a:t>
            </a:r>
            <a:r>
              <a:rPr sz="1600" dirty="0"/>
              <a:t>a</a:t>
            </a:r>
            <a:r>
              <a:rPr sz="1600" spc="-20" dirty="0"/>
              <a:t> </a:t>
            </a:r>
            <a:r>
              <a:rPr sz="1600" dirty="0"/>
              <a:t>useful</a:t>
            </a:r>
            <a:r>
              <a:rPr sz="1600" spc="-25" dirty="0"/>
              <a:t> </a:t>
            </a:r>
            <a:r>
              <a:rPr sz="1600" dirty="0"/>
              <a:t>member</a:t>
            </a:r>
            <a:r>
              <a:rPr sz="1600" spc="-15" dirty="0"/>
              <a:t> </a:t>
            </a:r>
            <a:r>
              <a:rPr sz="1600" dirty="0"/>
              <a:t>of</a:t>
            </a:r>
            <a:r>
              <a:rPr sz="1600" spc="-25" dirty="0"/>
              <a:t> </a:t>
            </a:r>
            <a:r>
              <a:rPr sz="1600" spc="-50" dirty="0"/>
              <a:t>a </a:t>
            </a:r>
            <a:r>
              <a:rPr sz="1600" dirty="0"/>
              <a:t>team</a:t>
            </a:r>
            <a:r>
              <a:rPr sz="1600" spc="-25" dirty="0"/>
              <a:t> </a:t>
            </a:r>
            <a:r>
              <a:rPr sz="1600" dirty="0"/>
              <a:t>as</a:t>
            </a:r>
            <a:r>
              <a:rPr sz="1600" spc="-25" dirty="0"/>
              <a:t> </a:t>
            </a:r>
            <a:r>
              <a:rPr sz="1600" spc="-10" dirty="0"/>
              <a:t>appropriate</a:t>
            </a:r>
            <a:endParaRPr sz="1600"/>
          </a:p>
        </p:txBody>
      </p:sp>
      <p:graphicFrame>
        <p:nvGraphicFramePr>
          <p:cNvPr id="4" name="object 4"/>
          <p:cNvGraphicFramePr>
            <a:graphicFrameLocks noGrp="1"/>
          </p:cNvGraphicFramePr>
          <p:nvPr/>
        </p:nvGraphicFramePr>
        <p:xfrm>
          <a:off x="16800" y="1324736"/>
          <a:ext cx="12086588" cy="5463540"/>
        </p:xfrm>
        <a:graphic>
          <a:graphicData uri="http://schemas.openxmlformats.org/drawingml/2006/table">
            <a:tbl>
              <a:tblPr firstRow="1" bandRow="1">
                <a:tableStyleId>{2D5ABB26-0587-4C30-8999-92F81FD0307C}</a:tableStyleId>
              </a:tblPr>
              <a:tblGrid>
                <a:gridCol w="1960880">
                  <a:extLst>
                    <a:ext uri="{9D8B030D-6E8A-4147-A177-3AD203B41FA5}">
                      <a16:colId xmlns:a16="http://schemas.microsoft.com/office/drawing/2014/main" val="20000"/>
                    </a:ext>
                  </a:extLst>
                </a:gridCol>
                <a:gridCol w="1960880">
                  <a:extLst>
                    <a:ext uri="{9D8B030D-6E8A-4147-A177-3AD203B41FA5}">
                      <a16:colId xmlns:a16="http://schemas.microsoft.com/office/drawing/2014/main" val="20001"/>
                    </a:ext>
                  </a:extLst>
                </a:gridCol>
                <a:gridCol w="2011680">
                  <a:extLst>
                    <a:ext uri="{9D8B030D-6E8A-4147-A177-3AD203B41FA5}">
                      <a16:colId xmlns:a16="http://schemas.microsoft.com/office/drawing/2014/main" val="20002"/>
                    </a:ext>
                  </a:extLst>
                </a:gridCol>
                <a:gridCol w="2110740">
                  <a:extLst>
                    <a:ext uri="{9D8B030D-6E8A-4147-A177-3AD203B41FA5}">
                      <a16:colId xmlns:a16="http://schemas.microsoft.com/office/drawing/2014/main" val="20003"/>
                    </a:ext>
                  </a:extLst>
                </a:gridCol>
                <a:gridCol w="2021204">
                  <a:extLst>
                    <a:ext uri="{9D8B030D-6E8A-4147-A177-3AD203B41FA5}">
                      <a16:colId xmlns:a16="http://schemas.microsoft.com/office/drawing/2014/main" val="20004"/>
                    </a:ext>
                  </a:extLst>
                </a:gridCol>
                <a:gridCol w="2021204">
                  <a:extLst>
                    <a:ext uri="{9D8B030D-6E8A-4147-A177-3AD203B41FA5}">
                      <a16:colId xmlns:a16="http://schemas.microsoft.com/office/drawing/2014/main" val="20005"/>
                    </a:ext>
                  </a:extLst>
                </a:gridCol>
              </a:tblGrid>
              <a:tr h="548640">
                <a:tc>
                  <a:txBody>
                    <a:bodyPr/>
                    <a:lstStyle/>
                    <a:p>
                      <a:pPr marL="635" algn="ctr">
                        <a:lnSpc>
                          <a:spcPct val="100000"/>
                        </a:lnSpc>
                        <a:spcBef>
                          <a:spcPts val="270"/>
                        </a:spcBef>
                      </a:pPr>
                      <a:r>
                        <a:rPr sz="1800" b="1" spc="-10" dirty="0">
                          <a:solidFill>
                            <a:srgbClr val="FFFFFF"/>
                          </a:solidFill>
                          <a:latin typeface="Carlito"/>
                          <a:cs typeface="Carlito"/>
                        </a:rPr>
                        <a:t>Squirrels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6</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70"/>
                        </a:spcBef>
                      </a:pPr>
                      <a:r>
                        <a:rPr sz="1800" b="1" spc="-10" dirty="0">
                          <a:solidFill>
                            <a:srgbClr val="FFFFFF"/>
                          </a:solidFill>
                          <a:latin typeface="Carlito"/>
                          <a:cs typeface="Carlito"/>
                        </a:rPr>
                        <a:t>Beavers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8</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70"/>
                        </a:spcBef>
                      </a:pPr>
                      <a:r>
                        <a:rPr sz="1800" b="1" spc="-20" dirty="0">
                          <a:solidFill>
                            <a:srgbClr val="FFFFFF"/>
                          </a:solidFill>
                          <a:latin typeface="Carlito"/>
                          <a:cs typeface="Carlito"/>
                        </a:rPr>
                        <a:t>Cubs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30" dirty="0">
                          <a:solidFill>
                            <a:srgbClr val="FFFFFF"/>
                          </a:solidFill>
                          <a:latin typeface="Carlito"/>
                          <a:cs typeface="Carlito"/>
                        </a:rPr>
                        <a:t> </a:t>
                      </a:r>
                      <a:r>
                        <a:rPr sz="1200" b="1" dirty="0">
                          <a:solidFill>
                            <a:srgbClr val="FFFFFF"/>
                          </a:solidFill>
                          <a:latin typeface="Carlito"/>
                          <a:cs typeface="Carlito"/>
                        </a:rPr>
                        <a:t>age</a:t>
                      </a:r>
                      <a:r>
                        <a:rPr sz="1200" b="1" spc="-25" dirty="0">
                          <a:solidFill>
                            <a:srgbClr val="FFFFFF"/>
                          </a:solidFill>
                          <a:latin typeface="Carlito"/>
                          <a:cs typeface="Carlito"/>
                        </a:rPr>
                        <a:t> </a:t>
                      </a:r>
                      <a:r>
                        <a:rPr sz="1200" b="1" dirty="0">
                          <a:solidFill>
                            <a:srgbClr val="FFFFFF"/>
                          </a:solidFill>
                          <a:latin typeface="Carlito"/>
                          <a:cs typeface="Carlito"/>
                        </a:rPr>
                        <a:t>10.5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5"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70"/>
                        </a:spcBef>
                      </a:pPr>
                      <a:r>
                        <a:rPr sz="1800" b="1" spc="-10" dirty="0">
                          <a:solidFill>
                            <a:srgbClr val="FFFFFF"/>
                          </a:solidFill>
                          <a:latin typeface="Carlito"/>
                          <a:cs typeface="Carlito"/>
                        </a:rPr>
                        <a:t>Scouts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14</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70"/>
                        </a:spcBef>
                      </a:pPr>
                      <a:r>
                        <a:rPr sz="1800" b="1" spc="-10" dirty="0">
                          <a:solidFill>
                            <a:srgbClr val="FFFFFF"/>
                          </a:solidFill>
                          <a:latin typeface="Carlito"/>
                          <a:cs typeface="Carlito"/>
                        </a:rPr>
                        <a:t>Explorers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18</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70"/>
                        </a:spcBef>
                      </a:pPr>
                      <a:r>
                        <a:rPr sz="1800" b="1" spc="-10" dirty="0">
                          <a:solidFill>
                            <a:srgbClr val="FFFFFF"/>
                          </a:solidFill>
                          <a:latin typeface="Carlito"/>
                          <a:cs typeface="Carlito"/>
                        </a:rPr>
                        <a:t>Network</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25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extLst>
                  <a:ext uri="{0D108BD9-81ED-4DB2-BD59-A6C34878D82A}">
                    <a16:rowId xmlns:a16="http://schemas.microsoft.com/office/drawing/2014/main" val="10000"/>
                  </a:ext>
                </a:extLst>
              </a:tr>
              <a:tr h="1554480">
                <a:tc>
                  <a:txBody>
                    <a:bodyPr/>
                    <a:lstStyle/>
                    <a:p>
                      <a:pPr marL="90805" marR="167005">
                        <a:lnSpc>
                          <a:spcPct val="100000"/>
                        </a:lnSpc>
                        <a:spcBef>
                          <a:spcPts val="270"/>
                        </a:spcBef>
                      </a:pPr>
                      <a:r>
                        <a:rPr sz="1200" spc="-10" dirty="0">
                          <a:latin typeface="Carlito"/>
                          <a:cs typeface="Carlito"/>
                        </a:rPr>
                        <a:t>Understand</a:t>
                      </a:r>
                      <a:r>
                        <a:rPr sz="1200" spc="-20" dirty="0">
                          <a:latin typeface="Carlito"/>
                          <a:cs typeface="Carlito"/>
                        </a:rPr>
                        <a:t> </a:t>
                      </a:r>
                      <a:r>
                        <a:rPr sz="1200" dirty="0">
                          <a:latin typeface="Carlito"/>
                          <a:cs typeface="Carlito"/>
                        </a:rPr>
                        <a:t>why</a:t>
                      </a:r>
                      <a:r>
                        <a:rPr sz="1200" spc="-20" dirty="0">
                          <a:latin typeface="Carlito"/>
                          <a:cs typeface="Carlito"/>
                        </a:rPr>
                        <a:t> </a:t>
                      </a:r>
                      <a:r>
                        <a:rPr sz="1200" dirty="0">
                          <a:latin typeface="Carlito"/>
                          <a:cs typeface="Carlito"/>
                        </a:rPr>
                        <a:t>it</a:t>
                      </a:r>
                      <a:r>
                        <a:rPr sz="1200" spc="-15" dirty="0">
                          <a:latin typeface="Carlito"/>
                          <a:cs typeface="Carlito"/>
                        </a:rPr>
                        <a:t> </a:t>
                      </a:r>
                      <a:r>
                        <a:rPr sz="1200" spc="-25" dirty="0">
                          <a:latin typeface="Carlito"/>
                          <a:cs typeface="Carlito"/>
                        </a:rPr>
                        <a:t>is </a:t>
                      </a:r>
                      <a:r>
                        <a:rPr sz="1200" spc="-10" dirty="0">
                          <a:latin typeface="Carlito"/>
                          <a:cs typeface="Carlito"/>
                        </a:rPr>
                        <a:t>important</a:t>
                      </a:r>
                      <a:r>
                        <a:rPr sz="1200" spc="-20" dirty="0">
                          <a:latin typeface="Carlito"/>
                          <a:cs typeface="Carlito"/>
                        </a:rPr>
                        <a:t> </a:t>
                      </a:r>
                      <a:r>
                        <a:rPr sz="1200" dirty="0">
                          <a:latin typeface="Carlito"/>
                          <a:cs typeface="Carlito"/>
                        </a:rPr>
                        <a:t>to</a:t>
                      </a:r>
                      <a:r>
                        <a:rPr sz="1200" spc="-15" dirty="0">
                          <a:latin typeface="Carlito"/>
                          <a:cs typeface="Carlito"/>
                        </a:rPr>
                        <a:t> </a:t>
                      </a:r>
                      <a:r>
                        <a:rPr sz="1200" dirty="0">
                          <a:latin typeface="Carlito"/>
                          <a:cs typeface="Carlito"/>
                        </a:rPr>
                        <a:t>listen</a:t>
                      </a:r>
                      <a:r>
                        <a:rPr sz="1200" spc="-20" dirty="0">
                          <a:latin typeface="Carlito"/>
                          <a:cs typeface="Carlito"/>
                        </a:rPr>
                        <a:t> </a:t>
                      </a:r>
                      <a:r>
                        <a:rPr sz="1200" dirty="0">
                          <a:latin typeface="Carlito"/>
                          <a:cs typeface="Carlito"/>
                        </a:rPr>
                        <a:t>to</a:t>
                      </a:r>
                      <a:r>
                        <a:rPr sz="1200" spc="-15" dirty="0">
                          <a:latin typeface="Carlito"/>
                          <a:cs typeface="Carlito"/>
                        </a:rPr>
                        <a:t> </a:t>
                      </a:r>
                      <a:r>
                        <a:rPr sz="1200" spc="-10" dirty="0">
                          <a:latin typeface="Carlito"/>
                          <a:cs typeface="Carlito"/>
                        </a:rPr>
                        <a:t>other squirrels</a:t>
                      </a:r>
                      <a:r>
                        <a:rPr sz="1200" spc="-5" dirty="0">
                          <a:latin typeface="Carlito"/>
                          <a:cs typeface="Carlito"/>
                        </a:rPr>
                        <a:t> </a:t>
                      </a:r>
                      <a:r>
                        <a:rPr sz="1200" dirty="0">
                          <a:latin typeface="Carlito"/>
                          <a:cs typeface="Carlito"/>
                        </a:rPr>
                        <a:t>when</a:t>
                      </a:r>
                      <a:r>
                        <a:rPr sz="1200" spc="-10" dirty="0">
                          <a:latin typeface="Carlito"/>
                          <a:cs typeface="Carlito"/>
                        </a:rPr>
                        <a:t> completing </a:t>
                      </a:r>
                      <a:r>
                        <a:rPr sz="1200" dirty="0">
                          <a:latin typeface="Carlito"/>
                          <a:cs typeface="Carlito"/>
                        </a:rPr>
                        <a:t>tasks,</a:t>
                      </a:r>
                      <a:r>
                        <a:rPr sz="1200" spc="-45" dirty="0">
                          <a:latin typeface="Carlito"/>
                          <a:cs typeface="Carlito"/>
                        </a:rPr>
                        <a:t> </a:t>
                      </a:r>
                      <a:r>
                        <a:rPr sz="1200" spc="-10" dirty="0">
                          <a:latin typeface="Carlito"/>
                          <a:cs typeface="Carlito"/>
                        </a:rPr>
                        <a:t>demonstrate</a:t>
                      </a:r>
                      <a:r>
                        <a:rPr sz="1200" spc="-35" dirty="0">
                          <a:latin typeface="Carlito"/>
                          <a:cs typeface="Carlito"/>
                        </a:rPr>
                        <a:t> </a:t>
                      </a:r>
                      <a:r>
                        <a:rPr sz="1200" spc="-10" dirty="0">
                          <a:latin typeface="Carlito"/>
                          <a:cs typeface="Carlito"/>
                        </a:rPr>
                        <a:t>taking </a:t>
                      </a:r>
                      <a:r>
                        <a:rPr sz="1200" dirty="0">
                          <a:latin typeface="Carlito"/>
                          <a:cs typeface="Carlito"/>
                        </a:rPr>
                        <a:t>turns,</a:t>
                      </a:r>
                      <a:r>
                        <a:rPr sz="1200" spc="-30" dirty="0">
                          <a:latin typeface="Carlito"/>
                          <a:cs typeface="Carlito"/>
                        </a:rPr>
                        <a:t> </a:t>
                      </a:r>
                      <a:r>
                        <a:rPr sz="1200" dirty="0">
                          <a:latin typeface="Carlito"/>
                          <a:cs typeface="Carlito"/>
                        </a:rPr>
                        <a:t>sharing,</a:t>
                      </a:r>
                      <a:r>
                        <a:rPr sz="1200" spc="-30" dirty="0">
                          <a:latin typeface="Carlito"/>
                          <a:cs typeface="Carlito"/>
                        </a:rPr>
                        <a:t> </a:t>
                      </a:r>
                      <a:r>
                        <a:rPr sz="1200" dirty="0">
                          <a:latin typeface="Carlito"/>
                          <a:cs typeface="Carlito"/>
                        </a:rPr>
                        <a:t>and</a:t>
                      </a:r>
                      <a:r>
                        <a:rPr sz="1200" spc="-35" dirty="0">
                          <a:latin typeface="Carlito"/>
                          <a:cs typeface="Carlito"/>
                        </a:rPr>
                        <a:t> </a:t>
                      </a:r>
                      <a:r>
                        <a:rPr sz="1200" spc="-10" dirty="0">
                          <a:latin typeface="Carlito"/>
                          <a:cs typeface="Carlito"/>
                        </a:rPr>
                        <a:t>helping peers.</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84455">
                        <a:lnSpc>
                          <a:spcPct val="100400"/>
                        </a:lnSpc>
                        <a:spcBef>
                          <a:spcPts val="265"/>
                        </a:spcBef>
                      </a:pPr>
                      <a:r>
                        <a:rPr sz="1200" dirty="0">
                          <a:latin typeface="Carlito"/>
                          <a:cs typeface="Carlito"/>
                        </a:rPr>
                        <a:t>Be</a:t>
                      </a:r>
                      <a:r>
                        <a:rPr sz="1200" spc="-15" dirty="0">
                          <a:latin typeface="Carlito"/>
                          <a:cs typeface="Carlito"/>
                        </a:rPr>
                        <a:t> </a:t>
                      </a:r>
                      <a:r>
                        <a:rPr sz="1200" dirty="0">
                          <a:latin typeface="Carlito"/>
                          <a:cs typeface="Carlito"/>
                        </a:rPr>
                        <a:t>able</a:t>
                      </a:r>
                      <a:r>
                        <a:rPr sz="1200" spc="-15" dirty="0">
                          <a:latin typeface="Carlito"/>
                          <a:cs typeface="Carlito"/>
                        </a:rPr>
                        <a:t> </a:t>
                      </a:r>
                      <a:r>
                        <a:rPr sz="1200" dirty="0">
                          <a:latin typeface="Carlito"/>
                          <a:cs typeface="Carlito"/>
                        </a:rPr>
                        <a:t>to</a:t>
                      </a:r>
                      <a:r>
                        <a:rPr sz="1200" spc="-15" dirty="0">
                          <a:latin typeface="Carlito"/>
                          <a:cs typeface="Carlito"/>
                        </a:rPr>
                        <a:t> </a:t>
                      </a:r>
                      <a:r>
                        <a:rPr sz="1200" dirty="0">
                          <a:latin typeface="Carlito"/>
                          <a:cs typeface="Carlito"/>
                        </a:rPr>
                        <a:t>work</a:t>
                      </a:r>
                      <a:r>
                        <a:rPr sz="1200" spc="-15" dirty="0">
                          <a:latin typeface="Carlito"/>
                          <a:cs typeface="Carlito"/>
                        </a:rPr>
                        <a:t> </a:t>
                      </a:r>
                      <a:r>
                        <a:rPr sz="1200" dirty="0">
                          <a:latin typeface="Carlito"/>
                          <a:cs typeface="Carlito"/>
                        </a:rPr>
                        <a:t>well</a:t>
                      </a:r>
                      <a:r>
                        <a:rPr sz="1200" spc="-20" dirty="0">
                          <a:latin typeface="Carlito"/>
                          <a:cs typeface="Carlito"/>
                        </a:rPr>
                        <a:t> </a:t>
                      </a:r>
                      <a:r>
                        <a:rPr sz="1200" dirty="0">
                          <a:latin typeface="Carlito"/>
                          <a:cs typeface="Carlito"/>
                        </a:rPr>
                        <a:t>in</a:t>
                      </a:r>
                      <a:r>
                        <a:rPr sz="1200" spc="-25" dirty="0">
                          <a:latin typeface="Carlito"/>
                          <a:cs typeface="Carlito"/>
                        </a:rPr>
                        <a:t> </a:t>
                      </a:r>
                      <a:r>
                        <a:rPr sz="1200" spc="-10" dirty="0">
                          <a:latin typeface="Carlito"/>
                          <a:cs typeface="Carlito"/>
                        </a:rPr>
                        <a:t>small </a:t>
                      </a:r>
                      <a:r>
                        <a:rPr sz="1200" dirty="0">
                          <a:latin typeface="Carlito"/>
                          <a:cs typeface="Carlito"/>
                        </a:rPr>
                        <a:t>teams</a:t>
                      </a:r>
                      <a:r>
                        <a:rPr sz="1200" spc="-45" dirty="0">
                          <a:latin typeface="Carlito"/>
                          <a:cs typeface="Carlito"/>
                        </a:rPr>
                        <a:t> </a:t>
                      </a:r>
                      <a:r>
                        <a:rPr sz="1200" dirty="0">
                          <a:latin typeface="Carlito"/>
                          <a:cs typeface="Carlito"/>
                        </a:rPr>
                        <a:t>to</a:t>
                      </a:r>
                      <a:r>
                        <a:rPr sz="1200" spc="-45" dirty="0">
                          <a:latin typeface="Carlito"/>
                          <a:cs typeface="Carlito"/>
                        </a:rPr>
                        <a:t> </a:t>
                      </a:r>
                      <a:r>
                        <a:rPr sz="1200" dirty="0">
                          <a:latin typeface="Carlito"/>
                          <a:cs typeface="Carlito"/>
                        </a:rPr>
                        <a:t>complete</a:t>
                      </a:r>
                      <a:r>
                        <a:rPr sz="1200" spc="-45" dirty="0">
                          <a:latin typeface="Carlito"/>
                          <a:cs typeface="Carlito"/>
                        </a:rPr>
                        <a:t> </a:t>
                      </a:r>
                      <a:r>
                        <a:rPr sz="1200" dirty="0">
                          <a:latin typeface="Carlito"/>
                          <a:cs typeface="Carlito"/>
                        </a:rPr>
                        <a:t>tasks</a:t>
                      </a:r>
                      <a:r>
                        <a:rPr sz="1200" spc="-45" dirty="0">
                          <a:latin typeface="Carlito"/>
                          <a:cs typeface="Carlito"/>
                        </a:rPr>
                        <a:t> </a:t>
                      </a:r>
                      <a:r>
                        <a:rPr sz="1200" spc="-25" dirty="0">
                          <a:latin typeface="Carlito"/>
                          <a:cs typeface="Carlito"/>
                        </a:rPr>
                        <a:t>and </a:t>
                      </a:r>
                      <a:r>
                        <a:rPr sz="1200" dirty="0">
                          <a:latin typeface="Carlito"/>
                          <a:cs typeface="Carlito"/>
                        </a:rPr>
                        <a:t>solve</a:t>
                      </a:r>
                      <a:r>
                        <a:rPr sz="1200" spc="-35" dirty="0">
                          <a:latin typeface="Carlito"/>
                          <a:cs typeface="Carlito"/>
                        </a:rPr>
                        <a:t> </a:t>
                      </a:r>
                      <a:r>
                        <a:rPr sz="1200" dirty="0">
                          <a:latin typeface="Carlito"/>
                          <a:cs typeface="Carlito"/>
                        </a:rPr>
                        <a:t>problems.</a:t>
                      </a:r>
                      <a:r>
                        <a:rPr sz="1200" spc="204" dirty="0">
                          <a:latin typeface="Carlito"/>
                          <a:cs typeface="Carlito"/>
                        </a:rPr>
                        <a:t> </a:t>
                      </a:r>
                      <a:r>
                        <a:rPr sz="1200" spc="-25" dirty="0">
                          <a:latin typeface="Carlito"/>
                          <a:cs typeface="Carlito"/>
                        </a:rPr>
                        <a:t>Be </a:t>
                      </a:r>
                      <a:r>
                        <a:rPr sz="1200" dirty="0">
                          <a:latin typeface="Carlito"/>
                          <a:cs typeface="Carlito"/>
                        </a:rPr>
                        <a:t>respectful</a:t>
                      </a:r>
                      <a:r>
                        <a:rPr sz="1200" spc="-35" dirty="0">
                          <a:latin typeface="Carlito"/>
                          <a:cs typeface="Carlito"/>
                        </a:rPr>
                        <a:t> </a:t>
                      </a:r>
                      <a:r>
                        <a:rPr sz="1200" dirty="0">
                          <a:latin typeface="Carlito"/>
                          <a:cs typeface="Carlito"/>
                        </a:rPr>
                        <a:t>of</a:t>
                      </a:r>
                      <a:r>
                        <a:rPr sz="1200" spc="-35" dirty="0">
                          <a:latin typeface="Carlito"/>
                          <a:cs typeface="Carlito"/>
                        </a:rPr>
                        <a:t> </a:t>
                      </a:r>
                      <a:r>
                        <a:rPr sz="1200" spc="-10" dirty="0">
                          <a:latin typeface="Carlito"/>
                          <a:cs typeface="Carlito"/>
                        </a:rPr>
                        <a:t>others’</a:t>
                      </a:r>
                      <a:r>
                        <a:rPr sz="1200" spc="500" dirty="0">
                          <a:latin typeface="Carlito"/>
                          <a:cs typeface="Carlito"/>
                        </a:rPr>
                        <a:t> </a:t>
                      </a:r>
                      <a:r>
                        <a:rPr sz="1200" dirty="0">
                          <a:latin typeface="Carlito"/>
                          <a:cs typeface="Carlito"/>
                        </a:rPr>
                        <a:t>opinions</a:t>
                      </a:r>
                      <a:r>
                        <a:rPr sz="1200" spc="-20" dirty="0">
                          <a:latin typeface="Carlito"/>
                          <a:cs typeface="Carlito"/>
                        </a:rPr>
                        <a:t> </a:t>
                      </a:r>
                      <a:r>
                        <a:rPr sz="1200" dirty="0">
                          <a:latin typeface="Carlito"/>
                          <a:cs typeface="Carlito"/>
                        </a:rPr>
                        <a:t>and</a:t>
                      </a:r>
                      <a:r>
                        <a:rPr sz="1200" spc="-30" dirty="0">
                          <a:latin typeface="Carlito"/>
                          <a:cs typeface="Carlito"/>
                        </a:rPr>
                        <a:t> </a:t>
                      </a:r>
                      <a:r>
                        <a:rPr sz="1200" spc="-10" dirty="0">
                          <a:latin typeface="Carlito"/>
                          <a:cs typeface="Carlito"/>
                        </a:rPr>
                        <a:t>ideas.</a:t>
                      </a:r>
                      <a:endParaRPr sz="1200">
                        <a:latin typeface="Carlito"/>
                        <a:cs typeface="Carlito"/>
                      </a:endParaRPr>
                    </a:p>
                  </a:txBody>
                  <a:tcPr marL="0" marR="0" marT="336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18110">
                        <a:lnSpc>
                          <a:spcPct val="100600"/>
                        </a:lnSpc>
                        <a:spcBef>
                          <a:spcPts val="260"/>
                        </a:spcBef>
                      </a:pPr>
                      <a:r>
                        <a:rPr sz="1200" dirty="0">
                          <a:latin typeface="Carlito"/>
                          <a:cs typeface="Carlito"/>
                        </a:rPr>
                        <a:t>Lead</a:t>
                      </a:r>
                      <a:r>
                        <a:rPr sz="1200" spc="-30" dirty="0">
                          <a:latin typeface="Carlito"/>
                          <a:cs typeface="Carlito"/>
                        </a:rPr>
                        <a:t> </a:t>
                      </a:r>
                      <a:r>
                        <a:rPr sz="1200" dirty="0">
                          <a:latin typeface="Carlito"/>
                          <a:cs typeface="Carlito"/>
                        </a:rPr>
                        <a:t>other</a:t>
                      </a:r>
                      <a:r>
                        <a:rPr sz="1200" spc="-30" dirty="0">
                          <a:latin typeface="Carlito"/>
                          <a:cs typeface="Carlito"/>
                        </a:rPr>
                        <a:t> </a:t>
                      </a:r>
                      <a:r>
                        <a:rPr sz="1200" dirty="0">
                          <a:latin typeface="Carlito"/>
                          <a:cs typeface="Carlito"/>
                        </a:rPr>
                        <a:t>cubs</a:t>
                      </a:r>
                      <a:r>
                        <a:rPr sz="1200" spc="-15" dirty="0">
                          <a:latin typeface="Carlito"/>
                          <a:cs typeface="Carlito"/>
                        </a:rPr>
                        <a:t> </a:t>
                      </a:r>
                      <a:r>
                        <a:rPr sz="1200" spc="-25" dirty="0">
                          <a:latin typeface="Carlito"/>
                          <a:cs typeface="Carlito"/>
                        </a:rPr>
                        <a:t>for</a:t>
                      </a:r>
                      <a:r>
                        <a:rPr sz="1200" spc="500" dirty="0">
                          <a:latin typeface="Carlito"/>
                          <a:cs typeface="Carlito"/>
                        </a:rPr>
                        <a:t> </a:t>
                      </a:r>
                      <a:r>
                        <a:rPr sz="1200" dirty="0">
                          <a:latin typeface="Carlito"/>
                          <a:cs typeface="Carlito"/>
                        </a:rPr>
                        <a:t>individual</a:t>
                      </a:r>
                      <a:r>
                        <a:rPr sz="1200" spc="-25" dirty="0">
                          <a:latin typeface="Carlito"/>
                          <a:cs typeface="Carlito"/>
                        </a:rPr>
                        <a:t> </a:t>
                      </a:r>
                      <a:r>
                        <a:rPr sz="1200" dirty="0">
                          <a:latin typeface="Carlito"/>
                          <a:cs typeface="Carlito"/>
                        </a:rPr>
                        <a:t>tasks</a:t>
                      </a:r>
                      <a:r>
                        <a:rPr sz="1200" spc="-20" dirty="0">
                          <a:latin typeface="Carlito"/>
                          <a:cs typeface="Carlito"/>
                        </a:rPr>
                        <a:t> </a:t>
                      </a:r>
                      <a:r>
                        <a:rPr sz="1200" dirty="0">
                          <a:latin typeface="Carlito"/>
                          <a:cs typeface="Carlito"/>
                        </a:rPr>
                        <a:t>of</a:t>
                      </a:r>
                      <a:r>
                        <a:rPr sz="1200" spc="-25" dirty="0">
                          <a:latin typeface="Carlito"/>
                          <a:cs typeface="Carlito"/>
                        </a:rPr>
                        <a:t> </a:t>
                      </a:r>
                      <a:r>
                        <a:rPr sz="1200" dirty="0">
                          <a:latin typeface="Carlito"/>
                          <a:cs typeface="Carlito"/>
                        </a:rPr>
                        <a:t>up</a:t>
                      </a:r>
                      <a:r>
                        <a:rPr sz="1200" spc="-30" dirty="0">
                          <a:latin typeface="Carlito"/>
                          <a:cs typeface="Carlito"/>
                        </a:rPr>
                        <a:t> </a:t>
                      </a:r>
                      <a:r>
                        <a:rPr sz="1200" dirty="0">
                          <a:latin typeface="Carlito"/>
                          <a:cs typeface="Carlito"/>
                        </a:rPr>
                        <a:t>to</a:t>
                      </a:r>
                      <a:r>
                        <a:rPr sz="1200" spc="-15" dirty="0">
                          <a:latin typeface="Carlito"/>
                          <a:cs typeface="Carlito"/>
                        </a:rPr>
                        <a:t> </a:t>
                      </a:r>
                      <a:r>
                        <a:rPr sz="1200" spc="-25" dirty="0">
                          <a:latin typeface="Carlito"/>
                          <a:cs typeface="Carlito"/>
                        </a:rPr>
                        <a:t>two </a:t>
                      </a:r>
                      <a:r>
                        <a:rPr sz="1200" dirty="0">
                          <a:latin typeface="Carlito"/>
                          <a:cs typeface="Carlito"/>
                        </a:rPr>
                        <a:t>hours</a:t>
                      </a:r>
                      <a:r>
                        <a:rPr sz="1200" spc="-60" dirty="0">
                          <a:latin typeface="Carlito"/>
                          <a:cs typeface="Carlito"/>
                        </a:rPr>
                        <a:t> </a:t>
                      </a:r>
                      <a:r>
                        <a:rPr sz="1200" spc="-10" dirty="0">
                          <a:latin typeface="Carlito"/>
                          <a:cs typeface="Carlito"/>
                        </a:rPr>
                        <a:t>duration, understanding</a:t>
                      </a:r>
                      <a:r>
                        <a:rPr sz="1200" spc="-15" dirty="0">
                          <a:latin typeface="Carlito"/>
                          <a:cs typeface="Carlito"/>
                        </a:rPr>
                        <a:t> </a:t>
                      </a:r>
                      <a:r>
                        <a:rPr sz="1200" dirty="0">
                          <a:latin typeface="Carlito"/>
                          <a:cs typeface="Carlito"/>
                        </a:rPr>
                        <a:t>how</a:t>
                      </a:r>
                      <a:r>
                        <a:rPr sz="1200" spc="-5" dirty="0">
                          <a:latin typeface="Carlito"/>
                          <a:cs typeface="Carlito"/>
                        </a:rPr>
                        <a:t> </a:t>
                      </a:r>
                      <a:r>
                        <a:rPr sz="1200" dirty="0">
                          <a:latin typeface="Carlito"/>
                          <a:cs typeface="Carlito"/>
                        </a:rPr>
                        <a:t>to</a:t>
                      </a:r>
                      <a:r>
                        <a:rPr sz="1200" spc="-5" dirty="0">
                          <a:latin typeface="Carlito"/>
                          <a:cs typeface="Carlito"/>
                        </a:rPr>
                        <a:t> </a:t>
                      </a:r>
                      <a:r>
                        <a:rPr sz="1200" spc="-20" dirty="0">
                          <a:latin typeface="Carlito"/>
                          <a:cs typeface="Carlito"/>
                        </a:rPr>
                        <a:t>split </a:t>
                      </a:r>
                      <a:r>
                        <a:rPr sz="1200" dirty="0">
                          <a:latin typeface="Carlito"/>
                          <a:cs typeface="Carlito"/>
                        </a:rPr>
                        <a:t>the</a:t>
                      </a:r>
                      <a:r>
                        <a:rPr sz="1200" spc="-30" dirty="0">
                          <a:latin typeface="Carlito"/>
                          <a:cs typeface="Carlito"/>
                        </a:rPr>
                        <a:t> </a:t>
                      </a:r>
                      <a:r>
                        <a:rPr sz="1200" dirty="0">
                          <a:latin typeface="Carlito"/>
                          <a:cs typeface="Carlito"/>
                        </a:rPr>
                        <a:t>task</a:t>
                      </a:r>
                      <a:r>
                        <a:rPr sz="1200" spc="-25" dirty="0">
                          <a:latin typeface="Carlito"/>
                          <a:cs typeface="Carlito"/>
                        </a:rPr>
                        <a:t> </a:t>
                      </a:r>
                      <a:r>
                        <a:rPr sz="1200" dirty="0">
                          <a:latin typeface="Carlito"/>
                          <a:cs typeface="Carlito"/>
                        </a:rPr>
                        <a:t>up</a:t>
                      </a:r>
                      <a:r>
                        <a:rPr sz="1200" spc="-40" dirty="0">
                          <a:latin typeface="Carlito"/>
                          <a:cs typeface="Carlito"/>
                        </a:rPr>
                        <a:t> </a:t>
                      </a:r>
                      <a:r>
                        <a:rPr sz="1200" dirty="0">
                          <a:latin typeface="Carlito"/>
                          <a:cs typeface="Carlito"/>
                        </a:rPr>
                        <a:t>between</a:t>
                      </a:r>
                      <a:r>
                        <a:rPr sz="1200" spc="-35" dirty="0">
                          <a:latin typeface="Carlito"/>
                          <a:cs typeface="Carlito"/>
                        </a:rPr>
                        <a:t> </a:t>
                      </a:r>
                      <a:r>
                        <a:rPr sz="1200" spc="-20" dirty="0">
                          <a:latin typeface="Carlito"/>
                          <a:cs typeface="Carlito"/>
                        </a:rPr>
                        <a:t>team </a:t>
                      </a:r>
                      <a:r>
                        <a:rPr sz="1200" dirty="0">
                          <a:latin typeface="Carlito"/>
                          <a:cs typeface="Carlito"/>
                        </a:rPr>
                        <a:t>members</a:t>
                      </a:r>
                      <a:r>
                        <a:rPr sz="1200" spc="-45" dirty="0">
                          <a:latin typeface="Carlito"/>
                          <a:cs typeface="Carlito"/>
                        </a:rPr>
                        <a:t> </a:t>
                      </a:r>
                      <a:r>
                        <a:rPr sz="1200" dirty="0">
                          <a:latin typeface="Carlito"/>
                          <a:cs typeface="Carlito"/>
                        </a:rPr>
                        <a:t>and</a:t>
                      </a:r>
                      <a:r>
                        <a:rPr sz="1200" spc="-50" dirty="0">
                          <a:latin typeface="Carlito"/>
                          <a:cs typeface="Carlito"/>
                        </a:rPr>
                        <a:t> </a:t>
                      </a:r>
                      <a:r>
                        <a:rPr sz="1200" dirty="0">
                          <a:latin typeface="Carlito"/>
                          <a:cs typeface="Carlito"/>
                        </a:rPr>
                        <a:t>keep</a:t>
                      </a:r>
                      <a:r>
                        <a:rPr sz="1200" spc="-50" dirty="0">
                          <a:latin typeface="Carlito"/>
                          <a:cs typeface="Carlito"/>
                        </a:rPr>
                        <a:t> </a:t>
                      </a:r>
                      <a:r>
                        <a:rPr sz="1200" spc="-10" dirty="0">
                          <a:latin typeface="Carlito"/>
                          <a:cs typeface="Carlito"/>
                        </a:rPr>
                        <a:t>everyone </a:t>
                      </a:r>
                      <a:r>
                        <a:rPr sz="1200" dirty="0">
                          <a:latin typeface="Carlito"/>
                          <a:cs typeface="Carlito"/>
                        </a:rPr>
                        <a:t>on</a:t>
                      </a:r>
                      <a:r>
                        <a:rPr sz="1200" spc="-5" dirty="0">
                          <a:latin typeface="Carlito"/>
                          <a:cs typeface="Carlito"/>
                        </a:rPr>
                        <a:t> </a:t>
                      </a:r>
                      <a:r>
                        <a:rPr sz="1200" spc="-10" dirty="0">
                          <a:latin typeface="Carlito"/>
                          <a:cs typeface="Carlito"/>
                        </a:rPr>
                        <a:t>track.</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54305">
                        <a:lnSpc>
                          <a:spcPct val="100600"/>
                        </a:lnSpc>
                        <a:spcBef>
                          <a:spcPts val="260"/>
                        </a:spcBef>
                      </a:pPr>
                      <a:r>
                        <a:rPr sz="1200" dirty="0">
                          <a:latin typeface="Carlito"/>
                          <a:cs typeface="Carlito"/>
                        </a:rPr>
                        <a:t>Lead</a:t>
                      </a:r>
                      <a:r>
                        <a:rPr sz="1200" spc="-30" dirty="0">
                          <a:latin typeface="Carlito"/>
                          <a:cs typeface="Carlito"/>
                        </a:rPr>
                        <a:t> </a:t>
                      </a:r>
                      <a:r>
                        <a:rPr sz="1200" dirty="0">
                          <a:latin typeface="Carlito"/>
                          <a:cs typeface="Carlito"/>
                        </a:rPr>
                        <a:t>other</a:t>
                      </a:r>
                      <a:r>
                        <a:rPr sz="1200" spc="-30" dirty="0">
                          <a:latin typeface="Carlito"/>
                          <a:cs typeface="Carlito"/>
                        </a:rPr>
                        <a:t> </a:t>
                      </a:r>
                      <a:r>
                        <a:rPr sz="1200" dirty="0">
                          <a:latin typeface="Carlito"/>
                          <a:cs typeface="Carlito"/>
                        </a:rPr>
                        <a:t>scouts</a:t>
                      </a:r>
                      <a:r>
                        <a:rPr sz="1200" spc="-20" dirty="0">
                          <a:latin typeface="Carlito"/>
                          <a:cs typeface="Carlito"/>
                        </a:rPr>
                        <a:t> </a:t>
                      </a:r>
                      <a:r>
                        <a:rPr sz="1200" dirty="0">
                          <a:latin typeface="Carlito"/>
                          <a:cs typeface="Carlito"/>
                        </a:rPr>
                        <a:t>for</a:t>
                      </a:r>
                      <a:r>
                        <a:rPr sz="1200" spc="-25" dirty="0">
                          <a:latin typeface="Carlito"/>
                          <a:cs typeface="Carlito"/>
                        </a:rPr>
                        <a:t> </a:t>
                      </a:r>
                      <a:r>
                        <a:rPr sz="1200" spc="-10" dirty="0">
                          <a:latin typeface="Carlito"/>
                          <a:cs typeface="Carlito"/>
                        </a:rPr>
                        <a:t>multiple </a:t>
                      </a:r>
                      <a:r>
                        <a:rPr sz="1200" dirty="0">
                          <a:latin typeface="Carlito"/>
                          <a:cs typeface="Carlito"/>
                        </a:rPr>
                        <a:t>days</a:t>
                      </a:r>
                      <a:r>
                        <a:rPr sz="1200" spc="-20" dirty="0">
                          <a:latin typeface="Carlito"/>
                          <a:cs typeface="Carlito"/>
                        </a:rPr>
                        <a:t> </a:t>
                      </a:r>
                      <a:r>
                        <a:rPr sz="1200" dirty="0">
                          <a:latin typeface="Carlito"/>
                          <a:cs typeface="Carlito"/>
                        </a:rPr>
                        <a:t>(e.g.</a:t>
                      </a:r>
                      <a:r>
                        <a:rPr sz="1200" spc="-25" dirty="0">
                          <a:latin typeface="Carlito"/>
                          <a:cs typeface="Carlito"/>
                        </a:rPr>
                        <a:t> </a:t>
                      </a:r>
                      <a:r>
                        <a:rPr sz="1200" dirty="0">
                          <a:latin typeface="Carlito"/>
                          <a:cs typeface="Carlito"/>
                        </a:rPr>
                        <a:t>on</a:t>
                      </a:r>
                      <a:r>
                        <a:rPr sz="1200" spc="-25" dirty="0">
                          <a:latin typeface="Carlito"/>
                          <a:cs typeface="Carlito"/>
                        </a:rPr>
                        <a:t> </a:t>
                      </a:r>
                      <a:r>
                        <a:rPr sz="1200" dirty="0">
                          <a:latin typeface="Carlito"/>
                          <a:cs typeface="Carlito"/>
                        </a:rPr>
                        <a:t>camp</a:t>
                      </a:r>
                      <a:r>
                        <a:rPr sz="1200" spc="-30" dirty="0">
                          <a:latin typeface="Carlito"/>
                          <a:cs typeface="Carlito"/>
                        </a:rPr>
                        <a:t> </a:t>
                      </a:r>
                      <a:r>
                        <a:rPr sz="1200" spc="-25" dirty="0">
                          <a:latin typeface="Carlito"/>
                          <a:cs typeface="Carlito"/>
                        </a:rPr>
                        <a:t>or </a:t>
                      </a:r>
                      <a:r>
                        <a:rPr sz="1200" spc="-10" dirty="0">
                          <a:latin typeface="Carlito"/>
                          <a:cs typeface="Carlito"/>
                        </a:rPr>
                        <a:t>expedition),</a:t>
                      </a:r>
                      <a:r>
                        <a:rPr sz="1200" spc="-15" dirty="0">
                          <a:latin typeface="Carlito"/>
                          <a:cs typeface="Carlito"/>
                        </a:rPr>
                        <a:t> </a:t>
                      </a:r>
                      <a:r>
                        <a:rPr sz="1200" dirty="0">
                          <a:latin typeface="Carlito"/>
                          <a:cs typeface="Carlito"/>
                        </a:rPr>
                        <a:t>showing</a:t>
                      </a:r>
                      <a:r>
                        <a:rPr sz="1200" spc="-10" dirty="0">
                          <a:latin typeface="Carlito"/>
                          <a:cs typeface="Carlito"/>
                        </a:rPr>
                        <a:t> </a:t>
                      </a:r>
                      <a:r>
                        <a:rPr sz="1200" spc="-20" dirty="0">
                          <a:latin typeface="Carlito"/>
                          <a:cs typeface="Carlito"/>
                        </a:rPr>
                        <a:t>fair </a:t>
                      </a:r>
                      <a:r>
                        <a:rPr sz="1200" spc="-10" dirty="0">
                          <a:latin typeface="Carlito"/>
                          <a:cs typeface="Carlito"/>
                        </a:rPr>
                        <a:t>delegation</a:t>
                      </a:r>
                      <a:r>
                        <a:rPr sz="1200" spc="-20" dirty="0">
                          <a:latin typeface="Carlito"/>
                          <a:cs typeface="Carlito"/>
                        </a:rPr>
                        <a:t> </a:t>
                      </a:r>
                      <a:r>
                        <a:rPr sz="1200" dirty="0">
                          <a:latin typeface="Carlito"/>
                          <a:cs typeface="Carlito"/>
                        </a:rPr>
                        <a:t>of</a:t>
                      </a:r>
                      <a:r>
                        <a:rPr sz="1200" spc="-15" dirty="0">
                          <a:latin typeface="Carlito"/>
                          <a:cs typeface="Carlito"/>
                        </a:rPr>
                        <a:t> </a:t>
                      </a:r>
                      <a:r>
                        <a:rPr sz="1200" dirty="0">
                          <a:latin typeface="Carlito"/>
                          <a:cs typeface="Carlito"/>
                        </a:rPr>
                        <a:t>tasks,</a:t>
                      </a:r>
                      <a:r>
                        <a:rPr sz="1200" spc="-20" dirty="0">
                          <a:latin typeface="Carlito"/>
                          <a:cs typeface="Carlito"/>
                        </a:rPr>
                        <a:t> </a:t>
                      </a:r>
                      <a:r>
                        <a:rPr sz="1200" spc="-10" dirty="0">
                          <a:latin typeface="Carlito"/>
                          <a:cs typeface="Carlito"/>
                        </a:rPr>
                        <a:t>support </a:t>
                      </a:r>
                      <a:r>
                        <a:rPr sz="1200" dirty="0">
                          <a:latin typeface="Carlito"/>
                          <a:cs typeface="Carlito"/>
                        </a:rPr>
                        <a:t>for </a:t>
                      </a:r>
                      <a:r>
                        <a:rPr sz="1200" spc="-10" dirty="0">
                          <a:latin typeface="Carlito"/>
                          <a:cs typeface="Carlito"/>
                        </a:rPr>
                        <a:t>individuals,</a:t>
                      </a:r>
                      <a:r>
                        <a:rPr sz="1200" spc="5" dirty="0">
                          <a:latin typeface="Carlito"/>
                          <a:cs typeface="Carlito"/>
                        </a:rPr>
                        <a:t> </a:t>
                      </a:r>
                      <a:r>
                        <a:rPr sz="1200" spc="-10" dirty="0">
                          <a:latin typeface="Carlito"/>
                          <a:cs typeface="Carlito"/>
                        </a:rPr>
                        <a:t>motivating</a:t>
                      </a:r>
                      <a:r>
                        <a:rPr sz="1200" spc="10" dirty="0">
                          <a:latin typeface="Carlito"/>
                          <a:cs typeface="Carlito"/>
                        </a:rPr>
                        <a:t> </a:t>
                      </a:r>
                      <a:r>
                        <a:rPr sz="1200" spc="-25" dirty="0">
                          <a:latin typeface="Carlito"/>
                          <a:cs typeface="Carlito"/>
                        </a:rPr>
                        <a:t>the </a:t>
                      </a:r>
                      <a:r>
                        <a:rPr sz="1200" dirty="0">
                          <a:latin typeface="Carlito"/>
                          <a:cs typeface="Carlito"/>
                        </a:rPr>
                        <a:t>team</a:t>
                      </a:r>
                      <a:r>
                        <a:rPr sz="1200" spc="-25" dirty="0">
                          <a:latin typeface="Carlito"/>
                          <a:cs typeface="Carlito"/>
                        </a:rPr>
                        <a:t> </a:t>
                      </a:r>
                      <a:r>
                        <a:rPr sz="1200" dirty="0">
                          <a:latin typeface="Carlito"/>
                          <a:cs typeface="Carlito"/>
                        </a:rPr>
                        <a:t>and</a:t>
                      </a:r>
                      <a:r>
                        <a:rPr sz="1200" spc="-35" dirty="0">
                          <a:latin typeface="Carlito"/>
                          <a:cs typeface="Carlito"/>
                        </a:rPr>
                        <a:t> </a:t>
                      </a:r>
                      <a:r>
                        <a:rPr sz="1200" spc="-10" dirty="0">
                          <a:latin typeface="Carlito"/>
                          <a:cs typeface="Carlito"/>
                        </a:rPr>
                        <a:t>communicating clearly.</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46050">
                        <a:lnSpc>
                          <a:spcPct val="100000"/>
                        </a:lnSpc>
                        <a:spcBef>
                          <a:spcPts val="270"/>
                        </a:spcBef>
                      </a:pPr>
                      <a:r>
                        <a:rPr sz="1200" dirty="0">
                          <a:latin typeface="Carlito"/>
                          <a:cs typeface="Carlito"/>
                        </a:rPr>
                        <a:t>Be</a:t>
                      </a:r>
                      <a:r>
                        <a:rPr sz="1200" spc="-20" dirty="0">
                          <a:latin typeface="Carlito"/>
                          <a:cs typeface="Carlito"/>
                        </a:rPr>
                        <a:t> </a:t>
                      </a:r>
                      <a:r>
                        <a:rPr sz="1200" dirty="0">
                          <a:latin typeface="Carlito"/>
                          <a:cs typeface="Carlito"/>
                        </a:rPr>
                        <a:t>capable</a:t>
                      </a:r>
                      <a:r>
                        <a:rPr sz="1200" spc="-20" dirty="0">
                          <a:latin typeface="Carlito"/>
                          <a:cs typeface="Carlito"/>
                        </a:rPr>
                        <a:t> </a:t>
                      </a:r>
                      <a:r>
                        <a:rPr sz="1200" dirty="0">
                          <a:latin typeface="Carlito"/>
                          <a:cs typeface="Carlito"/>
                        </a:rPr>
                        <a:t>of</a:t>
                      </a:r>
                      <a:r>
                        <a:rPr sz="1200" spc="-25" dirty="0">
                          <a:latin typeface="Carlito"/>
                          <a:cs typeface="Carlito"/>
                        </a:rPr>
                        <a:t> </a:t>
                      </a:r>
                      <a:r>
                        <a:rPr sz="1200" dirty="0">
                          <a:latin typeface="Carlito"/>
                          <a:cs typeface="Carlito"/>
                        </a:rPr>
                        <a:t>leading</a:t>
                      </a:r>
                      <a:r>
                        <a:rPr sz="1200" spc="-20" dirty="0">
                          <a:latin typeface="Carlito"/>
                          <a:cs typeface="Carlito"/>
                        </a:rPr>
                        <a:t> </a:t>
                      </a:r>
                      <a:r>
                        <a:rPr sz="1200" spc="-10" dirty="0">
                          <a:latin typeface="Carlito"/>
                          <a:cs typeface="Carlito"/>
                        </a:rPr>
                        <a:t>groups </a:t>
                      </a:r>
                      <a:r>
                        <a:rPr sz="1200" dirty="0">
                          <a:latin typeface="Carlito"/>
                          <a:cs typeface="Carlito"/>
                        </a:rPr>
                        <a:t>of</a:t>
                      </a:r>
                      <a:r>
                        <a:rPr sz="1200" spc="-30" dirty="0">
                          <a:latin typeface="Carlito"/>
                          <a:cs typeface="Carlito"/>
                        </a:rPr>
                        <a:t> </a:t>
                      </a:r>
                      <a:r>
                        <a:rPr sz="1200" dirty="0">
                          <a:latin typeface="Carlito"/>
                          <a:cs typeface="Carlito"/>
                        </a:rPr>
                        <a:t>peers</a:t>
                      </a:r>
                      <a:r>
                        <a:rPr sz="1200" spc="-25" dirty="0">
                          <a:latin typeface="Carlito"/>
                          <a:cs typeface="Carlito"/>
                        </a:rPr>
                        <a:t> </a:t>
                      </a:r>
                      <a:r>
                        <a:rPr sz="1200" dirty="0">
                          <a:latin typeface="Carlito"/>
                          <a:cs typeface="Carlito"/>
                        </a:rPr>
                        <a:t>for</a:t>
                      </a:r>
                      <a:r>
                        <a:rPr sz="1200" spc="-30" dirty="0">
                          <a:latin typeface="Carlito"/>
                          <a:cs typeface="Carlito"/>
                        </a:rPr>
                        <a:t> </a:t>
                      </a:r>
                      <a:r>
                        <a:rPr sz="1200" spc="-10" dirty="0">
                          <a:latin typeface="Carlito"/>
                          <a:cs typeface="Carlito"/>
                        </a:rPr>
                        <a:t>extended durations,</a:t>
                      </a:r>
                      <a:r>
                        <a:rPr sz="1200" spc="-20" dirty="0">
                          <a:latin typeface="Carlito"/>
                          <a:cs typeface="Carlito"/>
                        </a:rPr>
                        <a:t> </a:t>
                      </a:r>
                      <a:r>
                        <a:rPr sz="1200" dirty="0">
                          <a:latin typeface="Carlito"/>
                          <a:cs typeface="Carlito"/>
                        </a:rPr>
                        <a:t>and</a:t>
                      </a:r>
                      <a:r>
                        <a:rPr sz="1200" spc="-20" dirty="0">
                          <a:latin typeface="Carlito"/>
                          <a:cs typeface="Carlito"/>
                        </a:rPr>
                        <a:t> </a:t>
                      </a:r>
                      <a:r>
                        <a:rPr sz="1200" dirty="0">
                          <a:latin typeface="Carlito"/>
                          <a:cs typeface="Carlito"/>
                        </a:rPr>
                        <a:t>also</a:t>
                      </a:r>
                      <a:r>
                        <a:rPr sz="1200" spc="-15" dirty="0">
                          <a:latin typeface="Carlito"/>
                          <a:cs typeface="Carlito"/>
                        </a:rPr>
                        <a:t> </a:t>
                      </a:r>
                      <a:r>
                        <a:rPr sz="1200" dirty="0">
                          <a:latin typeface="Carlito"/>
                          <a:cs typeface="Carlito"/>
                        </a:rPr>
                        <a:t>able</a:t>
                      </a:r>
                      <a:r>
                        <a:rPr sz="1200" spc="-10" dirty="0">
                          <a:latin typeface="Carlito"/>
                          <a:cs typeface="Carlito"/>
                        </a:rPr>
                        <a:t> </a:t>
                      </a:r>
                      <a:r>
                        <a:rPr sz="1200" spc="-25" dirty="0">
                          <a:latin typeface="Carlito"/>
                          <a:cs typeface="Carlito"/>
                        </a:rPr>
                        <a:t>to </a:t>
                      </a:r>
                      <a:r>
                        <a:rPr sz="1200" dirty="0">
                          <a:latin typeface="Carlito"/>
                          <a:cs typeface="Carlito"/>
                        </a:rPr>
                        <a:t>work</a:t>
                      </a:r>
                      <a:r>
                        <a:rPr sz="1200" spc="-20" dirty="0">
                          <a:latin typeface="Carlito"/>
                          <a:cs typeface="Carlito"/>
                        </a:rPr>
                        <a:t> </a:t>
                      </a:r>
                      <a:r>
                        <a:rPr sz="1200" dirty="0">
                          <a:latin typeface="Carlito"/>
                          <a:cs typeface="Carlito"/>
                        </a:rPr>
                        <a:t>with</a:t>
                      </a:r>
                      <a:r>
                        <a:rPr sz="1200" spc="-25" dirty="0">
                          <a:latin typeface="Carlito"/>
                          <a:cs typeface="Carlito"/>
                        </a:rPr>
                        <a:t> </a:t>
                      </a:r>
                      <a:r>
                        <a:rPr sz="1200" dirty="0">
                          <a:latin typeface="Carlito"/>
                          <a:cs typeface="Carlito"/>
                        </a:rPr>
                        <a:t>other</a:t>
                      </a:r>
                      <a:r>
                        <a:rPr sz="1200" spc="-30" dirty="0">
                          <a:latin typeface="Carlito"/>
                          <a:cs typeface="Carlito"/>
                        </a:rPr>
                        <a:t> </a:t>
                      </a:r>
                      <a:r>
                        <a:rPr sz="1200" dirty="0">
                          <a:latin typeface="Carlito"/>
                          <a:cs typeface="Carlito"/>
                        </a:rPr>
                        <a:t>age</a:t>
                      </a:r>
                      <a:r>
                        <a:rPr sz="1200" spc="-15" dirty="0">
                          <a:latin typeface="Carlito"/>
                          <a:cs typeface="Carlito"/>
                        </a:rPr>
                        <a:t> </a:t>
                      </a:r>
                      <a:r>
                        <a:rPr sz="1200" spc="-10" dirty="0">
                          <a:latin typeface="Carlito"/>
                          <a:cs typeface="Carlito"/>
                        </a:rPr>
                        <a:t>groups. </a:t>
                      </a:r>
                      <a:r>
                        <a:rPr sz="1200" dirty="0">
                          <a:latin typeface="Carlito"/>
                          <a:cs typeface="Carlito"/>
                        </a:rPr>
                        <a:t>Be</a:t>
                      </a:r>
                      <a:r>
                        <a:rPr sz="1200" spc="-20" dirty="0">
                          <a:latin typeface="Carlito"/>
                          <a:cs typeface="Carlito"/>
                        </a:rPr>
                        <a:t> </a:t>
                      </a:r>
                      <a:r>
                        <a:rPr sz="1200" dirty="0">
                          <a:latin typeface="Carlito"/>
                          <a:cs typeface="Carlito"/>
                        </a:rPr>
                        <a:t>able</a:t>
                      </a:r>
                      <a:r>
                        <a:rPr sz="1200" spc="-15" dirty="0">
                          <a:latin typeface="Carlito"/>
                          <a:cs typeface="Carlito"/>
                        </a:rPr>
                        <a:t> </a:t>
                      </a:r>
                      <a:r>
                        <a:rPr sz="1200" dirty="0">
                          <a:latin typeface="Carlito"/>
                          <a:cs typeface="Carlito"/>
                        </a:rPr>
                        <a:t>to</a:t>
                      </a:r>
                      <a:r>
                        <a:rPr sz="1200" spc="-15" dirty="0">
                          <a:latin typeface="Carlito"/>
                          <a:cs typeface="Carlito"/>
                        </a:rPr>
                        <a:t> </a:t>
                      </a:r>
                      <a:r>
                        <a:rPr sz="1200" dirty="0">
                          <a:latin typeface="Carlito"/>
                          <a:cs typeface="Carlito"/>
                        </a:rPr>
                        <a:t>vary</a:t>
                      </a:r>
                      <a:r>
                        <a:rPr sz="1200" spc="-25" dirty="0">
                          <a:latin typeface="Carlito"/>
                          <a:cs typeface="Carlito"/>
                        </a:rPr>
                        <a:t> </a:t>
                      </a:r>
                      <a:r>
                        <a:rPr sz="1200" spc="-10" dirty="0">
                          <a:latin typeface="Carlito"/>
                          <a:cs typeface="Carlito"/>
                        </a:rPr>
                        <a:t>leadership </a:t>
                      </a:r>
                      <a:r>
                        <a:rPr sz="1200" dirty="0">
                          <a:latin typeface="Carlito"/>
                          <a:cs typeface="Carlito"/>
                        </a:rPr>
                        <a:t>style</a:t>
                      </a:r>
                      <a:r>
                        <a:rPr sz="1200" spc="-35" dirty="0">
                          <a:latin typeface="Carlito"/>
                          <a:cs typeface="Carlito"/>
                        </a:rPr>
                        <a:t> </a:t>
                      </a:r>
                      <a:r>
                        <a:rPr sz="1200" dirty="0">
                          <a:latin typeface="Carlito"/>
                          <a:cs typeface="Carlito"/>
                        </a:rPr>
                        <a:t>to</a:t>
                      </a:r>
                      <a:r>
                        <a:rPr sz="1200" spc="-30" dirty="0">
                          <a:latin typeface="Carlito"/>
                          <a:cs typeface="Carlito"/>
                        </a:rPr>
                        <a:t> </a:t>
                      </a:r>
                      <a:r>
                        <a:rPr sz="1200" dirty="0">
                          <a:latin typeface="Carlito"/>
                          <a:cs typeface="Carlito"/>
                        </a:rPr>
                        <a:t>best</a:t>
                      </a:r>
                      <a:r>
                        <a:rPr sz="1200" spc="-35" dirty="0">
                          <a:latin typeface="Carlito"/>
                          <a:cs typeface="Carlito"/>
                        </a:rPr>
                        <a:t> </a:t>
                      </a:r>
                      <a:r>
                        <a:rPr sz="1200" dirty="0">
                          <a:latin typeface="Carlito"/>
                          <a:cs typeface="Carlito"/>
                        </a:rPr>
                        <a:t>match</a:t>
                      </a:r>
                      <a:r>
                        <a:rPr sz="1200" spc="-40" dirty="0">
                          <a:latin typeface="Carlito"/>
                          <a:cs typeface="Carlito"/>
                        </a:rPr>
                        <a:t> </a:t>
                      </a:r>
                      <a:r>
                        <a:rPr sz="1200" spc="-25" dirty="0">
                          <a:latin typeface="Carlito"/>
                          <a:cs typeface="Carlito"/>
                        </a:rPr>
                        <a:t>the </a:t>
                      </a:r>
                      <a:r>
                        <a:rPr sz="1200" spc="-10" dirty="0">
                          <a:latin typeface="Carlito"/>
                          <a:cs typeface="Carlito"/>
                        </a:rPr>
                        <a:t>circumstances</a:t>
                      </a:r>
                      <a:r>
                        <a:rPr sz="1200" spc="-5" dirty="0">
                          <a:latin typeface="Carlito"/>
                          <a:cs typeface="Carlito"/>
                        </a:rPr>
                        <a:t> </a:t>
                      </a:r>
                      <a:r>
                        <a:rPr sz="1200" dirty="0">
                          <a:latin typeface="Carlito"/>
                          <a:cs typeface="Carlito"/>
                        </a:rPr>
                        <a:t>and</a:t>
                      </a:r>
                      <a:r>
                        <a:rPr sz="1200" spc="-5" dirty="0">
                          <a:latin typeface="Carlito"/>
                          <a:cs typeface="Carlito"/>
                        </a:rPr>
                        <a:t> </a:t>
                      </a:r>
                      <a:r>
                        <a:rPr sz="1200" spc="-25" dirty="0">
                          <a:latin typeface="Carlito"/>
                          <a:cs typeface="Carlito"/>
                        </a:rPr>
                        <a:t>the </a:t>
                      </a:r>
                      <a:r>
                        <a:rPr sz="1200" spc="-10" dirty="0">
                          <a:latin typeface="Carlito"/>
                          <a:cs typeface="Carlito"/>
                        </a:rPr>
                        <a:t>individuals.</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1440" marR="149860">
                        <a:lnSpc>
                          <a:spcPct val="103299"/>
                        </a:lnSpc>
                        <a:spcBef>
                          <a:spcPts val="220"/>
                        </a:spcBef>
                      </a:pPr>
                      <a:r>
                        <a:rPr sz="1200" spc="-10" dirty="0">
                          <a:latin typeface="Carlito"/>
                          <a:cs typeface="Carlito"/>
                        </a:rPr>
                        <a:t>Demonstrate </a:t>
                      </a:r>
                      <a:r>
                        <a:rPr sz="1200" dirty="0">
                          <a:latin typeface="Carlito"/>
                          <a:cs typeface="Carlito"/>
                        </a:rPr>
                        <a:t>a</a:t>
                      </a:r>
                      <a:r>
                        <a:rPr sz="1200" spc="-10" dirty="0">
                          <a:latin typeface="Carlito"/>
                          <a:cs typeface="Carlito"/>
                        </a:rPr>
                        <a:t> sophisticated </a:t>
                      </a:r>
                      <a:r>
                        <a:rPr sz="1200" dirty="0">
                          <a:latin typeface="Carlito"/>
                          <a:cs typeface="Carlito"/>
                        </a:rPr>
                        <a:t>set of</a:t>
                      </a:r>
                      <a:r>
                        <a:rPr sz="1200" spc="-5" dirty="0">
                          <a:latin typeface="Carlito"/>
                          <a:cs typeface="Carlito"/>
                        </a:rPr>
                        <a:t> </a:t>
                      </a:r>
                      <a:r>
                        <a:rPr sz="1200" spc="-10" dirty="0">
                          <a:latin typeface="Carlito"/>
                          <a:cs typeface="Carlito"/>
                        </a:rPr>
                        <a:t>leadership</a:t>
                      </a:r>
                      <a:r>
                        <a:rPr sz="1200" spc="-5" dirty="0">
                          <a:latin typeface="Carlito"/>
                          <a:cs typeface="Carlito"/>
                        </a:rPr>
                        <a:t> </a:t>
                      </a:r>
                      <a:r>
                        <a:rPr sz="1200" spc="-10" dirty="0">
                          <a:latin typeface="Carlito"/>
                          <a:cs typeface="Carlito"/>
                        </a:rPr>
                        <a:t>skills.</a:t>
                      </a:r>
                      <a:endParaRPr sz="1200">
                        <a:latin typeface="Carlito"/>
                        <a:cs typeface="Carlito"/>
                      </a:endParaRPr>
                    </a:p>
                    <a:p>
                      <a:pPr marL="91440" marR="259715">
                        <a:lnSpc>
                          <a:spcPts val="1420"/>
                        </a:lnSpc>
                        <a:spcBef>
                          <a:spcPts val="20"/>
                        </a:spcBef>
                      </a:pPr>
                      <a:r>
                        <a:rPr sz="1200" spc="-10" dirty="0">
                          <a:latin typeface="Carlito"/>
                          <a:cs typeface="Carlito"/>
                        </a:rPr>
                        <a:t>Varying approach </a:t>
                      </a:r>
                      <a:r>
                        <a:rPr sz="1200" dirty="0">
                          <a:latin typeface="Carlito"/>
                          <a:cs typeface="Carlito"/>
                        </a:rPr>
                        <a:t>to</a:t>
                      </a:r>
                      <a:r>
                        <a:rPr sz="1200" spc="-5" dirty="0">
                          <a:latin typeface="Carlito"/>
                          <a:cs typeface="Carlito"/>
                        </a:rPr>
                        <a:t> </a:t>
                      </a:r>
                      <a:r>
                        <a:rPr sz="1200" spc="-10" dirty="0">
                          <a:latin typeface="Carlito"/>
                          <a:cs typeface="Carlito"/>
                        </a:rPr>
                        <a:t>match </a:t>
                      </a:r>
                      <a:r>
                        <a:rPr sz="1200" dirty="0">
                          <a:latin typeface="Carlito"/>
                          <a:cs typeface="Carlito"/>
                        </a:rPr>
                        <a:t>the</a:t>
                      </a:r>
                      <a:r>
                        <a:rPr sz="1200" spc="-25" dirty="0">
                          <a:latin typeface="Carlito"/>
                          <a:cs typeface="Carlito"/>
                        </a:rPr>
                        <a:t> </a:t>
                      </a:r>
                      <a:r>
                        <a:rPr sz="1200" dirty="0">
                          <a:latin typeface="Carlito"/>
                          <a:cs typeface="Carlito"/>
                        </a:rPr>
                        <a:t>group</a:t>
                      </a:r>
                      <a:r>
                        <a:rPr sz="1200" spc="-35" dirty="0">
                          <a:latin typeface="Carlito"/>
                          <a:cs typeface="Carlito"/>
                        </a:rPr>
                        <a:t> </a:t>
                      </a:r>
                      <a:r>
                        <a:rPr sz="1200" dirty="0">
                          <a:latin typeface="Carlito"/>
                          <a:cs typeface="Carlito"/>
                        </a:rPr>
                        <a:t>and</a:t>
                      </a:r>
                      <a:r>
                        <a:rPr sz="1200" spc="-30" dirty="0">
                          <a:latin typeface="Carlito"/>
                          <a:cs typeface="Carlito"/>
                        </a:rPr>
                        <a:t> </a:t>
                      </a:r>
                      <a:r>
                        <a:rPr sz="1200" spc="-10" dirty="0">
                          <a:latin typeface="Carlito"/>
                          <a:cs typeface="Carlito"/>
                        </a:rPr>
                        <a:t>situation.</a:t>
                      </a:r>
                      <a:endParaRPr sz="1200">
                        <a:latin typeface="Carlito"/>
                        <a:cs typeface="Carlito"/>
                      </a:endParaRPr>
                    </a:p>
                  </a:txBody>
                  <a:tcPr marL="0" marR="0" marT="2794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val="10001"/>
                  </a:ext>
                </a:extLst>
              </a:tr>
              <a:tr h="3360420">
                <a:tc>
                  <a:txBody>
                    <a:bodyPr/>
                    <a:lstStyle/>
                    <a:p>
                      <a:pPr marL="376555" marR="92710" indent="-285750">
                        <a:lnSpc>
                          <a:spcPct val="100000"/>
                        </a:lnSpc>
                        <a:spcBef>
                          <a:spcPts val="250"/>
                        </a:spcBef>
                        <a:buFont typeface="Arial"/>
                        <a:buChar char="•"/>
                        <a:tabLst>
                          <a:tab pos="376555" algn="l"/>
                        </a:tabLst>
                      </a:pPr>
                      <a:r>
                        <a:rPr sz="1100" dirty="0">
                          <a:latin typeface="Carlito"/>
                          <a:cs typeface="Carlito"/>
                        </a:rPr>
                        <a:t>Play</a:t>
                      </a:r>
                      <a:r>
                        <a:rPr sz="1100" spc="-20" dirty="0">
                          <a:latin typeface="Carlito"/>
                          <a:cs typeface="Carlito"/>
                        </a:rPr>
                        <a:t> </a:t>
                      </a:r>
                      <a:r>
                        <a:rPr sz="1100" dirty="0">
                          <a:latin typeface="Carlito"/>
                          <a:cs typeface="Carlito"/>
                        </a:rPr>
                        <a:t>games</a:t>
                      </a:r>
                      <a:r>
                        <a:rPr sz="1100" spc="-20" dirty="0">
                          <a:latin typeface="Carlito"/>
                          <a:cs typeface="Carlito"/>
                        </a:rPr>
                        <a:t> </a:t>
                      </a:r>
                      <a:r>
                        <a:rPr sz="1100" dirty="0">
                          <a:latin typeface="Carlito"/>
                          <a:cs typeface="Carlito"/>
                        </a:rPr>
                        <a:t>which</a:t>
                      </a:r>
                      <a:r>
                        <a:rPr sz="1100" spc="-25" dirty="0">
                          <a:latin typeface="Carlito"/>
                          <a:cs typeface="Carlito"/>
                        </a:rPr>
                        <a:t> </a:t>
                      </a:r>
                      <a:r>
                        <a:rPr sz="1100" spc="-10" dirty="0">
                          <a:latin typeface="Carlito"/>
                          <a:cs typeface="Carlito"/>
                        </a:rPr>
                        <a:t>involve co-</a:t>
                      </a:r>
                      <a:r>
                        <a:rPr sz="1100" dirty="0">
                          <a:latin typeface="Carlito"/>
                          <a:cs typeface="Carlito"/>
                        </a:rPr>
                        <a:t>operation</a:t>
                      </a:r>
                      <a:r>
                        <a:rPr sz="1100" spc="-30" dirty="0">
                          <a:latin typeface="Carlito"/>
                          <a:cs typeface="Carlito"/>
                        </a:rPr>
                        <a:t> </a:t>
                      </a:r>
                      <a:r>
                        <a:rPr sz="1100" dirty="0">
                          <a:latin typeface="Carlito"/>
                          <a:cs typeface="Carlito"/>
                        </a:rPr>
                        <a:t>and</a:t>
                      </a:r>
                      <a:r>
                        <a:rPr sz="1100" spc="-30" dirty="0">
                          <a:latin typeface="Carlito"/>
                          <a:cs typeface="Carlito"/>
                        </a:rPr>
                        <a:t> </a:t>
                      </a:r>
                      <a:r>
                        <a:rPr sz="1100" spc="-20" dirty="0">
                          <a:latin typeface="Carlito"/>
                          <a:cs typeface="Carlito"/>
                        </a:rPr>
                        <a:t>turn </a:t>
                      </a:r>
                      <a:r>
                        <a:rPr sz="1100" dirty="0">
                          <a:latin typeface="Carlito"/>
                          <a:cs typeface="Carlito"/>
                        </a:rPr>
                        <a:t>taking.</a:t>
                      </a:r>
                      <a:r>
                        <a:rPr sz="1100" spc="215" dirty="0">
                          <a:latin typeface="Carlito"/>
                          <a:cs typeface="Carlito"/>
                        </a:rPr>
                        <a:t> </a:t>
                      </a:r>
                      <a:r>
                        <a:rPr sz="1100" dirty="0">
                          <a:latin typeface="Carlito"/>
                          <a:cs typeface="Carlito"/>
                        </a:rPr>
                        <a:t>Take</a:t>
                      </a:r>
                      <a:r>
                        <a:rPr sz="1100" spc="-20" dirty="0">
                          <a:latin typeface="Carlito"/>
                          <a:cs typeface="Carlito"/>
                        </a:rPr>
                        <a:t> </a:t>
                      </a:r>
                      <a:r>
                        <a:rPr sz="1100" dirty="0">
                          <a:latin typeface="Carlito"/>
                          <a:cs typeface="Carlito"/>
                        </a:rPr>
                        <a:t>part</a:t>
                      </a:r>
                      <a:r>
                        <a:rPr sz="1100" spc="-20" dirty="0">
                          <a:latin typeface="Carlito"/>
                          <a:cs typeface="Carlito"/>
                        </a:rPr>
                        <a:t> </a:t>
                      </a:r>
                      <a:r>
                        <a:rPr sz="1100" spc="-25" dirty="0">
                          <a:latin typeface="Carlito"/>
                          <a:cs typeface="Carlito"/>
                        </a:rPr>
                        <a:t>in </a:t>
                      </a:r>
                      <a:r>
                        <a:rPr sz="1100" dirty="0">
                          <a:latin typeface="Carlito"/>
                          <a:cs typeface="Carlito"/>
                        </a:rPr>
                        <a:t>activities</a:t>
                      </a:r>
                      <a:r>
                        <a:rPr sz="1100" spc="-40" dirty="0">
                          <a:latin typeface="Carlito"/>
                          <a:cs typeface="Carlito"/>
                        </a:rPr>
                        <a:t> </a:t>
                      </a:r>
                      <a:r>
                        <a:rPr sz="1100" dirty="0">
                          <a:latin typeface="Carlito"/>
                          <a:cs typeface="Carlito"/>
                        </a:rPr>
                        <a:t>that</a:t>
                      </a:r>
                      <a:r>
                        <a:rPr sz="1100" spc="-35" dirty="0">
                          <a:latin typeface="Carlito"/>
                          <a:cs typeface="Carlito"/>
                        </a:rPr>
                        <a:t> </a:t>
                      </a:r>
                      <a:r>
                        <a:rPr sz="1100" spc="-10" dirty="0">
                          <a:latin typeface="Carlito"/>
                          <a:cs typeface="Carlito"/>
                        </a:rPr>
                        <a:t>reinforce </a:t>
                      </a:r>
                      <a:r>
                        <a:rPr sz="1100" dirty="0">
                          <a:latin typeface="Carlito"/>
                          <a:cs typeface="Carlito"/>
                        </a:rPr>
                        <a:t>the</a:t>
                      </a:r>
                      <a:r>
                        <a:rPr sz="1100" spc="-15" dirty="0">
                          <a:latin typeface="Carlito"/>
                          <a:cs typeface="Carlito"/>
                        </a:rPr>
                        <a:t> </a:t>
                      </a:r>
                      <a:r>
                        <a:rPr sz="1100" dirty="0">
                          <a:latin typeface="Carlito"/>
                          <a:cs typeface="Carlito"/>
                        </a:rPr>
                        <a:t>need</a:t>
                      </a:r>
                      <a:r>
                        <a:rPr sz="1100" spc="-15" dirty="0">
                          <a:latin typeface="Carlito"/>
                          <a:cs typeface="Carlito"/>
                        </a:rPr>
                        <a:t> </a:t>
                      </a:r>
                      <a:r>
                        <a:rPr sz="1100" dirty="0">
                          <a:latin typeface="Carlito"/>
                          <a:cs typeface="Carlito"/>
                        </a:rPr>
                        <a:t>to</a:t>
                      </a:r>
                      <a:r>
                        <a:rPr sz="1100" spc="-20" dirty="0">
                          <a:latin typeface="Carlito"/>
                          <a:cs typeface="Carlito"/>
                        </a:rPr>
                        <a:t> share </a:t>
                      </a:r>
                      <a:r>
                        <a:rPr sz="1100" dirty="0">
                          <a:latin typeface="Carlito"/>
                          <a:cs typeface="Carlito"/>
                        </a:rPr>
                        <a:t>resources</a:t>
                      </a:r>
                      <a:r>
                        <a:rPr sz="1100" spc="-35" dirty="0">
                          <a:latin typeface="Carlito"/>
                          <a:cs typeface="Carlito"/>
                        </a:rPr>
                        <a:t> </a:t>
                      </a:r>
                      <a:r>
                        <a:rPr sz="1100" dirty="0">
                          <a:latin typeface="Carlito"/>
                          <a:cs typeface="Carlito"/>
                        </a:rPr>
                        <a:t>and</a:t>
                      </a:r>
                      <a:r>
                        <a:rPr sz="1100" spc="-30" dirty="0">
                          <a:latin typeface="Carlito"/>
                          <a:cs typeface="Carlito"/>
                        </a:rPr>
                        <a:t> </a:t>
                      </a:r>
                      <a:r>
                        <a:rPr sz="1100" spc="-10" dirty="0">
                          <a:latin typeface="Carlito"/>
                          <a:cs typeface="Carlito"/>
                        </a:rPr>
                        <a:t>equipment.</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7190" marR="84455" indent="-286385">
                        <a:lnSpc>
                          <a:spcPct val="102699"/>
                        </a:lnSpc>
                        <a:spcBef>
                          <a:spcPts val="215"/>
                        </a:spcBef>
                        <a:buFont typeface="Arial"/>
                        <a:buChar char="•"/>
                        <a:tabLst>
                          <a:tab pos="377190" algn="l"/>
                        </a:tabLst>
                      </a:pPr>
                      <a:r>
                        <a:rPr sz="1100" dirty="0">
                          <a:latin typeface="Carlito"/>
                          <a:cs typeface="Carlito"/>
                        </a:rPr>
                        <a:t>Work</a:t>
                      </a:r>
                      <a:r>
                        <a:rPr sz="1100" spc="-15" dirty="0">
                          <a:latin typeface="Carlito"/>
                          <a:cs typeface="Carlito"/>
                        </a:rPr>
                        <a:t> </a:t>
                      </a:r>
                      <a:r>
                        <a:rPr sz="1100" dirty="0">
                          <a:latin typeface="Carlito"/>
                          <a:cs typeface="Carlito"/>
                        </a:rPr>
                        <a:t>as</a:t>
                      </a:r>
                      <a:r>
                        <a:rPr sz="1100" spc="225"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team</a:t>
                      </a:r>
                      <a:r>
                        <a:rPr sz="1100" spc="-20" dirty="0">
                          <a:latin typeface="Carlito"/>
                          <a:cs typeface="Carlito"/>
                        </a:rPr>
                        <a:t> </a:t>
                      </a:r>
                      <a:r>
                        <a:rPr sz="1100" dirty="0">
                          <a:latin typeface="Carlito"/>
                          <a:cs typeface="Carlito"/>
                        </a:rPr>
                        <a:t>to</a:t>
                      </a:r>
                      <a:r>
                        <a:rPr sz="1100" spc="-15" dirty="0">
                          <a:latin typeface="Carlito"/>
                          <a:cs typeface="Carlito"/>
                        </a:rPr>
                        <a:t> </a:t>
                      </a:r>
                      <a:r>
                        <a:rPr sz="1100" dirty="0">
                          <a:latin typeface="Carlito"/>
                          <a:cs typeface="Carlito"/>
                        </a:rPr>
                        <a:t>solve</a:t>
                      </a:r>
                      <a:r>
                        <a:rPr sz="1100" spc="-10" dirty="0">
                          <a:latin typeface="Carlito"/>
                          <a:cs typeface="Carlito"/>
                        </a:rPr>
                        <a:t> </a:t>
                      </a:r>
                      <a:r>
                        <a:rPr sz="1100" spc="-50" dirty="0">
                          <a:latin typeface="Carlito"/>
                          <a:cs typeface="Carlito"/>
                        </a:rPr>
                        <a:t>a</a:t>
                      </a:r>
                      <a:r>
                        <a:rPr sz="1100" dirty="0">
                          <a:latin typeface="Carlito"/>
                          <a:cs typeface="Carlito"/>
                        </a:rPr>
                        <a:t> series</a:t>
                      </a:r>
                      <a:r>
                        <a:rPr sz="1100" spc="-25" dirty="0">
                          <a:latin typeface="Carlito"/>
                          <a:cs typeface="Carlito"/>
                        </a:rPr>
                        <a:t> </a:t>
                      </a:r>
                      <a:r>
                        <a:rPr sz="1100" dirty="0">
                          <a:latin typeface="Carlito"/>
                          <a:cs typeface="Carlito"/>
                        </a:rPr>
                        <a:t>of</a:t>
                      </a:r>
                      <a:r>
                        <a:rPr sz="1100" spc="-15" dirty="0">
                          <a:latin typeface="Carlito"/>
                          <a:cs typeface="Carlito"/>
                        </a:rPr>
                        <a:t> </a:t>
                      </a:r>
                      <a:r>
                        <a:rPr sz="1100" dirty="0">
                          <a:latin typeface="Carlito"/>
                          <a:cs typeface="Carlito"/>
                        </a:rPr>
                        <a:t>problems</a:t>
                      </a:r>
                      <a:r>
                        <a:rPr sz="1100" spc="-25" dirty="0">
                          <a:latin typeface="Carlito"/>
                          <a:cs typeface="Carlito"/>
                        </a:rPr>
                        <a:t> </a:t>
                      </a:r>
                      <a:r>
                        <a:rPr sz="1100" dirty="0">
                          <a:latin typeface="Carlito"/>
                          <a:cs typeface="Carlito"/>
                        </a:rPr>
                        <a:t>set</a:t>
                      </a:r>
                      <a:r>
                        <a:rPr sz="1100" spc="-20" dirty="0">
                          <a:latin typeface="Carlito"/>
                          <a:cs typeface="Carlito"/>
                        </a:rPr>
                        <a:t> </a:t>
                      </a:r>
                      <a:r>
                        <a:rPr sz="1100" spc="-25" dirty="0">
                          <a:latin typeface="Carlito"/>
                          <a:cs typeface="Carlito"/>
                        </a:rPr>
                        <a:t>by </a:t>
                      </a:r>
                      <a:r>
                        <a:rPr sz="1100" spc="-10" dirty="0">
                          <a:latin typeface="Carlito"/>
                          <a:cs typeface="Carlito"/>
                        </a:rPr>
                        <a:t>leaders</a:t>
                      </a:r>
                      <a:endParaRPr sz="1100">
                        <a:latin typeface="Carlito"/>
                        <a:cs typeface="Carlito"/>
                      </a:endParaRPr>
                    </a:p>
                    <a:p>
                      <a:pPr marL="377190" marR="127000" indent="-286385">
                        <a:lnSpc>
                          <a:spcPts val="1300"/>
                        </a:lnSpc>
                        <a:spcBef>
                          <a:spcPts val="35"/>
                        </a:spcBef>
                        <a:buFont typeface="Arial"/>
                        <a:buChar char="•"/>
                        <a:tabLst>
                          <a:tab pos="377190" algn="l"/>
                        </a:tabLst>
                      </a:pPr>
                      <a:r>
                        <a:rPr sz="1100" dirty="0">
                          <a:latin typeface="Carlito"/>
                          <a:cs typeface="Carlito"/>
                        </a:rPr>
                        <a:t>Work</a:t>
                      </a:r>
                      <a:r>
                        <a:rPr sz="1100" spc="-15" dirty="0">
                          <a:latin typeface="Carlito"/>
                          <a:cs typeface="Carlito"/>
                        </a:rPr>
                        <a:t> </a:t>
                      </a:r>
                      <a:r>
                        <a:rPr sz="1100" dirty="0">
                          <a:latin typeface="Carlito"/>
                          <a:cs typeface="Carlito"/>
                        </a:rPr>
                        <a:t>as</a:t>
                      </a:r>
                      <a:r>
                        <a:rPr sz="1100" spc="-15"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team</a:t>
                      </a:r>
                      <a:r>
                        <a:rPr sz="1100" spc="-15" dirty="0">
                          <a:latin typeface="Carlito"/>
                          <a:cs typeface="Carlito"/>
                        </a:rPr>
                        <a:t> </a:t>
                      </a:r>
                      <a:r>
                        <a:rPr sz="1100" spc="-25" dirty="0">
                          <a:latin typeface="Carlito"/>
                          <a:cs typeface="Carlito"/>
                        </a:rPr>
                        <a:t>to </a:t>
                      </a:r>
                      <a:r>
                        <a:rPr sz="1100" dirty="0">
                          <a:latin typeface="Carlito"/>
                          <a:cs typeface="Carlito"/>
                        </a:rPr>
                        <a:t>construct</a:t>
                      </a:r>
                      <a:r>
                        <a:rPr sz="1100" spc="-30" dirty="0">
                          <a:latin typeface="Carlito"/>
                          <a:cs typeface="Carlito"/>
                        </a:rPr>
                        <a:t> </a:t>
                      </a:r>
                      <a:r>
                        <a:rPr sz="1100" dirty="0">
                          <a:latin typeface="Carlito"/>
                          <a:cs typeface="Carlito"/>
                        </a:rPr>
                        <a:t>a</a:t>
                      </a:r>
                      <a:r>
                        <a:rPr sz="1100" spc="-30" dirty="0">
                          <a:latin typeface="Carlito"/>
                          <a:cs typeface="Carlito"/>
                        </a:rPr>
                        <a:t> </a:t>
                      </a:r>
                      <a:r>
                        <a:rPr sz="1100" dirty="0">
                          <a:latin typeface="Carlito"/>
                          <a:cs typeface="Carlito"/>
                        </a:rPr>
                        <a:t>model</a:t>
                      </a:r>
                      <a:r>
                        <a:rPr sz="1100" spc="-30" dirty="0">
                          <a:latin typeface="Carlito"/>
                          <a:cs typeface="Carlito"/>
                        </a:rPr>
                        <a:t> </a:t>
                      </a:r>
                      <a:r>
                        <a:rPr sz="1100" spc="-25" dirty="0">
                          <a:latin typeface="Carlito"/>
                          <a:cs typeface="Carlito"/>
                        </a:rPr>
                        <a:t>or </a:t>
                      </a:r>
                      <a:r>
                        <a:rPr sz="1100" dirty="0">
                          <a:latin typeface="Carlito"/>
                          <a:cs typeface="Carlito"/>
                        </a:rPr>
                        <a:t>make</a:t>
                      </a:r>
                      <a:r>
                        <a:rPr sz="1100" spc="-20"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working</a:t>
                      </a:r>
                      <a:r>
                        <a:rPr sz="1100" spc="-25" dirty="0">
                          <a:latin typeface="Carlito"/>
                          <a:cs typeface="Carlito"/>
                        </a:rPr>
                        <a:t> </a:t>
                      </a:r>
                      <a:r>
                        <a:rPr sz="1100" spc="-10" dirty="0">
                          <a:latin typeface="Carlito"/>
                          <a:cs typeface="Carlito"/>
                        </a:rPr>
                        <a:t>machine.</a:t>
                      </a:r>
                      <a:endParaRPr sz="1100">
                        <a:latin typeface="Carlito"/>
                        <a:cs typeface="Carlito"/>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102870" indent="-285750">
                        <a:lnSpc>
                          <a:spcPct val="100000"/>
                        </a:lnSpc>
                        <a:spcBef>
                          <a:spcPts val="250"/>
                        </a:spcBef>
                        <a:buFont typeface="Arial"/>
                        <a:buChar char="•"/>
                        <a:tabLst>
                          <a:tab pos="376555" algn="l"/>
                        </a:tabLst>
                      </a:pPr>
                      <a:r>
                        <a:rPr sz="1100" dirty="0">
                          <a:latin typeface="Carlito"/>
                          <a:cs typeface="Carlito"/>
                        </a:rPr>
                        <a:t>Lead</a:t>
                      </a:r>
                      <a:r>
                        <a:rPr sz="1100" spc="-15"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team</a:t>
                      </a:r>
                      <a:r>
                        <a:rPr sz="1100" spc="-15" dirty="0">
                          <a:latin typeface="Carlito"/>
                          <a:cs typeface="Carlito"/>
                        </a:rPr>
                        <a:t> </a:t>
                      </a:r>
                      <a:r>
                        <a:rPr sz="1100" dirty="0">
                          <a:latin typeface="Carlito"/>
                          <a:cs typeface="Carlito"/>
                        </a:rPr>
                        <a:t>to</a:t>
                      </a:r>
                      <a:r>
                        <a:rPr sz="1100" spc="-15" dirty="0">
                          <a:latin typeface="Carlito"/>
                          <a:cs typeface="Carlito"/>
                        </a:rPr>
                        <a:t> </a:t>
                      </a:r>
                      <a:r>
                        <a:rPr sz="1100" dirty="0">
                          <a:latin typeface="Carlito"/>
                          <a:cs typeface="Carlito"/>
                        </a:rPr>
                        <a:t>pitch</a:t>
                      </a:r>
                      <a:r>
                        <a:rPr sz="1100" spc="-15" dirty="0">
                          <a:latin typeface="Carlito"/>
                          <a:cs typeface="Carlito"/>
                        </a:rPr>
                        <a:t> </a:t>
                      </a:r>
                      <a:r>
                        <a:rPr sz="1100" dirty="0">
                          <a:latin typeface="Carlito"/>
                          <a:cs typeface="Carlito"/>
                        </a:rPr>
                        <a:t>a</a:t>
                      </a:r>
                      <a:r>
                        <a:rPr sz="1100" spc="-15" dirty="0">
                          <a:latin typeface="Carlito"/>
                          <a:cs typeface="Carlito"/>
                        </a:rPr>
                        <a:t> </a:t>
                      </a:r>
                      <a:r>
                        <a:rPr sz="1100" spc="-20" dirty="0">
                          <a:latin typeface="Carlito"/>
                          <a:cs typeface="Carlito"/>
                        </a:rPr>
                        <a:t>tent </a:t>
                      </a:r>
                      <a:r>
                        <a:rPr sz="1100" dirty="0">
                          <a:latin typeface="Carlito"/>
                          <a:cs typeface="Carlito"/>
                        </a:rPr>
                        <a:t>or</a:t>
                      </a:r>
                      <a:r>
                        <a:rPr sz="1100" spc="-5" dirty="0">
                          <a:latin typeface="Carlito"/>
                          <a:cs typeface="Carlito"/>
                        </a:rPr>
                        <a:t> </a:t>
                      </a:r>
                      <a:r>
                        <a:rPr sz="1100" dirty="0">
                          <a:latin typeface="Carlito"/>
                          <a:cs typeface="Carlito"/>
                        </a:rPr>
                        <a:t>make</a:t>
                      </a:r>
                      <a:r>
                        <a:rPr sz="1100" spc="-5" dirty="0">
                          <a:latin typeface="Carlito"/>
                          <a:cs typeface="Carlito"/>
                        </a:rPr>
                        <a:t> </a:t>
                      </a:r>
                      <a:r>
                        <a:rPr sz="1100" dirty="0">
                          <a:latin typeface="Carlito"/>
                          <a:cs typeface="Carlito"/>
                        </a:rPr>
                        <a:t>a</a:t>
                      </a:r>
                      <a:r>
                        <a:rPr sz="1100" spc="-10" dirty="0">
                          <a:latin typeface="Carlito"/>
                          <a:cs typeface="Carlito"/>
                        </a:rPr>
                        <a:t> shelter</a:t>
                      </a:r>
                      <a:endParaRPr sz="1100">
                        <a:latin typeface="Carlito"/>
                        <a:cs typeface="Carlito"/>
                      </a:endParaRPr>
                    </a:p>
                    <a:p>
                      <a:pPr marL="376555" marR="211454" indent="-285750">
                        <a:lnSpc>
                          <a:spcPts val="1300"/>
                        </a:lnSpc>
                        <a:spcBef>
                          <a:spcPts val="130"/>
                        </a:spcBef>
                        <a:buFont typeface="Arial"/>
                        <a:buChar char="•"/>
                        <a:tabLst>
                          <a:tab pos="376555" algn="l"/>
                        </a:tabLst>
                      </a:pPr>
                      <a:r>
                        <a:rPr sz="1100" dirty="0">
                          <a:latin typeface="Carlito"/>
                          <a:cs typeface="Carlito"/>
                        </a:rPr>
                        <a:t>Lead</a:t>
                      </a:r>
                      <a:r>
                        <a:rPr sz="1100" spc="-15" dirty="0">
                          <a:latin typeface="Carlito"/>
                          <a:cs typeface="Carlito"/>
                        </a:rPr>
                        <a:t> </a:t>
                      </a:r>
                      <a:r>
                        <a:rPr sz="1100" dirty="0">
                          <a:latin typeface="Carlito"/>
                          <a:cs typeface="Carlito"/>
                        </a:rPr>
                        <a:t>a</a:t>
                      </a:r>
                      <a:r>
                        <a:rPr sz="1100" spc="-10" dirty="0">
                          <a:latin typeface="Carlito"/>
                          <a:cs typeface="Carlito"/>
                        </a:rPr>
                        <a:t> </a:t>
                      </a:r>
                      <a:r>
                        <a:rPr sz="1100" dirty="0">
                          <a:latin typeface="Carlito"/>
                          <a:cs typeface="Carlito"/>
                        </a:rPr>
                        <a:t>team</a:t>
                      </a:r>
                      <a:r>
                        <a:rPr sz="1100" spc="-15" dirty="0">
                          <a:latin typeface="Carlito"/>
                          <a:cs typeface="Carlito"/>
                        </a:rPr>
                        <a:t> </a:t>
                      </a:r>
                      <a:r>
                        <a:rPr sz="1100" dirty="0">
                          <a:latin typeface="Carlito"/>
                          <a:cs typeface="Carlito"/>
                        </a:rPr>
                        <a:t>in</a:t>
                      </a:r>
                      <a:r>
                        <a:rPr sz="1100" spc="-10" dirty="0">
                          <a:latin typeface="Carlito"/>
                          <a:cs typeface="Carlito"/>
                        </a:rPr>
                        <a:t> </a:t>
                      </a:r>
                      <a:r>
                        <a:rPr sz="1100" dirty="0">
                          <a:latin typeface="Carlito"/>
                          <a:cs typeface="Carlito"/>
                        </a:rPr>
                        <a:t>a</a:t>
                      </a:r>
                      <a:r>
                        <a:rPr sz="1100" spc="-15" dirty="0">
                          <a:latin typeface="Carlito"/>
                          <a:cs typeface="Carlito"/>
                        </a:rPr>
                        <a:t> </a:t>
                      </a:r>
                      <a:r>
                        <a:rPr sz="1100" spc="-10" dirty="0">
                          <a:latin typeface="Carlito"/>
                          <a:cs typeface="Carlito"/>
                        </a:rPr>
                        <a:t>creative </a:t>
                      </a:r>
                      <a:r>
                        <a:rPr sz="1100" dirty="0">
                          <a:latin typeface="Carlito"/>
                          <a:cs typeface="Carlito"/>
                        </a:rPr>
                        <a:t>task</a:t>
                      </a:r>
                      <a:r>
                        <a:rPr sz="1100" spc="-25" dirty="0">
                          <a:latin typeface="Carlito"/>
                          <a:cs typeface="Carlito"/>
                        </a:rPr>
                        <a:t> </a:t>
                      </a:r>
                      <a:r>
                        <a:rPr sz="1100" dirty="0">
                          <a:latin typeface="Carlito"/>
                          <a:cs typeface="Carlito"/>
                        </a:rPr>
                        <a:t>which</a:t>
                      </a:r>
                      <a:r>
                        <a:rPr sz="1100" spc="-25" dirty="0">
                          <a:latin typeface="Carlito"/>
                          <a:cs typeface="Carlito"/>
                        </a:rPr>
                        <a:t> </a:t>
                      </a:r>
                      <a:r>
                        <a:rPr sz="1100" spc="-10" dirty="0">
                          <a:latin typeface="Carlito"/>
                          <a:cs typeface="Carlito"/>
                        </a:rPr>
                        <a:t>incorporates </a:t>
                      </a:r>
                      <a:r>
                        <a:rPr sz="1100" dirty="0">
                          <a:latin typeface="Carlito"/>
                          <a:cs typeface="Carlito"/>
                        </a:rPr>
                        <a:t>ideas</a:t>
                      </a:r>
                      <a:r>
                        <a:rPr sz="1100" spc="-30" dirty="0">
                          <a:latin typeface="Carlito"/>
                          <a:cs typeface="Carlito"/>
                        </a:rPr>
                        <a:t> </a:t>
                      </a:r>
                      <a:r>
                        <a:rPr sz="1100" dirty="0">
                          <a:latin typeface="Carlito"/>
                          <a:cs typeface="Carlito"/>
                        </a:rPr>
                        <a:t>from</a:t>
                      </a:r>
                      <a:r>
                        <a:rPr sz="1100" spc="-30" dirty="0">
                          <a:latin typeface="Carlito"/>
                          <a:cs typeface="Carlito"/>
                        </a:rPr>
                        <a:t> </a:t>
                      </a:r>
                      <a:r>
                        <a:rPr sz="1100" dirty="0">
                          <a:latin typeface="Carlito"/>
                          <a:cs typeface="Carlito"/>
                        </a:rPr>
                        <a:t>every</a:t>
                      </a:r>
                      <a:r>
                        <a:rPr sz="1100" spc="-25" dirty="0">
                          <a:latin typeface="Carlito"/>
                          <a:cs typeface="Carlito"/>
                        </a:rPr>
                        <a:t> </a:t>
                      </a:r>
                      <a:r>
                        <a:rPr sz="1100" spc="-20" dirty="0">
                          <a:latin typeface="Carlito"/>
                          <a:cs typeface="Carlito"/>
                        </a:rPr>
                        <a:t>team </a:t>
                      </a:r>
                      <a:r>
                        <a:rPr sz="1100" spc="-10" dirty="0">
                          <a:latin typeface="Carlito"/>
                          <a:cs typeface="Carlito"/>
                        </a:rPr>
                        <a:t>member.</a:t>
                      </a:r>
                      <a:endParaRPr sz="1100">
                        <a:latin typeface="Carlito"/>
                        <a:cs typeface="Carlito"/>
                      </a:endParaRPr>
                    </a:p>
                    <a:p>
                      <a:pPr marL="376555" indent="-285750">
                        <a:lnSpc>
                          <a:spcPts val="1270"/>
                        </a:lnSpc>
                        <a:buFont typeface="Arial"/>
                        <a:buChar char="•"/>
                        <a:tabLst>
                          <a:tab pos="376555" algn="l"/>
                        </a:tabLst>
                      </a:pPr>
                      <a:r>
                        <a:rPr sz="1100" dirty="0">
                          <a:latin typeface="Carlito"/>
                          <a:cs typeface="Carlito"/>
                        </a:rPr>
                        <a:t>Work</a:t>
                      </a:r>
                      <a:r>
                        <a:rPr sz="1100" spc="-15" dirty="0">
                          <a:latin typeface="Carlito"/>
                          <a:cs typeface="Carlito"/>
                        </a:rPr>
                        <a:t> </a:t>
                      </a:r>
                      <a:r>
                        <a:rPr sz="1100" dirty="0">
                          <a:latin typeface="Carlito"/>
                          <a:cs typeface="Carlito"/>
                        </a:rPr>
                        <a:t>well</a:t>
                      </a:r>
                      <a:r>
                        <a:rPr sz="1100" spc="-15" dirty="0">
                          <a:latin typeface="Carlito"/>
                          <a:cs typeface="Carlito"/>
                        </a:rPr>
                        <a:t> </a:t>
                      </a:r>
                      <a:r>
                        <a:rPr sz="1100" dirty="0">
                          <a:latin typeface="Carlito"/>
                          <a:cs typeface="Carlito"/>
                        </a:rPr>
                        <a:t>as</a:t>
                      </a:r>
                      <a:r>
                        <a:rPr sz="1100" spc="-15" dirty="0">
                          <a:latin typeface="Carlito"/>
                          <a:cs typeface="Carlito"/>
                        </a:rPr>
                        <a:t> </a:t>
                      </a:r>
                      <a:r>
                        <a:rPr sz="1100" dirty="0">
                          <a:latin typeface="Carlito"/>
                          <a:cs typeface="Carlito"/>
                        </a:rPr>
                        <a:t>a</a:t>
                      </a:r>
                      <a:r>
                        <a:rPr sz="1100" spc="-15" dirty="0">
                          <a:latin typeface="Carlito"/>
                          <a:cs typeface="Carlito"/>
                        </a:rPr>
                        <a:t> </a:t>
                      </a:r>
                      <a:r>
                        <a:rPr sz="1100" spc="-20" dirty="0">
                          <a:latin typeface="Carlito"/>
                          <a:cs typeface="Carlito"/>
                        </a:rPr>
                        <a:t>team</a:t>
                      </a:r>
                      <a:endParaRPr sz="1100">
                        <a:latin typeface="Carlito"/>
                        <a:cs typeface="Carlito"/>
                      </a:endParaRPr>
                    </a:p>
                    <a:p>
                      <a:pPr marL="376555" marR="102870">
                        <a:lnSpc>
                          <a:spcPts val="1300"/>
                        </a:lnSpc>
                        <a:spcBef>
                          <a:spcPts val="135"/>
                        </a:spcBef>
                      </a:pPr>
                      <a:r>
                        <a:rPr sz="1100" dirty="0">
                          <a:latin typeface="Carlito"/>
                          <a:cs typeface="Carlito"/>
                        </a:rPr>
                        <a:t>member</a:t>
                      </a:r>
                      <a:r>
                        <a:rPr sz="1100" spc="-15" dirty="0">
                          <a:latin typeface="Carlito"/>
                          <a:cs typeface="Carlito"/>
                        </a:rPr>
                        <a:t> </a:t>
                      </a:r>
                      <a:r>
                        <a:rPr sz="1100" dirty="0">
                          <a:latin typeface="Carlito"/>
                          <a:cs typeface="Carlito"/>
                        </a:rPr>
                        <a:t>when</a:t>
                      </a:r>
                      <a:r>
                        <a:rPr sz="1100" spc="-25" dirty="0">
                          <a:latin typeface="Carlito"/>
                          <a:cs typeface="Carlito"/>
                        </a:rPr>
                        <a:t> </a:t>
                      </a:r>
                      <a:r>
                        <a:rPr sz="1100" dirty="0">
                          <a:latin typeface="Carlito"/>
                          <a:cs typeface="Carlito"/>
                        </a:rPr>
                        <a:t>not</a:t>
                      </a:r>
                      <a:r>
                        <a:rPr sz="1100" spc="-25" dirty="0">
                          <a:latin typeface="Carlito"/>
                          <a:cs typeface="Carlito"/>
                        </a:rPr>
                        <a:t> </a:t>
                      </a:r>
                      <a:r>
                        <a:rPr sz="1100" dirty="0">
                          <a:latin typeface="Carlito"/>
                          <a:cs typeface="Carlito"/>
                        </a:rPr>
                        <a:t>the</a:t>
                      </a:r>
                      <a:r>
                        <a:rPr sz="1100" spc="-15" dirty="0">
                          <a:latin typeface="Carlito"/>
                          <a:cs typeface="Carlito"/>
                        </a:rPr>
                        <a:t> </a:t>
                      </a:r>
                      <a:r>
                        <a:rPr sz="1100" spc="-25" dirty="0">
                          <a:latin typeface="Carlito"/>
                          <a:cs typeface="Carlito"/>
                        </a:rPr>
                        <a:t>one </a:t>
                      </a:r>
                      <a:r>
                        <a:rPr sz="1100" dirty="0">
                          <a:latin typeface="Carlito"/>
                          <a:cs typeface="Carlito"/>
                        </a:rPr>
                        <a:t>taking</a:t>
                      </a:r>
                      <a:r>
                        <a:rPr sz="1100" spc="-30" dirty="0">
                          <a:latin typeface="Carlito"/>
                          <a:cs typeface="Carlito"/>
                        </a:rPr>
                        <a:t> </a:t>
                      </a:r>
                      <a:r>
                        <a:rPr sz="1100" dirty="0">
                          <a:latin typeface="Carlito"/>
                          <a:cs typeface="Carlito"/>
                        </a:rPr>
                        <a:t>the</a:t>
                      </a:r>
                      <a:r>
                        <a:rPr sz="1100" spc="-25" dirty="0">
                          <a:latin typeface="Carlito"/>
                          <a:cs typeface="Carlito"/>
                        </a:rPr>
                        <a:t> </a:t>
                      </a:r>
                      <a:r>
                        <a:rPr sz="1100" spc="-10" dirty="0">
                          <a:latin typeface="Carlito"/>
                          <a:cs typeface="Carlito"/>
                        </a:rPr>
                        <a:t>lead.</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129539" indent="-285750">
                        <a:lnSpc>
                          <a:spcPct val="100000"/>
                        </a:lnSpc>
                        <a:spcBef>
                          <a:spcPts val="250"/>
                        </a:spcBef>
                        <a:buFont typeface="Arial"/>
                        <a:buChar char="•"/>
                        <a:tabLst>
                          <a:tab pos="376555" algn="l"/>
                        </a:tabLst>
                      </a:pPr>
                      <a:r>
                        <a:rPr sz="1100" dirty="0">
                          <a:latin typeface="Carlito"/>
                          <a:cs typeface="Carlito"/>
                        </a:rPr>
                        <a:t>Lead</a:t>
                      </a:r>
                      <a:r>
                        <a:rPr sz="1100" spc="-20"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patrol</a:t>
                      </a:r>
                      <a:r>
                        <a:rPr sz="1100" spc="-20" dirty="0">
                          <a:latin typeface="Carlito"/>
                          <a:cs typeface="Carlito"/>
                        </a:rPr>
                        <a:t> </a:t>
                      </a:r>
                      <a:r>
                        <a:rPr sz="1100" dirty="0">
                          <a:latin typeface="Carlito"/>
                          <a:cs typeface="Carlito"/>
                        </a:rPr>
                        <a:t>on</a:t>
                      </a:r>
                      <a:r>
                        <a:rPr sz="1100" spc="-15" dirty="0">
                          <a:latin typeface="Carlito"/>
                          <a:cs typeface="Carlito"/>
                        </a:rPr>
                        <a:t> </a:t>
                      </a:r>
                      <a:r>
                        <a:rPr sz="1100" dirty="0">
                          <a:latin typeface="Carlito"/>
                          <a:cs typeface="Carlito"/>
                        </a:rPr>
                        <a:t>a</a:t>
                      </a:r>
                      <a:r>
                        <a:rPr sz="1100" spc="-15" dirty="0">
                          <a:latin typeface="Carlito"/>
                          <a:cs typeface="Carlito"/>
                        </a:rPr>
                        <a:t> </a:t>
                      </a:r>
                      <a:r>
                        <a:rPr sz="1100" spc="-20" dirty="0">
                          <a:latin typeface="Carlito"/>
                          <a:cs typeface="Carlito"/>
                        </a:rPr>
                        <a:t>camp, </a:t>
                      </a:r>
                      <a:r>
                        <a:rPr sz="1100" dirty="0">
                          <a:latin typeface="Carlito"/>
                          <a:cs typeface="Carlito"/>
                        </a:rPr>
                        <a:t>including</a:t>
                      </a:r>
                      <a:r>
                        <a:rPr sz="1100" spc="-30" dirty="0">
                          <a:latin typeface="Carlito"/>
                          <a:cs typeface="Carlito"/>
                        </a:rPr>
                        <a:t> </a:t>
                      </a:r>
                      <a:r>
                        <a:rPr sz="1100" dirty="0">
                          <a:latin typeface="Carlito"/>
                          <a:cs typeface="Carlito"/>
                        </a:rPr>
                        <a:t>setting</a:t>
                      </a:r>
                      <a:r>
                        <a:rPr sz="1100" spc="-25" dirty="0">
                          <a:latin typeface="Carlito"/>
                          <a:cs typeface="Carlito"/>
                        </a:rPr>
                        <a:t> </a:t>
                      </a:r>
                      <a:r>
                        <a:rPr sz="1100" dirty="0">
                          <a:latin typeface="Carlito"/>
                          <a:cs typeface="Carlito"/>
                        </a:rPr>
                        <a:t>up</a:t>
                      </a:r>
                      <a:r>
                        <a:rPr sz="1100" spc="-25" dirty="0">
                          <a:latin typeface="Carlito"/>
                          <a:cs typeface="Carlito"/>
                        </a:rPr>
                        <a:t> </a:t>
                      </a:r>
                      <a:r>
                        <a:rPr sz="1100" dirty="0">
                          <a:latin typeface="Carlito"/>
                          <a:cs typeface="Carlito"/>
                        </a:rPr>
                        <a:t>the</a:t>
                      </a:r>
                      <a:r>
                        <a:rPr sz="1100" spc="-25" dirty="0">
                          <a:latin typeface="Carlito"/>
                          <a:cs typeface="Carlito"/>
                        </a:rPr>
                        <a:t> </a:t>
                      </a:r>
                      <a:r>
                        <a:rPr sz="1100" spc="-20" dirty="0">
                          <a:latin typeface="Carlito"/>
                          <a:cs typeface="Carlito"/>
                        </a:rPr>
                        <a:t>site, </a:t>
                      </a:r>
                      <a:r>
                        <a:rPr sz="1100" dirty="0">
                          <a:latin typeface="Carlito"/>
                          <a:cs typeface="Carlito"/>
                        </a:rPr>
                        <a:t>cooking</a:t>
                      </a:r>
                      <a:r>
                        <a:rPr sz="1100" spc="-30"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washing</a:t>
                      </a:r>
                      <a:r>
                        <a:rPr sz="1100" spc="-30" dirty="0">
                          <a:latin typeface="Carlito"/>
                          <a:cs typeface="Carlito"/>
                        </a:rPr>
                        <a:t> </a:t>
                      </a:r>
                      <a:r>
                        <a:rPr sz="1100" spc="-25" dirty="0">
                          <a:latin typeface="Carlito"/>
                          <a:cs typeface="Carlito"/>
                        </a:rPr>
                        <a:t>up, </a:t>
                      </a:r>
                      <a:r>
                        <a:rPr sz="1100" dirty="0">
                          <a:latin typeface="Carlito"/>
                          <a:cs typeface="Carlito"/>
                        </a:rPr>
                        <a:t>keeping</a:t>
                      </a:r>
                      <a:r>
                        <a:rPr sz="1100" spc="-30" dirty="0">
                          <a:latin typeface="Carlito"/>
                          <a:cs typeface="Carlito"/>
                        </a:rPr>
                        <a:t> </a:t>
                      </a:r>
                      <a:r>
                        <a:rPr sz="1100" dirty="0">
                          <a:latin typeface="Carlito"/>
                          <a:cs typeface="Carlito"/>
                        </a:rPr>
                        <a:t>the</a:t>
                      </a:r>
                      <a:r>
                        <a:rPr sz="1100" spc="-20" dirty="0">
                          <a:latin typeface="Carlito"/>
                          <a:cs typeface="Carlito"/>
                        </a:rPr>
                        <a:t> </a:t>
                      </a:r>
                      <a:r>
                        <a:rPr sz="1100" dirty="0">
                          <a:latin typeface="Carlito"/>
                          <a:cs typeface="Carlito"/>
                        </a:rPr>
                        <a:t>site</a:t>
                      </a:r>
                      <a:r>
                        <a:rPr sz="1100" spc="-25" dirty="0">
                          <a:latin typeface="Carlito"/>
                          <a:cs typeface="Carlito"/>
                        </a:rPr>
                        <a:t> </a:t>
                      </a:r>
                      <a:r>
                        <a:rPr sz="1100" spc="-20" dirty="0">
                          <a:latin typeface="Carlito"/>
                          <a:cs typeface="Carlito"/>
                        </a:rPr>
                        <a:t>tidy, </a:t>
                      </a:r>
                      <a:r>
                        <a:rPr sz="1100" dirty="0">
                          <a:latin typeface="Carlito"/>
                          <a:cs typeface="Carlito"/>
                        </a:rPr>
                        <a:t>collecting</a:t>
                      </a:r>
                      <a:r>
                        <a:rPr sz="1100" spc="-35" dirty="0">
                          <a:latin typeface="Carlito"/>
                          <a:cs typeface="Carlito"/>
                        </a:rPr>
                        <a:t> </a:t>
                      </a:r>
                      <a:r>
                        <a:rPr sz="1100" dirty="0">
                          <a:latin typeface="Carlito"/>
                          <a:cs typeface="Carlito"/>
                        </a:rPr>
                        <a:t>and</a:t>
                      </a:r>
                      <a:r>
                        <a:rPr sz="1100" spc="-35" dirty="0">
                          <a:latin typeface="Carlito"/>
                          <a:cs typeface="Carlito"/>
                        </a:rPr>
                        <a:t> </a:t>
                      </a:r>
                      <a:r>
                        <a:rPr sz="1100" spc="-10" dirty="0">
                          <a:latin typeface="Carlito"/>
                          <a:cs typeface="Carlito"/>
                        </a:rPr>
                        <a:t>processing firewood.</a:t>
                      </a:r>
                      <a:endParaRPr sz="1100">
                        <a:latin typeface="Carlito"/>
                        <a:cs typeface="Carlito"/>
                      </a:endParaRPr>
                    </a:p>
                    <a:p>
                      <a:pPr marL="376555" indent="-285750">
                        <a:lnSpc>
                          <a:spcPct val="100000"/>
                        </a:lnSpc>
                        <a:buFont typeface="Arial"/>
                        <a:buChar char="•"/>
                        <a:tabLst>
                          <a:tab pos="376555" algn="l"/>
                        </a:tabLst>
                      </a:pPr>
                      <a:r>
                        <a:rPr sz="1100" dirty="0">
                          <a:latin typeface="Carlito"/>
                          <a:cs typeface="Carlito"/>
                        </a:rPr>
                        <a:t>When</a:t>
                      </a:r>
                      <a:r>
                        <a:rPr sz="1100" spc="-25" dirty="0">
                          <a:latin typeface="Carlito"/>
                          <a:cs typeface="Carlito"/>
                        </a:rPr>
                        <a:t> </a:t>
                      </a:r>
                      <a:r>
                        <a:rPr sz="1100" dirty="0">
                          <a:latin typeface="Carlito"/>
                          <a:cs typeface="Carlito"/>
                        </a:rPr>
                        <a:t>not</a:t>
                      </a:r>
                      <a:r>
                        <a:rPr sz="1100" spc="-25" dirty="0">
                          <a:latin typeface="Carlito"/>
                          <a:cs typeface="Carlito"/>
                        </a:rPr>
                        <a:t> </a:t>
                      </a:r>
                      <a:r>
                        <a:rPr sz="1100" dirty="0">
                          <a:latin typeface="Carlito"/>
                          <a:cs typeface="Carlito"/>
                        </a:rPr>
                        <a:t>the</a:t>
                      </a:r>
                      <a:r>
                        <a:rPr sz="1100" spc="-20" dirty="0">
                          <a:latin typeface="Carlito"/>
                          <a:cs typeface="Carlito"/>
                        </a:rPr>
                        <a:t> </a:t>
                      </a:r>
                      <a:r>
                        <a:rPr sz="1100" dirty="0">
                          <a:latin typeface="Carlito"/>
                          <a:cs typeface="Carlito"/>
                        </a:rPr>
                        <a:t>patrol</a:t>
                      </a:r>
                      <a:r>
                        <a:rPr sz="1100" spc="-25" dirty="0">
                          <a:latin typeface="Carlito"/>
                          <a:cs typeface="Carlito"/>
                        </a:rPr>
                        <a:t> </a:t>
                      </a:r>
                      <a:r>
                        <a:rPr sz="1100" spc="-10" dirty="0">
                          <a:latin typeface="Carlito"/>
                          <a:cs typeface="Carlito"/>
                        </a:rPr>
                        <a:t>leader</a:t>
                      </a:r>
                      <a:endParaRPr sz="1100">
                        <a:latin typeface="Carlito"/>
                        <a:cs typeface="Carlito"/>
                      </a:endParaRPr>
                    </a:p>
                    <a:p>
                      <a:pPr marL="376555" marR="113664">
                        <a:lnSpc>
                          <a:spcPct val="98600"/>
                        </a:lnSpc>
                        <a:spcBef>
                          <a:spcPts val="90"/>
                        </a:spcBef>
                      </a:pPr>
                      <a:r>
                        <a:rPr sz="1100" dirty="0">
                          <a:latin typeface="Carlito"/>
                          <a:cs typeface="Carlito"/>
                        </a:rPr>
                        <a:t>show</a:t>
                      </a:r>
                      <a:r>
                        <a:rPr sz="1100" spc="-20" dirty="0">
                          <a:latin typeface="Carlito"/>
                          <a:cs typeface="Carlito"/>
                        </a:rPr>
                        <a:t> </a:t>
                      </a:r>
                      <a:r>
                        <a:rPr sz="1100" dirty="0">
                          <a:latin typeface="Carlito"/>
                          <a:cs typeface="Carlito"/>
                        </a:rPr>
                        <a:t>that</a:t>
                      </a:r>
                      <a:r>
                        <a:rPr sz="1100" spc="-20" dirty="0">
                          <a:latin typeface="Carlito"/>
                          <a:cs typeface="Carlito"/>
                        </a:rPr>
                        <a:t> </a:t>
                      </a:r>
                      <a:r>
                        <a:rPr sz="1100" dirty="0">
                          <a:latin typeface="Carlito"/>
                          <a:cs typeface="Carlito"/>
                        </a:rPr>
                        <a:t>you</a:t>
                      </a:r>
                      <a:r>
                        <a:rPr sz="1100" spc="-25" dirty="0">
                          <a:latin typeface="Carlito"/>
                          <a:cs typeface="Carlito"/>
                        </a:rPr>
                        <a:t> </a:t>
                      </a:r>
                      <a:r>
                        <a:rPr sz="1100" dirty="0">
                          <a:latin typeface="Carlito"/>
                          <a:cs typeface="Carlito"/>
                        </a:rPr>
                        <a:t>are</a:t>
                      </a:r>
                      <a:r>
                        <a:rPr sz="1100" spc="-15" dirty="0">
                          <a:latin typeface="Carlito"/>
                          <a:cs typeface="Carlito"/>
                        </a:rPr>
                        <a:t> </a:t>
                      </a:r>
                      <a:r>
                        <a:rPr sz="1100" dirty="0">
                          <a:latin typeface="Carlito"/>
                          <a:cs typeface="Carlito"/>
                        </a:rPr>
                        <a:t>able</a:t>
                      </a:r>
                      <a:r>
                        <a:rPr sz="1100" spc="-20" dirty="0">
                          <a:latin typeface="Carlito"/>
                          <a:cs typeface="Carlito"/>
                        </a:rPr>
                        <a:t> </a:t>
                      </a:r>
                      <a:r>
                        <a:rPr sz="1100" spc="-25" dirty="0">
                          <a:latin typeface="Carlito"/>
                          <a:cs typeface="Carlito"/>
                        </a:rPr>
                        <a:t>to </a:t>
                      </a:r>
                      <a:r>
                        <a:rPr sz="1100" dirty="0">
                          <a:latin typeface="Carlito"/>
                          <a:cs typeface="Carlito"/>
                        </a:rPr>
                        <a:t>support</a:t>
                      </a:r>
                      <a:r>
                        <a:rPr sz="1100" spc="-25" dirty="0">
                          <a:latin typeface="Carlito"/>
                          <a:cs typeface="Carlito"/>
                        </a:rPr>
                        <a:t> </a:t>
                      </a:r>
                      <a:r>
                        <a:rPr sz="1100" dirty="0">
                          <a:latin typeface="Carlito"/>
                          <a:cs typeface="Carlito"/>
                        </a:rPr>
                        <a:t>the</a:t>
                      </a:r>
                      <a:r>
                        <a:rPr sz="1100" spc="-15" dirty="0">
                          <a:latin typeface="Carlito"/>
                          <a:cs typeface="Carlito"/>
                        </a:rPr>
                        <a:t> </a:t>
                      </a:r>
                      <a:r>
                        <a:rPr sz="1100" dirty="0">
                          <a:latin typeface="Carlito"/>
                          <a:cs typeface="Carlito"/>
                        </a:rPr>
                        <a:t>rest</a:t>
                      </a:r>
                      <a:r>
                        <a:rPr sz="1100" spc="-20" dirty="0">
                          <a:latin typeface="Carlito"/>
                          <a:cs typeface="Carlito"/>
                        </a:rPr>
                        <a:t> </a:t>
                      </a:r>
                      <a:r>
                        <a:rPr sz="1100" dirty="0">
                          <a:latin typeface="Carlito"/>
                          <a:cs typeface="Carlito"/>
                        </a:rPr>
                        <a:t>of</a:t>
                      </a:r>
                      <a:r>
                        <a:rPr sz="1100" spc="-15" dirty="0">
                          <a:latin typeface="Carlito"/>
                          <a:cs typeface="Carlito"/>
                        </a:rPr>
                        <a:t> </a:t>
                      </a:r>
                      <a:r>
                        <a:rPr sz="1100" dirty="0">
                          <a:latin typeface="Carlito"/>
                          <a:cs typeface="Carlito"/>
                        </a:rPr>
                        <a:t>the</a:t>
                      </a:r>
                      <a:r>
                        <a:rPr sz="1100" spc="-20" dirty="0">
                          <a:latin typeface="Carlito"/>
                          <a:cs typeface="Carlito"/>
                        </a:rPr>
                        <a:t> team </a:t>
                      </a:r>
                      <a:r>
                        <a:rPr sz="1100" dirty="0">
                          <a:latin typeface="Carlito"/>
                          <a:cs typeface="Carlito"/>
                        </a:rPr>
                        <a:t>by</a:t>
                      </a:r>
                      <a:r>
                        <a:rPr sz="1100" spc="-25" dirty="0">
                          <a:latin typeface="Carlito"/>
                          <a:cs typeface="Carlito"/>
                        </a:rPr>
                        <a:t> </a:t>
                      </a:r>
                      <a:r>
                        <a:rPr sz="1100" dirty="0">
                          <a:latin typeface="Carlito"/>
                          <a:cs typeface="Carlito"/>
                        </a:rPr>
                        <a:t>doing</a:t>
                      </a:r>
                      <a:r>
                        <a:rPr sz="1100" spc="-25" dirty="0">
                          <a:latin typeface="Carlito"/>
                          <a:cs typeface="Carlito"/>
                        </a:rPr>
                        <a:t> </a:t>
                      </a:r>
                      <a:r>
                        <a:rPr sz="1100" dirty="0">
                          <a:latin typeface="Carlito"/>
                          <a:cs typeface="Carlito"/>
                        </a:rPr>
                        <a:t>your</a:t>
                      </a:r>
                      <a:r>
                        <a:rPr sz="1100" spc="-15" dirty="0">
                          <a:latin typeface="Carlito"/>
                          <a:cs typeface="Carlito"/>
                        </a:rPr>
                        <a:t> </a:t>
                      </a:r>
                      <a:r>
                        <a:rPr sz="1100" dirty="0">
                          <a:latin typeface="Carlito"/>
                          <a:cs typeface="Carlito"/>
                        </a:rPr>
                        <a:t>assigned</a:t>
                      </a:r>
                      <a:r>
                        <a:rPr sz="1100" spc="-25" dirty="0">
                          <a:latin typeface="Carlito"/>
                          <a:cs typeface="Carlito"/>
                        </a:rPr>
                        <a:t> </a:t>
                      </a:r>
                      <a:r>
                        <a:rPr sz="1100" spc="-20" dirty="0">
                          <a:latin typeface="Carlito"/>
                          <a:cs typeface="Carlito"/>
                        </a:rPr>
                        <a:t>tasks </a:t>
                      </a:r>
                      <a:r>
                        <a:rPr sz="1100" dirty="0">
                          <a:latin typeface="Carlito"/>
                          <a:cs typeface="Carlito"/>
                        </a:rPr>
                        <a:t>and</a:t>
                      </a:r>
                      <a:r>
                        <a:rPr sz="1100" spc="-35" dirty="0">
                          <a:latin typeface="Carlito"/>
                          <a:cs typeface="Carlito"/>
                        </a:rPr>
                        <a:t> </a:t>
                      </a:r>
                      <a:r>
                        <a:rPr sz="1100" dirty="0">
                          <a:latin typeface="Carlito"/>
                          <a:cs typeface="Carlito"/>
                        </a:rPr>
                        <a:t>supporting</a:t>
                      </a:r>
                      <a:r>
                        <a:rPr sz="1100" spc="-40" dirty="0">
                          <a:latin typeface="Carlito"/>
                          <a:cs typeface="Carlito"/>
                        </a:rPr>
                        <a:t> </a:t>
                      </a:r>
                      <a:r>
                        <a:rPr sz="1100" dirty="0">
                          <a:latin typeface="Carlito"/>
                          <a:cs typeface="Carlito"/>
                        </a:rPr>
                        <a:t>others</a:t>
                      </a:r>
                      <a:r>
                        <a:rPr sz="1100" spc="-35" dirty="0">
                          <a:latin typeface="Carlito"/>
                          <a:cs typeface="Carlito"/>
                        </a:rPr>
                        <a:t> </a:t>
                      </a:r>
                      <a:r>
                        <a:rPr sz="1100" spc="-20" dirty="0">
                          <a:latin typeface="Carlito"/>
                          <a:cs typeface="Carlito"/>
                        </a:rPr>
                        <a:t>with </a:t>
                      </a:r>
                      <a:r>
                        <a:rPr sz="1100" spc="-10" dirty="0">
                          <a:latin typeface="Carlito"/>
                          <a:cs typeface="Carlito"/>
                        </a:rPr>
                        <a:t>theirs.</a:t>
                      </a:r>
                      <a:endParaRPr sz="1100">
                        <a:latin typeface="Carlito"/>
                        <a:cs typeface="Carlito"/>
                      </a:endParaRPr>
                    </a:p>
                    <a:p>
                      <a:pPr marL="376555" marR="204470" indent="-285750">
                        <a:lnSpc>
                          <a:spcPct val="98600"/>
                        </a:lnSpc>
                        <a:spcBef>
                          <a:spcPts val="90"/>
                        </a:spcBef>
                        <a:buFont typeface="Arial"/>
                        <a:buChar char="•"/>
                        <a:tabLst>
                          <a:tab pos="376555" algn="l"/>
                        </a:tabLst>
                      </a:pPr>
                      <a:r>
                        <a:rPr sz="1100" dirty="0">
                          <a:latin typeface="Carlito"/>
                          <a:cs typeface="Carlito"/>
                        </a:rPr>
                        <a:t>Support</a:t>
                      </a:r>
                      <a:r>
                        <a:rPr sz="1100" spc="-30" dirty="0">
                          <a:latin typeface="Carlito"/>
                          <a:cs typeface="Carlito"/>
                        </a:rPr>
                        <a:t> </a:t>
                      </a:r>
                      <a:r>
                        <a:rPr sz="1100" dirty="0">
                          <a:latin typeface="Carlito"/>
                          <a:cs typeface="Carlito"/>
                        </a:rPr>
                        <a:t>new</a:t>
                      </a:r>
                      <a:r>
                        <a:rPr sz="1100" spc="-25" dirty="0">
                          <a:latin typeface="Carlito"/>
                          <a:cs typeface="Carlito"/>
                        </a:rPr>
                        <a:t> </a:t>
                      </a:r>
                      <a:r>
                        <a:rPr sz="1100" dirty="0">
                          <a:latin typeface="Carlito"/>
                          <a:cs typeface="Carlito"/>
                        </a:rPr>
                        <a:t>scouts</a:t>
                      </a:r>
                      <a:r>
                        <a:rPr sz="1100" spc="-30" dirty="0">
                          <a:latin typeface="Carlito"/>
                          <a:cs typeface="Carlito"/>
                        </a:rPr>
                        <a:t> </a:t>
                      </a:r>
                      <a:r>
                        <a:rPr sz="1100" spc="-25" dirty="0">
                          <a:latin typeface="Carlito"/>
                          <a:cs typeface="Carlito"/>
                        </a:rPr>
                        <a:t>by </a:t>
                      </a:r>
                      <a:r>
                        <a:rPr sz="1100" dirty="0">
                          <a:latin typeface="Carlito"/>
                          <a:cs typeface="Carlito"/>
                        </a:rPr>
                        <a:t>teaching</a:t>
                      </a:r>
                      <a:r>
                        <a:rPr sz="1100" spc="-25" dirty="0">
                          <a:latin typeface="Carlito"/>
                          <a:cs typeface="Carlito"/>
                        </a:rPr>
                        <a:t> </a:t>
                      </a:r>
                      <a:r>
                        <a:rPr sz="1100" dirty="0">
                          <a:latin typeface="Carlito"/>
                          <a:cs typeface="Carlito"/>
                        </a:rPr>
                        <a:t>them</a:t>
                      </a:r>
                      <a:r>
                        <a:rPr sz="1100" spc="-25" dirty="0">
                          <a:latin typeface="Carlito"/>
                          <a:cs typeface="Carlito"/>
                        </a:rPr>
                        <a:t> </a:t>
                      </a:r>
                      <a:r>
                        <a:rPr sz="1100" dirty="0">
                          <a:latin typeface="Carlito"/>
                          <a:cs typeface="Carlito"/>
                        </a:rPr>
                        <a:t>how</a:t>
                      </a:r>
                      <a:r>
                        <a:rPr sz="1100" spc="-20" dirty="0">
                          <a:latin typeface="Carlito"/>
                          <a:cs typeface="Carlito"/>
                        </a:rPr>
                        <a:t> </a:t>
                      </a:r>
                      <a:r>
                        <a:rPr sz="1100" dirty="0">
                          <a:latin typeface="Carlito"/>
                          <a:cs typeface="Carlito"/>
                        </a:rPr>
                        <a:t>to</a:t>
                      </a:r>
                      <a:r>
                        <a:rPr sz="1100" spc="-20" dirty="0">
                          <a:latin typeface="Carlito"/>
                          <a:cs typeface="Carlito"/>
                        </a:rPr>
                        <a:t> </a:t>
                      </a:r>
                      <a:r>
                        <a:rPr sz="1100" spc="-25" dirty="0">
                          <a:latin typeface="Carlito"/>
                          <a:cs typeface="Carlito"/>
                        </a:rPr>
                        <a:t>do </a:t>
                      </a:r>
                      <a:r>
                        <a:rPr sz="1100" dirty="0">
                          <a:latin typeface="Carlito"/>
                          <a:cs typeface="Carlito"/>
                        </a:rPr>
                        <a:t>things</a:t>
                      </a:r>
                      <a:r>
                        <a:rPr sz="1100" spc="-25"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give</a:t>
                      </a:r>
                      <a:r>
                        <a:rPr sz="1100" spc="-15" dirty="0">
                          <a:latin typeface="Carlito"/>
                          <a:cs typeface="Carlito"/>
                        </a:rPr>
                        <a:t> </a:t>
                      </a:r>
                      <a:r>
                        <a:rPr sz="1100" spc="-20" dirty="0">
                          <a:latin typeface="Carlito"/>
                          <a:cs typeface="Carlito"/>
                        </a:rPr>
                        <a:t>them </a:t>
                      </a:r>
                      <a:r>
                        <a:rPr sz="1100" dirty="0">
                          <a:latin typeface="Carlito"/>
                          <a:cs typeface="Carlito"/>
                        </a:rPr>
                        <a:t>encouragement</a:t>
                      </a:r>
                      <a:r>
                        <a:rPr sz="1100" spc="-50" dirty="0">
                          <a:latin typeface="Carlito"/>
                          <a:cs typeface="Carlito"/>
                        </a:rPr>
                        <a:t> </a:t>
                      </a:r>
                      <a:r>
                        <a:rPr sz="1100" dirty="0">
                          <a:latin typeface="Carlito"/>
                          <a:cs typeface="Carlito"/>
                        </a:rPr>
                        <a:t>while</a:t>
                      </a:r>
                      <a:r>
                        <a:rPr sz="1100" spc="-35" dirty="0">
                          <a:latin typeface="Carlito"/>
                          <a:cs typeface="Carlito"/>
                        </a:rPr>
                        <a:t> </a:t>
                      </a:r>
                      <a:r>
                        <a:rPr sz="1100" spc="-20" dirty="0">
                          <a:latin typeface="Carlito"/>
                          <a:cs typeface="Carlito"/>
                        </a:rPr>
                        <a:t>they </a:t>
                      </a:r>
                      <a:r>
                        <a:rPr sz="1100" spc="-10" dirty="0">
                          <a:latin typeface="Carlito"/>
                          <a:cs typeface="Carlito"/>
                        </a:rPr>
                        <a:t>learn.</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9715" marR="127635" indent="-168910">
                        <a:lnSpc>
                          <a:spcPct val="100000"/>
                        </a:lnSpc>
                        <a:spcBef>
                          <a:spcPts val="250"/>
                        </a:spcBef>
                        <a:buFont typeface="Arial"/>
                        <a:buChar char="•"/>
                        <a:tabLst>
                          <a:tab pos="262255" algn="l"/>
                        </a:tabLst>
                      </a:pPr>
                      <a:r>
                        <a:rPr sz="1100" dirty="0">
                          <a:latin typeface="Carlito"/>
                          <a:cs typeface="Carlito"/>
                        </a:rPr>
                        <a:t>Show</a:t>
                      </a:r>
                      <a:r>
                        <a:rPr sz="1100" spc="-15" dirty="0">
                          <a:latin typeface="Carlito"/>
                          <a:cs typeface="Carlito"/>
                        </a:rPr>
                        <a:t> </a:t>
                      </a:r>
                      <a:r>
                        <a:rPr sz="1100" dirty="0">
                          <a:latin typeface="Carlito"/>
                          <a:cs typeface="Carlito"/>
                        </a:rPr>
                        <a:t>that</a:t>
                      </a:r>
                      <a:r>
                        <a:rPr sz="1100" spc="-20" dirty="0">
                          <a:latin typeface="Carlito"/>
                          <a:cs typeface="Carlito"/>
                        </a:rPr>
                        <a:t> </a:t>
                      </a:r>
                      <a:r>
                        <a:rPr sz="1100" dirty="0">
                          <a:latin typeface="Carlito"/>
                          <a:cs typeface="Carlito"/>
                        </a:rPr>
                        <a:t>you</a:t>
                      </a:r>
                      <a:r>
                        <a:rPr sz="1100" spc="-20" dirty="0">
                          <a:latin typeface="Carlito"/>
                          <a:cs typeface="Carlito"/>
                        </a:rPr>
                        <a:t> </a:t>
                      </a:r>
                      <a:r>
                        <a:rPr sz="1100" dirty="0">
                          <a:latin typeface="Carlito"/>
                          <a:cs typeface="Carlito"/>
                        </a:rPr>
                        <a:t>can</a:t>
                      </a:r>
                      <a:r>
                        <a:rPr sz="1100" spc="-20" dirty="0">
                          <a:latin typeface="Carlito"/>
                          <a:cs typeface="Carlito"/>
                        </a:rPr>
                        <a:t> </a:t>
                      </a:r>
                      <a:r>
                        <a:rPr sz="1100" dirty="0">
                          <a:latin typeface="Carlito"/>
                          <a:cs typeface="Carlito"/>
                        </a:rPr>
                        <a:t>lead</a:t>
                      </a:r>
                      <a:r>
                        <a:rPr sz="1100" spc="-20" dirty="0">
                          <a:latin typeface="Carlito"/>
                          <a:cs typeface="Carlito"/>
                        </a:rPr>
                        <a:t> </a:t>
                      </a:r>
                      <a:r>
                        <a:rPr sz="1100" spc="-50" dirty="0">
                          <a:latin typeface="Carlito"/>
                          <a:cs typeface="Carlito"/>
                        </a:rPr>
                        <a:t>a</a:t>
                      </a:r>
                      <a:r>
                        <a:rPr sz="1100" dirty="0">
                          <a:latin typeface="Carlito"/>
                          <a:cs typeface="Carlito"/>
                        </a:rPr>
                        <a:t> 	group</a:t>
                      </a:r>
                      <a:r>
                        <a:rPr sz="1100" spc="-25" dirty="0">
                          <a:latin typeface="Carlito"/>
                          <a:cs typeface="Carlito"/>
                        </a:rPr>
                        <a:t> </a:t>
                      </a:r>
                      <a:r>
                        <a:rPr sz="1100" dirty="0">
                          <a:latin typeface="Carlito"/>
                          <a:cs typeface="Carlito"/>
                        </a:rPr>
                        <a:t>of</a:t>
                      </a:r>
                      <a:r>
                        <a:rPr sz="1100" spc="-20" dirty="0">
                          <a:latin typeface="Carlito"/>
                          <a:cs typeface="Carlito"/>
                        </a:rPr>
                        <a:t> </a:t>
                      </a:r>
                      <a:r>
                        <a:rPr sz="1100" dirty="0">
                          <a:latin typeface="Carlito"/>
                          <a:cs typeface="Carlito"/>
                        </a:rPr>
                        <a:t>your</a:t>
                      </a:r>
                      <a:r>
                        <a:rPr sz="1100" spc="-15" dirty="0">
                          <a:latin typeface="Carlito"/>
                          <a:cs typeface="Carlito"/>
                        </a:rPr>
                        <a:t> </a:t>
                      </a:r>
                      <a:r>
                        <a:rPr sz="1100" dirty="0">
                          <a:latin typeface="Carlito"/>
                          <a:cs typeface="Carlito"/>
                        </a:rPr>
                        <a:t>peers</a:t>
                      </a:r>
                      <a:r>
                        <a:rPr sz="1100" spc="-25" dirty="0">
                          <a:latin typeface="Carlito"/>
                          <a:cs typeface="Carlito"/>
                        </a:rPr>
                        <a:t> in 	</a:t>
                      </a:r>
                      <a:r>
                        <a:rPr sz="1100" dirty="0">
                          <a:latin typeface="Carlito"/>
                          <a:cs typeface="Carlito"/>
                        </a:rPr>
                        <a:t>challenging</a:t>
                      </a:r>
                      <a:r>
                        <a:rPr sz="1100" spc="-65" dirty="0">
                          <a:latin typeface="Carlito"/>
                          <a:cs typeface="Carlito"/>
                        </a:rPr>
                        <a:t> </a:t>
                      </a:r>
                      <a:r>
                        <a:rPr sz="1100" spc="-10" dirty="0">
                          <a:latin typeface="Carlito"/>
                          <a:cs typeface="Carlito"/>
                        </a:rPr>
                        <a:t>conditions 	</a:t>
                      </a:r>
                      <a:r>
                        <a:rPr sz="1100" dirty="0">
                          <a:latin typeface="Carlito"/>
                          <a:cs typeface="Carlito"/>
                        </a:rPr>
                        <a:t>(weather,</a:t>
                      </a:r>
                      <a:r>
                        <a:rPr sz="1100" spc="-40" dirty="0">
                          <a:latin typeface="Carlito"/>
                          <a:cs typeface="Carlito"/>
                        </a:rPr>
                        <a:t> </a:t>
                      </a:r>
                      <a:r>
                        <a:rPr sz="1100" dirty="0">
                          <a:latin typeface="Carlito"/>
                          <a:cs typeface="Carlito"/>
                        </a:rPr>
                        <a:t>terrain)</a:t>
                      </a:r>
                      <a:r>
                        <a:rPr sz="1100" spc="-35" dirty="0">
                          <a:latin typeface="Carlito"/>
                          <a:cs typeface="Carlito"/>
                        </a:rPr>
                        <a:t> </a:t>
                      </a:r>
                      <a:r>
                        <a:rPr sz="1100" dirty="0">
                          <a:latin typeface="Carlito"/>
                          <a:cs typeface="Carlito"/>
                        </a:rPr>
                        <a:t>and</a:t>
                      </a:r>
                      <a:r>
                        <a:rPr sz="1100" spc="-40" dirty="0">
                          <a:latin typeface="Carlito"/>
                          <a:cs typeface="Carlito"/>
                        </a:rPr>
                        <a:t> </a:t>
                      </a:r>
                      <a:r>
                        <a:rPr sz="1100" spc="-25" dirty="0">
                          <a:latin typeface="Carlito"/>
                          <a:cs typeface="Carlito"/>
                        </a:rPr>
                        <a:t>are 	</a:t>
                      </a:r>
                      <a:r>
                        <a:rPr sz="1100" dirty="0">
                          <a:latin typeface="Carlito"/>
                          <a:cs typeface="Carlito"/>
                        </a:rPr>
                        <a:t>able</a:t>
                      </a:r>
                      <a:r>
                        <a:rPr sz="1100" spc="-20" dirty="0">
                          <a:latin typeface="Carlito"/>
                          <a:cs typeface="Carlito"/>
                        </a:rPr>
                        <a:t> </a:t>
                      </a:r>
                      <a:r>
                        <a:rPr sz="1100" dirty="0">
                          <a:latin typeface="Carlito"/>
                          <a:cs typeface="Carlito"/>
                        </a:rPr>
                        <a:t>to</a:t>
                      </a:r>
                      <a:r>
                        <a:rPr sz="1100" spc="-25" dirty="0">
                          <a:latin typeface="Carlito"/>
                          <a:cs typeface="Carlito"/>
                        </a:rPr>
                        <a:t> </a:t>
                      </a:r>
                      <a:r>
                        <a:rPr sz="1100" dirty="0">
                          <a:latin typeface="Carlito"/>
                          <a:cs typeface="Carlito"/>
                        </a:rPr>
                        <a:t>balance</a:t>
                      </a:r>
                      <a:r>
                        <a:rPr sz="1100" spc="-20" dirty="0">
                          <a:latin typeface="Carlito"/>
                          <a:cs typeface="Carlito"/>
                        </a:rPr>
                        <a:t> </a:t>
                      </a:r>
                      <a:r>
                        <a:rPr sz="1100" dirty="0">
                          <a:latin typeface="Carlito"/>
                          <a:cs typeface="Carlito"/>
                        </a:rPr>
                        <a:t>the</a:t>
                      </a:r>
                      <a:r>
                        <a:rPr sz="1100" spc="-20" dirty="0">
                          <a:latin typeface="Carlito"/>
                          <a:cs typeface="Carlito"/>
                        </a:rPr>
                        <a:t> </a:t>
                      </a:r>
                      <a:r>
                        <a:rPr sz="1100" dirty="0">
                          <a:latin typeface="Carlito"/>
                          <a:cs typeface="Carlito"/>
                        </a:rPr>
                        <a:t>needs</a:t>
                      </a:r>
                      <a:r>
                        <a:rPr sz="1100" spc="-25" dirty="0">
                          <a:latin typeface="Carlito"/>
                          <a:cs typeface="Carlito"/>
                        </a:rPr>
                        <a:t> of 	</a:t>
                      </a:r>
                      <a:r>
                        <a:rPr sz="1100" dirty="0">
                          <a:latin typeface="Carlito"/>
                          <a:cs typeface="Carlito"/>
                        </a:rPr>
                        <a:t>the</a:t>
                      </a:r>
                      <a:r>
                        <a:rPr sz="1100" spc="-30" dirty="0">
                          <a:latin typeface="Carlito"/>
                          <a:cs typeface="Carlito"/>
                        </a:rPr>
                        <a:t> </a:t>
                      </a:r>
                      <a:r>
                        <a:rPr sz="1100" dirty="0">
                          <a:latin typeface="Carlito"/>
                          <a:cs typeface="Carlito"/>
                        </a:rPr>
                        <a:t>group</a:t>
                      </a:r>
                      <a:r>
                        <a:rPr sz="1100" spc="-30" dirty="0">
                          <a:latin typeface="Carlito"/>
                          <a:cs typeface="Carlito"/>
                        </a:rPr>
                        <a:t> </a:t>
                      </a:r>
                      <a:r>
                        <a:rPr sz="1100" dirty="0">
                          <a:latin typeface="Carlito"/>
                          <a:cs typeface="Carlito"/>
                        </a:rPr>
                        <a:t>with</a:t>
                      </a:r>
                      <a:r>
                        <a:rPr sz="1100" spc="-30" dirty="0">
                          <a:latin typeface="Carlito"/>
                          <a:cs typeface="Carlito"/>
                        </a:rPr>
                        <a:t> </a:t>
                      </a:r>
                      <a:r>
                        <a:rPr sz="1100" dirty="0">
                          <a:latin typeface="Carlito"/>
                          <a:cs typeface="Carlito"/>
                        </a:rPr>
                        <a:t>achieving</a:t>
                      </a:r>
                      <a:r>
                        <a:rPr sz="1100" spc="-30" dirty="0">
                          <a:latin typeface="Carlito"/>
                          <a:cs typeface="Carlito"/>
                        </a:rPr>
                        <a:t> </a:t>
                      </a:r>
                      <a:r>
                        <a:rPr sz="1100" spc="-25" dirty="0">
                          <a:latin typeface="Carlito"/>
                          <a:cs typeface="Carlito"/>
                        </a:rPr>
                        <a:t>the 	</a:t>
                      </a:r>
                      <a:r>
                        <a:rPr sz="1100" spc="-10" dirty="0">
                          <a:latin typeface="Carlito"/>
                          <a:cs typeface="Carlito"/>
                        </a:rPr>
                        <a:t>task.</a:t>
                      </a:r>
                      <a:endParaRPr sz="1100">
                        <a:latin typeface="Carlito"/>
                        <a:cs typeface="Carlito"/>
                      </a:endParaRPr>
                    </a:p>
                    <a:p>
                      <a:pPr marL="259715" marR="170180" indent="-168910">
                        <a:lnSpc>
                          <a:spcPts val="1300"/>
                        </a:lnSpc>
                        <a:spcBef>
                          <a:spcPts val="130"/>
                        </a:spcBef>
                        <a:buFont typeface="Arial"/>
                        <a:buChar char="•"/>
                        <a:tabLst>
                          <a:tab pos="262255" algn="l"/>
                        </a:tabLst>
                      </a:pPr>
                      <a:r>
                        <a:rPr sz="1100" dirty="0">
                          <a:latin typeface="Carlito"/>
                          <a:cs typeface="Carlito"/>
                        </a:rPr>
                        <a:t>Show</a:t>
                      </a:r>
                      <a:r>
                        <a:rPr sz="1100" spc="-15" dirty="0">
                          <a:latin typeface="Carlito"/>
                          <a:cs typeface="Carlito"/>
                        </a:rPr>
                        <a:t> </a:t>
                      </a:r>
                      <a:r>
                        <a:rPr sz="1100" dirty="0">
                          <a:latin typeface="Carlito"/>
                          <a:cs typeface="Carlito"/>
                        </a:rPr>
                        <a:t>that</a:t>
                      </a:r>
                      <a:r>
                        <a:rPr sz="1100" spc="-20" dirty="0">
                          <a:latin typeface="Carlito"/>
                          <a:cs typeface="Carlito"/>
                        </a:rPr>
                        <a:t> </a:t>
                      </a:r>
                      <a:r>
                        <a:rPr sz="1100" dirty="0">
                          <a:latin typeface="Carlito"/>
                          <a:cs typeface="Carlito"/>
                        </a:rPr>
                        <a:t>you</a:t>
                      </a:r>
                      <a:r>
                        <a:rPr sz="1100" spc="-20" dirty="0">
                          <a:latin typeface="Carlito"/>
                          <a:cs typeface="Carlito"/>
                        </a:rPr>
                        <a:t> </a:t>
                      </a:r>
                      <a:r>
                        <a:rPr sz="1100" dirty="0">
                          <a:latin typeface="Carlito"/>
                          <a:cs typeface="Carlito"/>
                        </a:rPr>
                        <a:t>can</a:t>
                      </a:r>
                      <a:r>
                        <a:rPr sz="1100" spc="-20" dirty="0">
                          <a:latin typeface="Carlito"/>
                          <a:cs typeface="Carlito"/>
                        </a:rPr>
                        <a:t> </a:t>
                      </a:r>
                      <a:r>
                        <a:rPr sz="1100" spc="-10" dirty="0">
                          <a:latin typeface="Carlito"/>
                          <a:cs typeface="Carlito"/>
                        </a:rPr>
                        <a:t>support 	</a:t>
                      </a:r>
                      <a:r>
                        <a:rPr sz="1100" dirty="0">
                          <a:latin typeface="Carlito"/>
                          <a:cs typeface="Carlito"/>
                        </a:rPr>
                        <a:t>other</a:t>
                      </a:r>
                      <a:r>
                        <a:rPr sz="1100" spc="-20" dirty="0">
                          <a:latin typeface="Carlito"/>
                          <a:cs typeface="Carlito"/>
                        </a:rPr>
                        <a:t> </a:t>
                      </a:r>
                      <a:r>
                        <a:rPr sz="1100" dirty="0">
                          <a:latin typeface="Carlito"/>
                          <a:cs typeface="Carlito"/>
                        </a:rPr>
                        <a:t>leaders</a:t>
                      </a:r>
                      <a:r>
                        <a:rPr sz="1100" spc="-25" dirty="0">
                          <a:latin typeface="Carlito"/>
                          <a:cs typeface="Carlito"/>
                        </a:rPr>
                        <a:t> </a:t>
                      </a:r>
                      <a:r>
                        <a:rPr sz="1100" dirty="0">
                          <a:latin typeface="Carlito"/>
                          <a:cs typeface="Carlito"/>
                        </a:rPr>
                        <a:t>by</a:t>
                      </a:r>
                      <a:r>
                        <a:rPr sz="1100" spc="-20" dirty="0">
                          <a:latin typeface="Carlito"/>
                          <a:cs typeface="Carlito"/>
                        </a:rPr>
                        <a:t> </a:t>
                      </a:r>
                      <a:r>
                        <a:rPr sz="1100" dirty="0">
                          <a:latin typeface="Carlito"/>
                          <a:cs typeface="Carlito"/>
                        </a:rPr>
                        <a:t>doing</a:t>
                      </a:r>
                      <a:r>
                        <a:rPr sz="1100" spc="-25" dirty="0">
                          <a:latin typeface="Carlito"/>
                          <a:cs typeface="Carlito"/>
                        </a:rPr>
                        <a:t> the 	</a:t>
                      </a:r>
                      <a:r>
                        <a:rPr sz="1100" dirty="0">
                          <a:latin typeface="Carlito"/>
                          <a:cs typeface="Carlito"/>
                        </a:rPr>
                        <a:t>tasks</a:t>
                      </a:r>
                      <a:r>
                        <a:rPr sz="1100" spc="-25" dirty="0">
                          <a:latin typeface="Carlito"/>
                          <a:cs typeface="Carlito"/>
                        </a:rPr>
                        <a:t> </a:t>
                      </a:r>
                      <a:r>
                        <a:rPr sz="1100" dirty="0">
                          <a:latin typeface="Carlito"/>
                          <a:cs typeface="Carlito"/>
                        </a:rPr>
                        <a:t>you</a:t>
                      </a:r>
                      <a:r>
                        <a:rPr sz="1100" spc="-25" dirty="0">
                          <a:latin typeface="Carlito"/>
                          <a:cs typeface="Carlito"/>
                        </a:rPr>
                        <a:t> </a:t>
                      </a:r>
                      <a:r>
                        <a:rPr sz="1100" dirty="0">
                          <a:latin typeface="Carlito"/>
                          <a:cs typeface="Carlito"/>
                        </a:rPr>
                        <a:t>have</a:t>
                      </a:r>
                      <a:r>
                        <a:rPr sz="1100" spc="-20" dirty="0">
                          <a:latin typeface="Carlito"/>
                          <a:cs typeface="Carlito"/>
                        </a:rPr>
                        <a:t> been 	</a:t>
                      </a:r>
                      <a:r>
                        <a:rPr sz="1100" dirty="0">
                          <a:latin typeface="Carlito"/>
                          <a:cs typeface="Carlito"/>
                        </a:rPr>
                        <a:t>assigned</a:t>
                      </a:r>
                      <a:r>
                        <a:rPr sz="1100" spc="-20" dirty="0">
                          <a:latin typeface="Carlito"/>
                          <a:cs typeface="Carlito"/>
                        </a:rPr>
                        <a:t> </a:t>
                      </a:r>
                      <a:r>
                        <a:rPr sz="1100" dirty="0">
                          <a:latin typeface="Carlito"/>
                          <a:cs typeface="Carlito"/>
                        </a:rPr>
                        <a:t>to</a:t>
                      </a:r>
                      <a:r>
                        <a:rPr sz="1100" spc="-1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high</a:t>
                      </a:r>
                      <a:r>
                        <a:rPr sz="1100" spc="-15" dirty="0">
                          <a:latin typeface="Carlito"/>
                          <a:cs typeface="Carlito"/>
                        </a:rPr>
                        <a:t> </a:t>
                      </a:r>
                      <a:r>
                        <a:rPr sz="1100" spc="-10" dirty="0">
                          <a:latin typeface="Carlito"/>
                          <a:cs typeface="Carlito"/>
                        </a:rPr>
                        <a:t>standard.</a:t>
                      </a:r>
                      <a:endParaRPr sz="1100">
                        <a:latin typeface="Carlito"/>
                        <a:cs typeface="Carlito"/>
                      </a:endParaRPr>
                    </a:p>
                    <a:p>
                      <a:pPr marL="259715" indent="-168910">
                        <a:lnSpc>
                          <a:spcPts val="1270"/>
                        </a:lnSpc>
                        <a:buFont typeface="Arial"/>
                        <a:buChar char="•"/>
                        <a:tabLst>
                          <a:tab pos="259715" algn="l"/>
                        </a:tabLst>
                      </a:pPr>
                      <a:r>
                        <a:rPr sz="1100" dirty="0">
                          <a:latin typeface="Carlito"/>
                          <a:cs typeface="Carlito"/>
                        </a:rPr>
                        <a:t>Work</a:t>
                      </a:r>
                      <a:r>
                        <a:rPr sz="1100" spc="-25" dirty="0">
                          <a:latin typeface="Carlito"/>
                          <a:cs typeface="Carlito"/>
                        </a:rPr>
                        <a:t> </a:t>
                      </a:r>
                      <a:r>
                        <a:rPr sz="1100" dirty="0">
                          <a:latin typeface="Carlito"/>
                          <a:cs typeface="Carlito"/>
                        </a:rPr>
                        <a:t>with</a:t>
                      </a:r>
                      <a:r>
                        <a:rPr sz="1100" spc="-30" dirty="0">
                          <a:latin typeface="Carlito"/>
                          <a:cs typeface="Carlito"/>
                        </a:rPr>
                        <a:t> </a:t>
                      </a:r>
                      <a:r>
                        <a:rPr sz="1100" dirty="0">
                          <a:latin typeface="Carlito"/>
                          <a:cs typeface="Carlito"/>
                        </a:rPr>
                        <a:t>beavers,</a:t>
                      </a:r>
                      <a:r>
                        <a:rPr sz="1100" spc="-25" dirty="0">
                          <a:latin typeface="Carlito"/>
                          <a:cs typeface="Carlito"/>
                        </a:rPr>
                        <a:t> </a:t>
                      </a:r>
                      <a:r>
                        <a:rPr sz="1100" dirty="0">
                          <a:latin typeface="Carlito"/>
                          <a:cs typeface="Carlito"/>
                        </a:rPr>
                        <a:t>cubs</a:t>
                      </a:r>
                      <a:r>
                        <a:rPr sz="1100" spc="-25" dirty="0">
                          <a:latin typeface="Carlito"/>
                          <a:cs typeface="Carlito"/>
                        </a:rPr>
                        <a:t> and</a:t>
                      </a:r>
                      <a:endParaRPr sz="1100">
                        <a:latin typeface="Carlito"/>
                        <a:cs typeface="Carlito"/>
                      </a:endParaRPr>
                    </a:p>
                    <a:p>
                      <a:pPr marL="262255" marR="156845">
                        <a:lnSpc>
                          <a:spcPct val="99700"/>
                        </a:lnSpc>
                        <a:spcBef>
                          <a:spcPts val="75"/>
                        </a:spcBef>
                      </a:pPr>
                      <a:r>
                        <a:rPr sz="1100" dirty="0">
                          <a:latin typeface="Carlito"/>
                          <a:cs typeface="Carlito"/>
                        </a:rPr>
                        <a:t>scouts</a:t>
                      </a:r>
                      <a:r>
                        <a:rPr sz="1100" spc="-30" dirty="0">
                          <a:latin typeface="Carlito"/>
                          <a:cs typeface="Carlito"/>
                        </a:rPr>
                        <a:t> </a:t>
                      </a:r>
                      <a:r>
                        <a:rPr sz="1100" dirty="0">
                          <a:latin typeface="Carlito"/>
                          <a:cs typeface="Carlito"/>
                        </a:rPr>
                        <a:t>to</a:t>
                      </a:r>
                      <a:r>
                        <a:rPr sz="1100" spc="-25" dirty="0">
                          <a:latin typeface="Carlito"/>
                          <a:cs typeface="Carlito"/>
                        </a:rPr>
                        <a:t> </a:t>
                      </a:r>
                      <a:r>
                        <a:rPr sz="1100" dirty="0">
                          <a:latin typeface="Carlito"/>
                          <a:cs typeface="Carlito"/>
                        </a:rPr>
                        <a:t>help</a:t>
                      </a:r>
                      <a:r>
                        <a:rPr sz="1100" spc="-30" dirty="0">
                          <a:latin typeface="Carlito"/>
                          <a:cs typeface="Carlito"/>
                        </a:rPr>
                        <a:t> </a:t>
                      </a:r>
                      <a:r>
                        <a:rPr sz="1100" dirty="0">
                          <a:latin typeface="Carlito"/>
                          <a:cs typeface="Carlito"/>
                        </a:rPr>
                        <a:t>deliver</a:t>
                      </a:r>
                      <a:r>
                        <a:rPr sz="1100" spc="-15" dirty="0">
                          <a:latin typeface="Carlito"/>
                          <a:cs typeface="Carlito"/>
                        </a:rPr>
                        <a:t> </a:t>
                      </a:r>
                      <a:r>
                        <a:rPr sz="1100" spc="-20" dirty="0">
                          <a:latin typeface="Carlito"/>
                          <a:cs typeface="Carlito"/>
                        </a:rPr>
                        <a:t>some </a:t>
                      </a:r>
                      <a:r>
                        <a:rPr sz="1100" dirty="0">
                          <a:latin typeface="Carlito"/>
                          <a:cs typeface="Carlito"/>
                        </a:rPr>
                        <a:t>aspects</a:t>
                      </a:r>
                      <a:r>
                        <a:rPr sz="1100" spc="-30" dirty="0">
                          <a:latin typeface="Carlito"/>
                          <a:cs typeface="Carlito"/>
                        </a:rPr>
                        <a:t> </a:t>
                      </a:r>
                      <a:r>
                        <a:rPr sz="1100" dirty="0">
                          <a:latin typeface="Carlito"/>
                          <a:cs typeface="Carlito"/>
                        </a:rPr>
                        <a:t>of</a:t>
                      </a:r>
                      <a:r>
                        <a:rPr sz="1100" spc="-25" dirty="0">
                          <a:latin typeface="Carlito"/>
                          <a:cs typeface="Carlito"/>
                        </a:rPr>
                        <a:t> </a:t>
                      </a:r>
                      <a:r>
                        <a:rPr sz="1100" dirty="0">
                          <a:latin typeface="Carlito"/>
                          <a:cs typeface="Carlito"/>
                        </a:rPr>
                        <a:t>their</a:t>
                      </a:r>
                      <a:r>
                        <a:rPr sz="1100" spc="-20" dirty="0">
                          <a:latin typeface="Carlito"/>
                          <a:cs typeface="Carlito"/>
                        </a:rPr>
                        <a:t> </a:t>
                      </a:r>
                      <a:r>
                        <a:rPr sz="1100" spc="-10" dirty="0">
                          <a:latin typeface="Carlito"/>
                          <a:cs typeface="Carlito"/>
                        </a:rPr>
                        <a:t>programme </a:t>
                      </a:r>
                      <a:r>
                        <a:rPr sz="1100" dirty="0">
                          <a:latin typeface="Carlito"/>
                          <a:cs typeface="Carlito"/>
                        </a:rPr>
                        <a:t>(possibly</a:t>
                      </a:r>
                      <a:r>
                        <a:rPr sz="1100" spc="-15" dirty="0">
                          <a:latin typeface="Carlito"/>
                          <a:cs typeface="Carlito"/>
                        </a:rPr>
                        <a:t> </a:t>
                      </a:r>
                      <a:r>
                        <a:rPr sz="1100" dirty="0">
                          <a:latin typeface="Carlito"/>
                          <a:cs typeface="Carlito"/>
                        </a:rPr>
                        <a:t>as</a:t>
                      </a:r>
                      <a:r>
                        <a:rPr sz="1100" spc="-20"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Young</a:t>
                      </a:r>
                      <a:r>
                        <a:rPr sz="1100" spc="-20" dirty="0">
                          <a:latin typeface="Carlito"/>
                          <a:cs typeface="Carlito"/>
                        </a:rPr>
                        <a:t> </a:t>
                      </a:r>
                      <a:r>
                        <a:rPr sz="1100" spc="-10" dirty="0">
                          <a:latin typeface="Carlito"/>
                          <a:cs typeface="Carlito"/>
                        </a:rPr>
                        <a:t>Leader) </a:t>
                      </a:r>
                      <a:r>
                        <a:rPr sz="1100" dirty="0">
                          <a:latin typeface="Carlito"/>
                          <a:cs typeface="Carlito"/>
                        </a:rPr>
                        <a:t>and</a:t>
                      </a:r>
                      <a:r>
                        <a:rPr sz="1100" spc="-25" dirty="0">
                          <a:latin typeface="Carlito"/>
                          <a:cs typeface="Carlito"/>
                        </a:rPr>
                        <a:t> </a:t>
                      </a:r>
                      <a:r>
                        <a:rPr sz="1100" dirty="0">
                          <a:latin typeface="Carlito"/>
                          <a:cs typeface="Carlito"/>
                        </a:rPr>
                        <a:t>show</a:t>
                      </a:r>
                      <a:r>
                        <a:rPr sz="1100" spc="-20" dirty="0">
                          <a:latin typeface="Carlito"/>
                          <a:cs typeface="Carlito"/>
                        </a:rPr>
                        <a:t> </a:t>
                      </a:r>
                      <a:r>
                        <a:rPr sz="1100" dirty="0">
                          <a:latin typeface="Carlito"/>
                          <a:cs typeface="Carlito"/>
                        </a:rPr>
                        <a:t>how</a:t>
                      </a:r>
                      <a:r>
                        <a:rPr sz="1100" spc="-20" dirty="0">
                          <a:latin typeface="Carlito"/>
                          <a:cs typeface="Carlito"/>
                        </a:rPr>
                        <a:t> </a:t>
                      </a:r>
                      <a:r>
                        <a:rPr sz="1100" dirty="0">
                          <a:latin typeface="Carlito"/>
                          <a:cs typeface="Carlito"/>
                        </a:rPr>
                        <a:t>you</a:t>
                      </a:r>
                      <a:r>
                        <a:rPr sz="1100" spc="-25" dirty="0">
                          <a:latin typeface="Carlito"/>
                          <a:cs typeface="Carlito"/>
                        </a:rPr>
                        <a:t> </a:t>
                      </a:r>
                      <a:r>
                        <a:rPr sz="1100" dirty="0">
                          <a:latin typeface="Carlito"/>
                          <a:cs typeface="Carlito"/>
                        </a:rPr>
                        <a:t>are</a:t>
                      </a:r>
                      <a:r>
                        <a:rPr sz="1100" spc="-20" dirty="0">
                          <a:latin typeface="Carlito"/>
                          <a:cs typeface="Carlito"/>
                        </a:rPr>
                        <a:t> able </a:t>
                      </a:r>
                      <a:r>
                        <a:rPr sz="1100" dirty="0">
                          <a:latin typeface="Carlito"/>
                          <a:cs typeface="Carlito"/>
                        </a:rPr>
                        <a:t>to</a:t>
                      </a:r>
                      <a:r>
                        <a:rPr sz="1100" spc="-40" dirty="0">
                          <a:latin typeface="Carlito"/>
                          <a:cs typeface="Carlito"/>
                        </a:rPr>
                        <a:t> </a:t>
                      </a:r>
                      <a:r>
                        <a:rPr sz="1100" dirty="0">
                          <a:latin typeface="Carlito"/>
                          <a:cs typeface="Carlito"/>
                        </a:rPr>
                        <a:t>communicate</a:t>
                      </a:r>
                      <a:r>
                        <a:rPr sz="1100" spc="-35" dirty="0">
                          <a:latin typeface="Carlito"/>
                          <a:cs typeface="Carlito"/>
                        </a:rPr>
                        <a:t> </a:t>
                      </a:r>
                      <a:r>
                        <a:rPr sz="1100" spc="-10" dirty="0">
                          <a:latin typeface="Carlito"/>
                          <a:cs typeface="Carlito"/>
                        </a:rPr>
                        <a:t>clearly, </a:t>
                      </a:r>
                      <a:r>
                        <a:rPr sz="1100" dirty="0">
                          <a:latin typeface="Carlito"/>
                          <a:cs typeface="Carlito"/>
                        </a:rPr>
                        <a:t>keep</a:t>
                      </a:r>
                      <a:r>
                        <a:rPr sz="1100" spc="-40" dirty="0">
                          <a:latin typeface="Carlito"/>
                          <a:cs typeface="Carlito"/>
                        </a:rPr>
                        <a:t> </a:t>
                      </a:r>
                      <a:r>
                        <a:rPr sz="1100" dirty="0">
                          <a:latin typeface="Carlito"/>
                          <a:cs typeface="Carlito"/>
                        </a:rPr>
                        <a:t>them</a:t>
                      </a:r>
                      <a:r>
                        <a:rPr sz="1100" spc="-35" dirty="0">
                          <a:latin typeface="Carlito"/>
                          <a:cs typeface="Carlito"/>
                        </a:rPr>
                        <a:t> </a:t>
                      </a:r>
                      <a:r>
                        <a:rPr sz="1100" dirty="0">
                          <a:latin typeface="Carlito"/>
                          <a:cs typeface="Carlito"/>
                        </a:rPr>
                        <a:t>interested</a:t>
                      </a:r>
                      <a:r>
                        <a:rPr sz="1100" spc="-35" dirty="0">
                          <a:latin typeface="Carlito"/>
                          <a:cs typeface="Carlito"/>
                        </a:rPr>
                        <a:t> </a:t>
                      </a:r>
                      <a:r>
                        <a:rPr sz="1100" spc="-25" dirty="0">
                          <a:latin typeface="Carlito"/>
                          <a:cs typeface="Carlito"/>
                        </a:rPr>
                        <a:t>and </a:t>
                      </a:r>
                      <a:r>
                        <a:rPr sz="1100" dirty="0">
                          <a:latin typeface="Carlito"/>
                          <a:cs typeface="Carlito"/>
                        </a:rPr>
                        <a:t>encourage</a:t>
                      </a:r>
                      <a:r>
                        <a:rPr sz="1100" spc="-45" dirty="0">
                          <a:latin typeface="Carlito"/>
                          <a:cs typeface="Carlito"/>
                        </a:rPr>
                        <a:t> </a:t>
                      </a:r>
                      <a:r>
                        <a:rPr sz="1100" spc="-10" dirty="0">
                          <a:latin typeface="Carlito"/>
                          <a:cs typeface="Carlito"/>
                        </a:rPr>
                        <a:t>them.</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60350" marR="339725" indent="-168910">
                        <a:lnSpc>
                          <a:spcPct val="100000"/>
                        </a:lnSpc>
                        <a:spcBef>
                          <a:spcPts val="250"/>
                        </a:spcBef>
                        <a:buFont typeface="Arial"/>
                        <a:buChar char="•"/>
                        <a:tabLst>
                          <a:tab pos="262890" algn="l"/>
                        </a:tabLst>
                      </a:pPr>
                      <a:r>
                        <a:rPr sz="1100" dirty="0">
                          <a:latin typeface="Carlito"/>
                          <a:cs typeface="Carlito"/>
                        </a:rPr>
                        <a:t>Complete</a:t>
                      </a:r>
                      <a:r>
                        <a:rPr sz="1100" spc="-30" dirty="0">
                          <a:latin typeface="Carlito"/>
                          <a:cs typeface="Carlito"/>
                        </a:rPr>
                        <a:t> </a:t>
                      </a:r>
                      <a:r>
                        <a:rPr sz="1100" dirty="0">
                          <a:latin typeface="Carlito"/>
                          <a:cs typeface="Carlito"/>
                        </a:rPr>
                        <a:t>adult</a:t>
                      </a:r>
                      <a:r>
                        <a:rPr sz="1100" spc="-35" dirty="0">
                          <a:latin typeface="Carlito"/>
                          <a:cs typeface="Carlito"/>
                        </a:rPr>
                        <a:t> </a:t>
                      </a:r>
                      <a:r>
                        <a:rPr sz="1100" spc="-10" dirty="0">
                          <a:latin typeface="Carlito"/>
                          <a:cs typeface="Carlito"/>
                        </a:rPr>
                        <a:t>leader 	</a:t>
                      </a:r>
                      <a:r>
                        <a:rPr sz="1100" dirty="0">
                          <a:latin typeface="Carlito"/>
                          <a:cs typeface="Carlito"/>
                        </a:rPr>
                        <a:t>training</a:t>
                      </a:r>
                      <a:r>
                        <a:rPr sz="1100" spc="-20" dirty="0">
                          <a:latin typeface="Carlito"/>
                          <a:cs typeface="Carlito"/>
                        </a:rPr>
                        <a:t> </a:t>
                      </a:r>
                      <a:r>
                        <a:rPr sz="1100" dirty="0">
                          <a:latin typeface="Carlito"/>
                          <a:cs typeface="Carlito"/>
                        </a:rPr>
                        <a:t>as</a:t>
                      </a:r>
                      <a:r>
                        <a:rPr sz="1100" spc="-15" dirty="0">
                          <a:latin typeface="Carlito"/>
                          <a:cs typeface="Carlito"/>
                        </a:rPr>
                        <a:t> </a:t>
                      </a:r>
                      <a:r>
                        <a:rPr sz="1100" dirty="0">
                          <a:latin typeface="Carlito"/>
                          <a:cs typeface="Carlito"/>
                        </a:rPr>
                        <a:t>a</a:t>
                      </a:r>
                      <a:r>
                        <a:rPr sz="1100" spc="-15" dirty="0">
                          <a:latin typeface="Carlito"/>
                          <a:cs typeface="Carlito"/>
                        </a:rPr>
                        <a:t> </a:t>
                      </a:r>
                      <a:r>
                        <a:rPr sz="1100" spc="-10" dirty="0">
                          <a:latin typeface="Carlito"/>
                          <a:cs typeface="Carlito"/>
                        </a:rPr>
                        <a:t>volunteer 	</a:t>
                      </a:r>
                      <a:r>
                        <a:rPr sz="1100" dirty="0">
                          <a:latin typeface="Carlito"/>
                          <a:cs typeface="Carlito"/>
                        </a:rPr>
                        <a:t>section</a:t>
                      </a:r>
                      <a:r>
                        <a:rPr sz="1100" spc="-30" dirty="0">
                          <a:latin typeface="Carlito"/>
                          <a:cs typeface="Carlito"/>
                        </a:rPr>
                        <a:t> </a:t>
                      </a:r>
                      <a:r>
                        <a:rPr sz="1100" dirty="0">
                          <a:latin typeface="Carlito"/>
                          <a:cs typeface="Carlito"/>
                        </a:rPr>
                        <a:t>team</a:t>
                      </a:r>
                      <a:r>
                        <a:rPr sz="1100" spc="-30" dirty="0">
                          <a:latin typeface="Carlito"/>
                          <a:cs typeface="Carlito"/>
                        </a:rPr>
                        <a:t> </a:t>
                      </a:r>
                      <a:r>
                        <a:rPr sz="1100" spc="-10" dirty="0">
                          <a:latin typeface="Carlito"/>
                          <a:cs typeface="Carlito"/>
                        </a:rPr>
                        <a:t>member. 	</a:t>
                      </a:r>
                      <a:r>
                        <a:rPr sz="1100" dirty="0">
                          <a:latin typeface="Carlito"/>
                          <a:cs typeface="Carlito"/>
                        </a:rPr>
                        <a:t>Validate</a:t>
                      </a:r>
                      <a:r>
                        <a:rPr sz="1100" spc="-30" dirty="0">
                          <a:latin typeface="Carlito"/>
                          <a:cs typeface="Carlito"/>
                        </a:rPr>
                        <a:t> </a:t>
                      </a:r>
                      <a:r>
                        <a:rPr sz="1100" dirty="0">
                          <a:latin typeface="Carlito"/>
                          <a:cs typeface="Carlito"/>
                        </a:rPr>
                        <a:t>this</a:t>
                      </a:r>
                      <a:r>
                        <a:rPr sz="1100" spc="-35" dirty="0">
                          <a:latin typeface="Carlito"/>
                          <a:cs typeface="Carlito"/>
                        </a:rPr>
                        <a:t> </a:t>
                      </a:r>
                      <a:r>
                        <a:rPr sz="1100" dirty="0">
                          <a:latin typeface="Carlito"/>
                          <a:cs typeface="Carlito"/>
                        </a:rPr>
                        <a:t>training</a:t>
                      </a:r>
                      <a:r>
                        <a:rPr sz="1100" spc="-30" dirty="0">
                          <a:latin typeface="Carlito"/>
                          <a:cs typeface="Carlito"/>
                        </a:rPr>
                        <a:t> </a:t>
                      </a:r>
                      <a:r>
                        <a:rPr sz="1100" spc="-25" dirty="0">
                          <a:latin typeface="Carlito"/>
                          <a:cs typeface="Carlito"/>
                        </a:rPr>
                        <a:t>by 	</a:t>
                      </a:r>
                      <a:r>
                        <a:rPr sz="1100" dirty="0">
                          <a:latin typeface="Carlito"/>
                          <a:cs typeface="Carlito"/>
                        </a:rPr>
                        <a:t>showing</a:t>
                      </a:r>
                      <a:r>
                        <a:rPr sz="1100" spc="-30" dirty="0">
                          <a:latin typeface="Carlito"/>
                          <a:cs typeface="Carlito"/>
                        </a:rPr>
                        <a:t> </a:t>
                      </a:r>
                      <a:r>
                        <a:rPr sz="1100" dirty="0">
                          <a:latin typeface="Carlito"/>
                          <a:cs typeface="Carlito"/>
                        </a:rPr>
                        <a:t>good</a:t>
                      </a:r>
                      <a:r>
                        <a:rPr sz="1100" spc="-30" dirty="0">
                          <a:latin typeface="Carlito"/>
                          <a:cs typeface="Carlito"/>
                        </a:rPr>
                        <a:t> </a:t>
                      </a:r>
                      <a:r>
                        <a:rPr sz="1100" spc="-10" dirty="0">
                          <a:latin typeface="Carlito"/>
                          <a:cs typeface="Carlito"/>
                        </a:rPr>
                        <a:t>leadership 	practice.</a:t>
                      </a:r>
                      <a:endParaRPr sz="1100">
                        <a:latin typeface="Carlito"/>
                        <a:cs typeface="Carlito"/>
                      </a:endParaRPr>
                    </a:p>
                    <a:p>
                      <a:pPr marL="260350" indent="-168910">
                        <a:lnSpc>
                          <a:spcPct val="100000"/>
                        </a:lnSpc>
                        <a:buFont typeface="Arial"/>
                        <a:buChar char="•"/>
                        <a:tabLst>
                          <a:tab pos="260350" algn="l"/>
                        </a:tabLst>
                      </a:pPr>
                      <a:r>
                        <a:rPr sz="1100" dirty="0">
                          <a:latin typeface="Carlito"/>
                          <a:cs typeface="Carlito"/>
                        </a:rPr>
                        <a:t>Take the </a:t>
                      </a:r>
                      <a:r>
                        <a:rPr sz="1100" spc="-10" dirty="0">
                          <a:latin typeface="Carlito"/>
                          <a:cs typeface="Carlito"/>
                        </a:rPr>
                        <a:t>opportunity</a:t>
                      </a:r>
                      <a:r>
                        <a:rPr sz="1100" dirty="0">
                          <a:latin typeface="Carlito"/>
                          <a:cs typeface="Carlito"/>
                        </a:rPr>
                        <a:t> to </a:t>
                      </a:r>
                      <a:r>
                        <a:rPr sz="1100" spc="-25" dirty="0">
                          <a:latin typeface="Carlito"/>
                          <a:cs typeface="Carlito"/>
                        </a:rPr>
                        <a:t>be</a:t>
                      </a:r>
                      <a:endParaRPr sz="1100">
                        <a:latin typeface="Carlito"/>
                        <a:cs typeface="Carlito"/>
                      </a:endParaRPr>
                    </a:p>
                    <a:p>
                      <a:pPr marL="262890" marR="92075">
                        <a:lnSpc>
                          <a:spcPts val="1300"/>
                        </a:lnSpc>
                        <a:spcBef>
                          <a:spcPts val="130"/>
                        </a:spcBef>
                      </a:pPr>
                      <a:r>
                        <a:rPr sz="1100" dirty="0">
                          <a:latin typeface="Carlito"/>
                          <a:cs typeface="Carlito"/>
                        </a:rPr>
                        <a:t>observed</a:t>
                      </a:r>
                      <a:r>
                        <a:rPr sz="1100" spc="-30"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given</a:t>
                      </a:r>
                      <a:r>
                        <a:rPr sz="1100" spc="-25" dirty="0">
                          <a:latin typeface="Carlito"/>
                          <a:cs typeface="Carlito"/>
                        </a:rPr>
                        <a:t> </a:t>
                      </a:r>
                      <a:r>
                        <a:rPr sz="1100" spc="-10" dirty="0">
                          <a:latin typeface="Carlito"/>
                          <a:cs typeface="Carlito"/>
                        </a:rPr>
                        <a:t>feedback </a:t>
                      </a:r>
                      <a:r>
                        <a:rPr sz="1100" dirty="0">
                          <a:latin typeface="Carlito"/>
                          <a:cs typeface="Carlito"/>
                        </a:rPr>
                        <a:t>by</a:t>
                      </a:r>
                      <a:r>
                        <a:rPr sz="1100" spc="-30" dirty="0">
                          <a:latin typeface="Carlito"/>
                          <a:cs typeface="Carlito"/>
                        </a:rPr>
                        <a:t> </a:t>
                      </a:r>
                      <a:r>
                        <a:rPr sz="1100" dirty="0">
                          <a:latin typeface="Carlito"/>
                          <a:cs typeface="Carlito"/>
                        </a:rPr>
                        <a:t>other</a:t>
                      </a:r>
                      <a:r>
                        <a:rPr sz="1100" spc="-20" dirty="0">
                          <a:latin typeface="Carlito"/>
                          <a:cs typeface="Carlito"/>
                        </a:rPr>
                        <a:t> </a:t>
                      </a:r>
                      <a:r>
                        <a:rPr sz="1100" dirty="0">
                          <a:latin typeface="Carlito"/>
                          <a:cs typeface="Carlito"/>
                        </a:rPr>
                        <a:t>experienced</a:t>
                      </a:r>
                      <a:r>
                        <a:rPr sz="1100" spc="-30" dirty="0">
                          <a:latin typeface="Carlito"/>
                          <a:cs typeface="Carlito"/>
                        </a:rPr>
                        <a:t> </a:t>
                      </a:r>
                      <a:r>
                        <a:rPr sz="1100" spc="-10" dirty="0">
                          <a:latin typeface="Carlito"/>
                          <a:cs typeface="Carlito"/>
                        </a:rPr>
                        <a:t>leaders </a:t>
                      </a:r>
                      <a:r>
                        <a:rPr sz="1100" dirty="0">
                          <a:latin typeface="Carlito"/>
                          <a:cs typeface="Carlito"/>
                        </a:rPr>
                        <a:t>while</a:t>
                      </a:r>
                      <a:r>
                        <a:rPr sz="1100" spc="-30" dirty="0">
                          <a:latin typeface="Carlito"/>
                          <a:cs typeface="Carlito"/>
                        </a:rPr>
                        <a:t> </a:t>
                      </a:r>
                      <a:r>
                        <a:rPr sz="1100" dirty="0">
                          <a:latin typeface="Carlito"/>
                          <a:cs typeface="Carlito"/>
                        </a:rPr>
                        <a:t>running</a:t>
                      </a:r>
                      <a:r>
                        <a:rPr sz="1100" spc="-30" dirty="0">
                          <a:latin typeface="Carlito"/>
                          <a:cs typeface="Carlito"/>
                        </a:rPr>
                        <a:t> </a:t>
                      </a:r>
                      <a:r>
                        <a:rPr sz="1100" dirty="0">
                          <a:latin typeface="Carlito"/>
                          <a:cs typeface="Carlito"/>
                        </a:rPr>
                        <a:t>sessions</a:t>
                      </a:r>
                      <a:r>
                        <a:rPr sz="1100" spc="-35" dirty="0">
                          <a:latin typeface="Carlito"/>
                          <a:cs typeface="Carlito"/>
                        </a:rPr>
                        <a:t> </a:t>
                      </a:r>
                      <a:r>
                        <a:rPr sz="1100" spc="-25" dirty="0">
                          <a:latin typeface="Carlito"/>
                          <a:cs typeface="Carlito"/>
                        </a:rPr>
                        <a:t>for </a:t>
                      </a:r>
                      <a:r>
                        <a:rPr sz="1100" dirty="0">
                          <a:latin typeface="Carlito"/>
                          <a:cs typeface="Carlito"/>
                        </a:rPr>
                        <a:t>peers</a:t>
                      </a:r>
                      <a:r>
                        <a:rPr sz="1100" spc="-25" dirty="0">
                          <a:latin typeface="Carlito"/>
                          <a:cs typeface="Carlito"/>
                        </a:rPr>
                        <a:t> </a:t>
                      </a:r>
                      <a:r>
                        <a:rPr sz="1100" dirty="0">
                          <a:latin typeface="Carlito"/>
                          <a:cs typeface="Carlito"/>
                        </a:rPr>
                        <a:t>or</a:t>
                      </a:r>
                      <a:r>
                        <a:rPr sz="1100" spc="-20" dirty="0">
                          <a:latin typeface="Carlito"/>
                          <a:cs typeface="Carlito"/>
                        </a:rPr>
                        <a:t> </a:t>
                      </a:r>
                      <a:r>
                        <a:rPr sz="1100" dirty="0">
                          <a:latin typeface="Carlito"/>
                          <a:cs typeface="Carlito"/>
                        </a:rPr>
                        <a:t>other</a:t>
                      </a:r>
                      <a:r>
                        <a:rPr sz="1100" spc="-15" dirty="0">
                          <a:latin typeface="Carlito"/>
                          <a:cs typeface="Carlito"/>
                        </a:rPr>
                        <a:t> </a:t>
                      </a:r>
                      <a:r>
                        <a:rPr sz="1100" spc="-10" dirty="0">
                          <a:latin typeface="Carlito"/>
                          <a:cs typeface="Carlito"/>
                        </a:rPr>
                        <a:t>sections.</a:t>
                      </a:r>
                      <a:endParaRPr sz="11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bl>
          </a:graphicData>
        </a:graphic>
      </p:graphicFrame>
      <p:sp>
        <p:nvSpPr>
          <p:cNvPr id="5" name="object 5"/>
          <p:cNvSpPr txBox="1"/>
          <p:nvPr/>
        </p:nvSpPr>
        <p:spPr>
          <a:xfrm>
            <a:off x="7414500" y="23152"/>
            <a:ext cx="4669790" cy="1221105"/>
          </a:xfrm>
          <a:prstGeom prst="rect">
            <a:avLst/>
          </a:prstGeom>
          <a:solidFill>
            <a:srgbClr val="DAE3F3"/>
          </a:solidFill>
          <a:ln w="12700">
            <a:solidFill>
              <a:srgbClr val="2F528F"/>
            </a:solidFill>
          </a:ln>
        </p:spPr>
        <p:txBody>
          <a:bodyPr vert="horz" wrap="square" lIns="0" tIns="48260" rIns="0" bIns="0" rtlCol="0">
            <a:spAutoFit/>
          </a:bodyPr>
          <a:lstStyle/>
          <a:p>
            <a:pPr marL="377190" marR="226695" indent="-285750">
              <a:lnSpc>
                <a:spcPct val="100800"/>
              </a:lnSpc>
              <a:spcBef>
                <a:spcPts val="380"/>
              </a:spcBef>
              <a:buFont typeface="Arial"/>
              <a:buChar char="•"/>
              <a:tabLst>
                <a:tab pos="377190" algn="l"/>
              </a:tabLst>
            </a:pPr>
            <a:r>
              <a:rPr sz="1200" spc="-10" dirty="0">
                <a:solidFill>
                  <a:srgbClr val="203864"/>
                </a:solidFill>
                <a:latin typeface="Carlito"/>
                <a:cs typeface="Carlito"/>
              </a:rPr>
              <a:t>Understand</a:t>
            </a:r>
            <a:r>
              <a:rPr sz="1200" spc="-25" dirty="0">
                <a:solidFill>
                  <a:srgbClr val="203864"/>
                </a:solidFill>
                <a:latin typeface="Carlito"/>
                <a:cs typeface="Carlito"/>
              </a:rPr>
              <a:t> </a:t>
            </a:r>
            <a:r>
              <a:rPr sz="1200" spc="-10" dirty="0">
                <a:solidFill>
                  <a:srgbClr val="203864"/>
                </a:solidFill>
                <a:latin typeface="Carlito"/>
                <a:cs typeface="Carlito"/>
              </a:rPr>
              <a:t>different</a:t>
            </a:r>
            <a:r>
              <a:rPr sz="1200" spc="-20" dirty="0">
                <a:solidFill>
                  <a:srgbClr val="203864"/>
                </a:solidFill>
                <a:latin typeface="Carlito"/>
                <a:cs typeface="Carlito"/>
              </a:rPr>
              <a:t> </a:t>
            </a:r>
            <a:r>
              <a:rPr sz="1200" spc="-10" dirty="0">
                <a:solidFill>
                  <a:srgbClr val="203864"/>
                </a:solidFill>
                <a:latin typeface="Carlito"/>
                <a:cs typeface="Carlito"/>
              </a:rPr>
              <a:t>leadership</a:t>
            </a:r>
            <a:r>
              <a:rPr sz="1200" spc="-20" dirty="0">
                <a:solidFill>
                  <a:srgbClr val="203864"/>
                </a:solidFill>
                <a:latin typeface="Carlito"/>
                <a:cs typeface="Carlito"/>
              </a:rPr>
              <a:t> </a:t>
            </a:r>
            <a:r>
              <a:rPr sz="1200" dirty="0">
                <a:solidFill>
                  <a:srgbClr val="203864"/>
                </a:solidFill>
                <a:latin typeface="Carlito"/>
                <a:cs typeface="Carlito"/>
              </a:rPr>
              <a:t>styles</a:t>
            </a:r>
            <a:r>
              <a:rPr sz="1200" spc="-15" dirty="0">
                <a:solidFill>
                  <a:srgbClr val="203864"/>
                </a:solidFill>
                <a:latin typeface="Carlito"/>
                <a:cs typeface="Carlito"/>
              </a:rPr>
              <a:t> </a:t>
            </a:r>
            <a:r>
              <a:rPr sz="1200" dirty="0">
                <a:solidFill>
                  <a:srgbClr val="203864"/>
                </a:solidFill>
                <a:latin typeface="Carlito"/>
                <a:cs typeface="Carlito"/>
              </a:rPr>
              <a:t>and</a:t>
            </a:r>
            <a:r>
              <a:rPr sz="1200" spc="-25" dirty="0">
                <a:solidFill>
                  <a:srgbClr val="203864"/>
                </a:solidFill>
                <a:latin typeface="Carlito"/>
                <a:cs typeface="Carlito"/>
              </a:rPr>
              <a:t> </a:t>
            </a:r>
            <a:r>
              <a:rPr sz="1200" dirty="0">
                <a:solidFill>
                  <a:srgbClr val="203864"/>
                </a:solidFill>
                <a:latin typeface="Carlito"/>
                <a:cs typeface="Carlito"/>
              </a:rPr>
              <a:t>when</a:t>
            </a:r>
            <a:r>
              <a:rPr sz="1200" spc="-20" dirty="0">
                <a:solidFill>
                  <a:srgbClr val="203864"/>
                </a:solidFill>
                <a:latin typeface="Carlito"/>
                <a:cs typeface="Carlito"/>
              </a:rPr>
              <a:t> </a:t>
            </a:r>
            <a:r>
              <a:rPr sz="1200" dirty="0">
                <a:solidFill>
                  <a:srgbClr val="203864"/>
                </a:solidFill>
                <a:latin typeface="Carlito"/>
                <a:cs typeface="Carlito"/>
              </a:rPr>
              <a:t>to</a:t>
            </a:r>
            <a:r>
              <a:rPr sz="1200" spc="-15" dirty="0">
                <a:solidFill>
                  <a:srgbClr val="203864"/>
                </a:solidFill>
                <a:latin typeface="Carlito"/>
                <a:cs typeface="Carlito"/>
              </a:rPr>
              <a:t> </a:t>
            </a:r>
            <a:r>
              <a:rPr sz="1200" dirty="0">
                <a:solidFill>
                  <a:srgbClr val="203864"/>
                </a:solidFill>
                <a:latin typeface="Carlito"/>
                <a:cs typeface="Carlito"/>
              </a:rPr>
              <a:t>use</a:t>
            </a:r>
            <a:r>
              <a:rPr sz="1200" spc="-15" dirty="0">
                <a:solidFill>
                  <a:srgbClr val="203864"/>
                </a:solidFill>
                <a:latin typeface="Carlito"/>
                <a:cs typeface="Carlito"/>
              </a:rPr>
              <a:t> </a:t>
            </a:r>
            <a:r>
              <a:rPr sz="1200" spc="-10" dirty="0">
                <a:solidFill>
                  <a:srgbClr val="203864"/>
                </a:solidFill>
                <a:latin typeface="Carlito"/>
                <a:cs typeface="Carlito"/>
              </a:rPr>
              <a:t>them, understand</a:t>
            </a:r>
            <a:r>
              <a:rPr sz="1200" spc="-30" dirty="0">
                <a:solidFill>
                  <a:srgbClr val="203864"/>
                </a:solidFill>
                <a:latin typeface="Carlito"/>
                <a:cs typeface="Carlito"/>
              </a:rPr>
              <a:t> </a:t>
            </a:r>
            <a:r>
              <a:rPr sz="1200" dirty="0">
                <a:solidFill>
                  <a:srgbClr val="203864"/>
                </a:solidFill>
                <a:latin typeface="Carlito"/>
                <a:cs typeface="Carlito"/>
              </a:rPr>
              <a:t>learning</a:t>
            </a:r>
            <a:r>
              <a:rPr sz="1200" spc="-25" dirty="0">
                <a:solidFill>
                  <a:srgbClr val="203864"/>
                </a:solidFill>
                <a:latin typeface="Carlito"/>
                <a:cs typeface="Carlito"/>
              </a:rPr>
              <a:t> </a:t>
            </a:r>
            <a:r>
              <a:rPr sz="1200" dirty="0">
                <a:solidFill>
                  <a:srgbClr val="203864"/>
                </a:solidFill>
                <a:latin typeface="Carlito"/>
                <a:cs typeface="Carlito"/>
              </a:rPr>
              <a:t>styles,</a:t>
            </a:r>
            <a:r>
              <a:rPr sz="1200" spc="-25" dirty="0">
                <a:solidFill>
                  <a:srgbClr val="203864"/>
                </a:solidFill>
                <a:latin typeface="Carlito"/>
                <a:cs typeface="Carlito"/>
              </a:rPr>
              <a:t> </a:t>
            </a:r>
            <a:r>
              <a:rPr sz="1200" spc="-10" dirty="0">
                <a:solidFill>
                  <a:srgbClr val="203864"/>
                </a:solidFill>
                <a:latin typeface="Carlito"/>
                <a:cs typeface="Carlito"/>
              </a:rPr>
              <a:t>communications</a:t>
            </a:r>
            <a:r>
              <a:rPr sz="1200" spc="-15" dirty="0">
                <a:solidFill>
                  <a:srgbClr val="203864"/>
                </a:solidFill>
                <a:latin typeface="Carlito"/>
                <a:cs typeface="Carlito"/>
              </a:rPr>
              <a:t> </a:t>
            </a:r>
            <a:r>
              <a:rPr sz="1200" spc="-10" dirty="0">
                <a:solidFill>
                  <a:srgbClr val="203864"/>
                </a:solidFill>
                <a:latin typeface="Carlito"/>
                <a:cs typeface="Carlito"/>
              </a:rPr>
              <a:t>preferences</a:t>
            </a:r>
            <a:r>
              <a:rPr sz="1200" spc="-20" dirty="0">
                <a:solidFill>
                  <a:srgbClr val="203864"/>
                </a:solidFill>
                <a:latin typeface="Carlito"/>
                <a:cs typeface="Carlito"/>
              </a:rPr>
              <a:t> </a:t>
            </a:r>
            <a:r>
              <a:rPr sz="1200" dirty="0">
                <a:solidFill>
                  <a:srgbClr val="203864"/>
                </a:solidFill>
                <a:latin typeface="Carlito"/>
                <a:cs typeface="Carlito"/>
              </a:rPr>
              <a:t>and</a:t>
            </a:r>
            <a:r>
              <a:rPr sz="1200" spc="-30" dirty="0">
                <a:solidFill>
                  <a:srgbClr val="203864"/>
                </a:solidFill>
                <a:latin typeface="Carlito"/>
                <a:cs typeface="Carlito"/>
              </a:rPr>
              <a:t> </a:t>
            </a:r>
            <a:r>
              <a:rPr sz="1200" spc="-25" dirty="0">
                <a:solidFill>
                  <a:srgbClr val="203864"/>
                </a:solidFill>
                <a:latin typeface="Carlito"/>
                <a:cs typeface="Carlito"/>
              </a:rPr>
              <a:t>how </a:t>
            </a:r>
            <a:r>
              <a:rPr sz="1200" dirty="0">
                <a:solidFill>
                  <a:srgbClr val="203864"/>
                </a:solidFill>
                <a:latin typeface="Carlito"/>
                <a:cs typeface="Carlito"/>
              </a:rPr>
              <a:t>to</a:t>
            </a:r>
            <a:r>
              <a:rPr sz="1200" spc="-20" dirty="0">
                <a:solidFill>
                  <a:srgbClr val="203864"/>
                </a:solidFill>
                <a:latin typeface="Carlito"/>
                <a:cs typeface="Carlito"/>
              </a:rPr>
              <a:t> </a:t>
            </a:r>
            <a:r>
              <a:rPr sz="1200" dirty="0">
                <a:solidFill>
                  <a:srgbClr val="203864"/>
                </a:solidFill>
                <a:latin typeface="Carlito"/>
                <a:cs typeface="Carlito"/>
              </a:rPr>
              <a:t>engage</a:t>
            </a:r>
            <a:r>
              <a:rPr sz="1200" spc="-20" dirty="0">
                <a:solidFill>
                  <a:srgbClr val="203864"/>
                </a:solidFill>
                <a:latin typeface="Carlito"/>
                <a:cs typeface="Carlito"/>
              </a:rPr>
              <a:t> </a:t>
            </a:r>
            <a:r>
              <a:rPr sz="1200" dirty="0">
                <a:solidFill>
                  <a:srgbClr val="203864"/>
                </a:solidFill>
                <a:latin typeface="Carlito"/>
                <a:cs typeface="Carlito"/>
              </a:rPr>
              <a:t>and</a:t>
            </a:r>
            <a:r>
              <a:rPr sz="1200" spc="-30" dirty="0">
                <a:solidFill>
                  <a:srgbClr val="203864"/>
                </a:solidFill>
                <a:latin typeface="Carlito"/>
                <a:cs typeface="Carlito"/>
              </a:rPr>
              <a:t> </a:t>
            </a:r>
            <a:r>
              <a:rPr sz="1200" spc="-10" dirty="0">
                <a:solidFill>
                  <a:srgbClr val="203864"/>
                </a:solidFill>
                <a:latin typeface="Carlito"/>
                <a:cs typeface="Carlito"/>
              </a:rPr>
              <a:t>motivate</a:t>
            </a:r>
            <a:r>
              <a:rPr sz="1200" spc="-20" dirty="0">
                <a:solidFill>
                  <a:srgbClr val="203864"/>
                </a:solidFill>
                <a:latin typeface="Carlito"/>
                <a:cs typeface="Carlito"/>
              </a:rPr>
              <a:t> </a:t>
            </a:r>
            <a:r>
              <a:rPr sz="1200" dirty="0">
                <a:solidFill>
                  <a:srgbClr val="203864"/>
                </a:solidFill>
                <a:latin typeface="Carlito"/>
                <a:cs typeface="Carlito"/>
              </a:rPr>
              <a:t>a</a:t>
            </a:r>
            <a:r>
              <a:rPr sz="1200" spc="-20" dirty="0">
                <a:solidFill>
                  <a:srgbClr val="203864"/>
                </a:solidFill>
                <a:latin typeface="Carlito"/>
                <a:cs typeface="Carlito"/>
              </a:rPr>
              <a:t> team.</a:t>
            </a:r>
            <a:endParaRPr sz="1200">
              <a:latin typeface="Carlito"/>
              <a:cs typeface="Carlito"/>
            </a:endParaRPr>
          </a:p>
          <a:p>
            <a:pPr marL="376555" indent="-285115">
              <a:lnSpc>
                <a:spcPts val="1390"/>
              </a:lnSpc>
              <a:buFont typeface="Arial"/>
              <a:buChar char="•"/>
              <a:tabLst>
                <a:tab pos="376555" algn="l"/>
              </a:tabLst>
            </a:pPr>
            <a:r>
              <a:rPr sz="1200" dirty="0">
                <a:solidFill>
                  <a:srgbClr val="203864"/>
                </a:solidFill>
                <a:latin typeface="Carlito"/>
                <a:cs typeface="Carlito"/>
              </a:rPr>
              <a:t>Being</a:t>
            </a:r>
            <a:r>
              <a:rPr sz="1200" spc="-30" dirty="0">
                <a:solidFill>
                  <a:srgbClr val="203864"/>
                </a:solidFill>
                <a:latin typeface="Carlito"/>
                <a:cs typeface="Carlito"/>
              </a:rPr>
              <a:t> </a:t>
            </a:r>
            <a:r>
              <a:rPr sz="1200" dirty="0">
                <a:solidFill>
                  <a:srgbClr val="203864"/>
                </a:solidFill>
                <a:latin typeface="Carlito"/>
                <a:cs typeface="Carlito"/>
              </a:rPr>
              <a:t>able</a:t>
            </a:r>
            <a:r>
              <a:rPr sz="1200" spc="-20" dirty="0">
                <a:solidFill>
                  <a:srgbClr val="203864"/>
                </a:solidFill>
                <a:latin typeface="Carlito"/>
                <a:cs typeface="Carlito"/>
              </a:rPr>
              <a:t> </a:t>
            </a:r>
            <a:r>
              <a:rPr sz="1200" dirty="0">
                <a:solidFill>
                  <a:srgbClr val="203864"/>
                </a:solidFill>
                <a:latin typeface="Carlito"/>
                <a:cs typeface="Carlito"/>
              </a:rPr>
              <a:t>to</a:t>
            </a:r>
            <a:r>
              <a:rPr sz="1200" spc="-25" dirty="0">
                <a:solidFill>
                  <a:srgbClr val="203864"/>
                </a:solidFill>
                <a:latin typeface="Carlito"/>
                <a:cs typeface="Carlito"/>
              </a:rPr>
              <a:t> </a:t>
            </a:r>
            <a:r>
              <a:rPr sz="1200" dirty="0">
                <a:solidFill>
                  <a:srgbClr val="203864"/>
                </a:solidFill>
                <a:latin typeface="Carlito"/>
                <a:cs typeface="Carlito"/>
              </a:rPr>
              <a:t>give</a:t>
            </a:r>
            <a:r>
              <a:rPr sz="1200" spc="-25" dirty="0">
                <a:solidFill>
                  <a:srgbClr val="203864"/>
                </a:solidFill>
                <a:latin typeface="Carlito"/>
                <a:cs typeface="Carlito"/>
              </a:rPr>
              <a:t> </a:t>
            </a:r>
            <a:r>
              <a:rPr sz="1200" dirty="0">
                <a:solidFill>
                  <a:srgbClr val="203864"/>
                </a:solidFill>
                <a:latin typeface="Carlito"/>
                <a:cs typeface="Carlito"/>
              </a:rPr>
              <a:t>clear</a:t>
            </a:r>
            <a:r>
              <a:rPr sz="1200" spc="-30" dirty="0">
                <a:solidFill>
                  <a:srgbClr val="203864"/>
                </a:solidFill>
                <a:latin typeface="Carlito"/>
                <a:cs typeface="Carlito"/>
              </a:rPr>
              <a:t> </a:t>
            </a:r>
            <a:r>
              <a:rPr sz="1200" dirty="0">
                <a:solidFill>
                  <a:srgbClr val="203864"/>
                </a:solidFill>
                <a:latin typeface="Carlito"/>
                <a:cs typeface="Carlito"/>
              </a:rPr>
              <a:t>briefings,</a:t>
            </a:r>
            <a:r>
              <a:rPr sz="1200" spc="-25" dirty="0">
                <a:solidFill>
                  <a:srgbClr val="203864"/>
                </a:solidFill>
                <a:latin typeface="Carlito"/>
                <a:cs typeface="Carlito"/>
              </a:rPr>
              <a:t> </a:t>
            </a:r>
            <a:r>
              <a:rPr sz="1200" spc="-10" dirty="0">
                <a:solidFill>
                  <a:srgbClr val="203864"/>
                </a:solidFill>
                <a:latin typeface="Carlito"/>
                <a:cs typeface="Carlito"/>
              </a:rPr>
              <a:t>presentations</a:t>
            </a:r>
            <a:r>
              <a:rPr sz="1200" spc="-25" dirty="0">
                <a:solidFill>
                  <a:srgbClr val="203864"/>
                </a:solidFill>
                <a:latin typeface="Carlito"/>
                <a:cs typeface="Carlito"/>
              </a:rPr>
              <a:t> </a:t>
            </a:r>
            <a:r>
              <a:rPr sz="1200" dirty="0">
                <a:solidFill>
                  <a:srgbClr val="203864"/>
                </a:solidFill>
                <a:latin typeface="Carlito"/>
                <a:cs typeface="Carlito"/>
              </a:rPr>
              <a:t>and</a:t>
            </a:r>
            <a:r>
              <a:rPr sz="1200" spc="-30" dirty="0">
                <a:solidFill>
                  <a:srgbClr val="203864"/>
                </a:solidFill>
                <a:latin typeface="Carlito"/>
                <a:cs typeface="Carlito"/>
              </a:rPr>
              <a:t> </a:t>
            </a:r>
            <a:r>
              <a:rPr sz="1200" spc="-10" dirty="0">
                <a:solidFill>
                  <a:srgbClr val="203864"/>
                </a:solidFill>
                <a:latin typeface="Carlito"/>
                <a:cs typeface="Carlito"/>
              </a:rPr>
              <a:t>other</a:t>
            </a:r>
            <a:endParaRPr sz="1200">
              <a:latin typeface="Carlito"/>
              <a:cs typeface="Carlito"/>
            </a:endParaRPr>
          </a:p>
          <a:p>
            <a:pPr marL="377190">
              <a:lnSpc>
                <a:spcPts val="1430"/>
              </a:lnSpc>
              <a:spcBef>
                <a:spcPts val="50"/>
              </a:spcBef>
            </a:pPr>
            <a:r>
              <a:rPr sz="1200" spc="-10" dirty="0">
                <a:solidFill>
                  <a:srgbClr val="203864"/>
                </a:solidFill>
                <a:latin typeface="Carlito"/>
                <a:cs typeface="Carlito"/>
              </a:rPr>
              <a:t>communications.</a:t>
            </a:r>
            <a:r>
              <a:rPr sz="1200" spc="-20" dirty="0">
                <a:solidFill>
                  <a:srgbClr val="203864"/>
                </a:solidFill>
                <a:latin typeface="Carlito"/>
                <a:cs typeface="Carlito"/>
              </a:rPr>
              <a:t> </a:t>
            </a:r>
            <a:r>
              <a:rPr sz="1200" dirty="0">
                <a:solidFill>
                  <a:srgbClr val="203864"/>
                </a:solidFill>
                <a:latin typeface="Carlito"/>
                <a:cs typeface="Carlito"/>
              </a:rPr>
              <a:t>How</a:t>
            </a:r>
            <a:r>
              <a:rPr sz="1200" spc="-10" dirty="0">
                <a:solidFill>
                  <a:srgbClr val="203864"/>
                </a:solidFill>
                <a:latin typeface="Carlito"/>
                <a:cs typeface="Carlito"/>
              </a:rPr>
              <a:t> </a:t>
            </a:r>
            <a:r>
              <a:rPr sz="1200" dirty="0">
                <a:solidFill>
                  <a:srgbClr val="203864"/>
                </a:solidFill>
                <a:latin typeface="Carlito"/>
                <a:cs typeface="Carlito"/>
              </a:rPr>
              <a:t>to</a:t>
            </a:r>
            <a:r>
              <a:rPr sz="1200" spc="-15" dirty="0">
                <a:solidFill>
                  <a:srgbClr val="203864"/>
                </a:solidFill>
                <a:latin typeface="Carlito"/>
                <a:cs typeface="Carlito"/>
              </a:rPr>
              <a:t> </a:t>
            </a:r>
            <a:r>
              <a:rPr sz="1200" spc="-10" dirty="0">
                <a:solidFill>
                  <a:srgbClr val="203864"/>
                </a:solidFill>
                <a:latin typeface="Carlito"/>
                <a:cs typeface="Carlito"/>
              </a:rPr>
              <a:t>delegate </a:t>
            </a:r>
            <a:r>
              <a:rPr sz="1200" dirty="0">
                <a:solidFill>
                  <a:srgbClr val="203864"/>
                </a:solidFill>
                <a:latin typeface="Carlito"/>
                <a:cs typeface="Carlito"/>
              </a:rPr>
              <a:t>and</a:t>
            </a:r>
            <a:r>
              <a:rPr sz="1200" spc="-20" dirty="0">
                <a:solidFill>
                  <a:srgbClr val="203864"/>
                </a:solidFill>
                <a:latin typeface="Carlito"/>
                <a:cs typeface="Carlito"/>
              </a:rPr>
              <a:t> </a:t>
            </a:r>
            <a:r>
              <a:rPr sz="1200" dirty="0">
                <a:solidFill>
                  <a:srgbClr val="203864"/>
                </a:solidFill>
                <a:latin typeface="Carlito"/>
                <a:cs typeface="Carlito"/>
              </a:rPr>
              <a:t>support</a:t>
            </a:r>
            <a:r>
              <a:rPr sz="1200" spc="-20" dirty="0">
                <a:solidFill>
                  <a:srgbClr val="203864"/>
                </a:solidFill>
                <a:latin typeface="Carlito"/>
                <a:cs typeface="Carlito"/>
              </a:rPr>
              <a:t> </a:t>
            </a:r>
            <a:r>
              <a:rPr sz="1200" dirty="0">
                <a:solidFill>
                  <a:srgbClr val="203864"/>
                </a:solidFill>
                <a:latin typeface="Carlito"/>
                <a:cs typeface="Carlito"/>
              </a:rPr>
              <a:t>team</a:t>
            </a:r>
            <a:r>
              <a:rPr sz="1200" spc="-10" dirty="0">
                <a:solidFill>
                  <a:srgbClr val="203864"/>
                </a:solidFill>
                <a:latin typeface="Carlito"/>
                <a:cs typeface="Carlito"/>
              </a:rPr>
              <a:t> members.</a:t>
            </a:r>
            <a:endParaRPr sz="1200">
              <a:latin typeface="Carlito"/>
              <a:cs typeface="Carlito"/>
            </a:endParaRPr>
          </a:p>
          <a:p>
            <a:pPr marL="376555" indent="-285115">
              <a:lnSpc>
                <a:spcPts val="1430"/>
              </a:lnSpc>
              <a:buFont typeface="Arial"/>
              <a:buChar char="•"/>
              <a:tabLst>
                <a:tab pos="376555" algn="l"/>
              </a:tabLst>
            </a:pPr>
            <a:r>
              <a:rPr sz="1200" dirty="0">
                <a:solidFill>
                  <a:srgbClr val="203864"/>
                </a:solidFill>
                <a:latin typeface="Carlito"/>
                <a:cs typeface="Carlito"/>
              </a:rPr>
              <a:t>Knowing</a:t>
            </a:r>
            <a:r>
              <a:rPr sz="1200" spc="-30" dirty="0">
                <a:solidFill>
                  <a:srgbClr val="203864"/>
                </a:solidFill>
                <a:latin typeface="Carlito"/>
                <a:cs typeface="Carlito"/>
              </a:rPr>
              <a:t> </a:t>
            </a:r>
            <a:r>
              <a:rPr sz="1200" dirty="0">
                <a:solidFill>
                  <a:srgbClr val="203864"/>
                </a:solidFill>
                <a:latin typeface="Carlito"/>
                <a:cs typeface="Carlito"/>
              </a:rPr>
              <a:t>how</a:t>
            </a:r>
            <a:r>
              <a:rPr sz="1200" spc="-30" dirty="0">
                <a:solidFill>
                  <a:srgbClr val="203864"/>
                </a:solidFill>
                <a:latin typeface="Carlito"/>
                <a:cs typeface="Carlito"/>
              </a:rPr>
              <a:t> </a:t>
            </a:r>
            <a:r>
              <a:rPr sz="1200" dirty="0">
                <a:solidFill>
                  <a:srgbClr val="203864"/>
                </a:solidFill>
                <a:latin typeface="Carlito"/>
                <a:cs typeface="Carlito"/>
              </a:rPr>
              <a:t>to</a:t>
            </a:r>
            <a:r>
              <a:rPr sz="1200" spc="-25" dirty="0">
                <a:solidFill>
                  <a:srgbClr val="203864"/>
                </a:solidFill>
                <a:latin typeface="Carlito"/>
                <a:cs typeface="Carlito"/>
              </a:rPr>
              <a:t> </a:t>
            </a:r>
            <a:r>
              <a:rPr sz="1200" dirty="0">
                <a:solidFill>
                  <a:srgbClr val="203864"/>
                </a:solidFill>
                <a:latin typeface="Carlito"/>
                <a:cs typeface="Carlito"/>
              </a:rPr>
              <a:t>balance</a:t>
            </a:r>
            <a:r>
              <a:rPr sz="1200" spc="-25" dirty="0">
                <a:solidFill>
                  <a:srgbClr val="203864"/>
                </a:solidFill>
                <a:latin typeface="Carlito"/>
                <a:cs typeface="Carlito"/>
              </a:rPr>
              <a:t> </a:t>
            </a:r>
            <a:r>
              <a:rPr sz="1200" dirty="0">
                <a:solidFill>
                  <a:srgbClr val="203864"/>
                </a:solidFill>
                <a:latin typeface="Carlito"/>
                <a:cs typeface="Carlito"/>
              </a:rPr>
              <a:t>the</a:t>
            </a:r>
            <a:r>
              <a:rPr sz="1200" spc="-25" dirty="0">
                <a:solidFill>
                  <a:srgbClr val="203864"/>
                </a:solidFill>
                <a:latin typeface="Carlito"/>
                <a:cs typeface="Carlito"/>
              </a:rPr>
              <a:t> </a:t>
            </a:r>
            <a:r>
              <a:rPr sz="1200" dirty="0">
                <a:solidFill>
                  <a:srgbClr val="203864"/>
                </a:solidFill>
                <a:latin typeface="Carlito"/>
                <a:cs typeface="Carlito"/>
              </a:rPr>
              <a:t>needs</a:t>
            </a:r>
            <a:r>
              <a:rPr sz="1200" spc="-25" dirty="0">
                <a:solidFill>
                  <a:srgbClr val="203864"/>
                </a:solidFill>
                <a:latin typeface="Carlito"/>
                <a:cs typeface="Carlito"/>
              </a:rPr>
              <a:t> </a:t>
            </a:r>
            <a:r>
              <a:rPr sz="1200" dirty="0">
                <a:solidFill>
                  <a:srgbClr val="203864"/>
                </a:solidFill>
                <a:latin typeface="Carlito"/>
                <a:cs typeface="Carlito"/>
              </a:rPr>
              <a:t>of</a:t>
            </a:r>
            <a:r>
              <a:rPr sz="1200" spc="-35" dirty="0">
                <a:solidFill>
                  <a:srgbClr val="203864"/>
                </a:solidFill>
                <a:latin typeface="Carlito"/>
                <a:cs typeface="Carlito"/>
              </a:rPr>
              <a:t> </a:t>
            </a:r>
            <a:r>
              <a:rPr sz="1200" dirty="0">
                <a:solidFill>
                  <a:srgbClr val="203864"/>
                </a:solidFill>
                <a:latin typeface="Carlito"/>
                <a:cs typeface="Carlito"/>
              </a:rPr>
              <a:t>the</a:t>
            </a:r>
            <a:r>
              <a:rPr sz="1200" spc="-25" dirty="0">
                <a:solidFill>
                  <a:srgbClr val="203864"/>
                </a:solidFill>
                <a:latin typeface="Carlito"/>
                <a:cs typeface="Carlito"/>
              </a:rPr>
              <a:t> </a:t>
            </a:r>
            <a:r>
              <a:rPr sz="1200" dirty="0">
                <a:solidFill>
                  <a:srgbClr val="203864"/>
                </a:solidFill>
                <a:latin typeface="Carlito"/>
                <a:cs typeface="Carlito"/>
              </a:rPr>
              <a:t>individual</a:t>
            </a:r>
            <a:r>
              <a:rPr sz="1200" spc="-30" dirty="0">
                <a:solidFill>
                  <a:srgbClr val="203864"/>
                </a:solidFill>
                <a:latin typeface="Carlito"/>
                <a:cs typeface="Carlito"/>
              </a:rPr>
              <a:t> </a:t>
            </a:r>
            <a:r>
              <a:rPr sz="1200" dirty="0">
                <a:solidFill>
                  <a:srgbClr val="203864"/>
                </a:solidFill>
                <a:latin typeface="Carlito"/>
                <a:cs typeface="Carlito"/>
              </a:rPr>
              <a:t>and</a:t>
            </a:r>
            <a:r>
              <a:rPr sz="1200" spc="-35" dirty="0">
                <a:solidFill>
                  <a:srgbClr val="203864"/>
                </a:solidFill>
                <a:latin typeface="Carlito"/>
                <a:cs typeface="Carlito"/>
              </a:rPr>
              <a:t> </a:t>
            </a:r>
            <a:r>
              <a:rPr sz="1200" dirty="0">
                <a:solidFill>
                  <a:srgbClr val="203864"/>
                </a:solidFill>
                <a:latin typeface="Carlito"/>
                <a:cs typeface="Carlito"/>
              </a:rPr>
              <a:t>the</a:t>
            </a:r>
            <a:r>
              <a:rPr sz="1200" spc="-25" dirty="0">
                <a:solidFill>
                  <a:srgbClr val="203864"/>
                </a:solidFill>
                <a:latin typeface="Carlito"/>
                <a:cs typeface="Carlito"/>
              </a:rPr>
              <a:t> </a:t>
            </a:r>
            <a:r>
              <a:rPr sz="1200" spc="-20" dirty="0">
                <a:solidFill>
                  <a:srgbClr val="203864"/>
                </a:solidFill>
                <a:latin typeface="Carlito"/>
                <a:cs typeface="Carlito"/>
              </a:rPr>
              <a:t>team</a:t>
            </a:r>
            <a:endParaRPr sz="1200">
              <a:latin typeface="Carlito"/>
              <a:cs typeface="Carlito"/>
            </a:endParaRPr>
          </a:p>
        </p:txBody>
      </p:sp>
      <p:grpSp>
        <p:nvGrpSpPr>
          <p:cNvPr id="10" name="Group 9">
            <a:extLst>
              <a:ext uri="{FF2B5EF4-FFF2-40B4-BE49-F238E27FC236}">
                <a16:creationId xmlns:a16="http://schemas.microsoft.com/office/drawing/2014/main" id="{243648CC-3348-EFA5-3E64-C8D8B6D86072}"/>
              </a:ext>
            </a:extLst>
          </p:cNvPr>
          <p:cNvGrpSpPr/>
          <p:nvPr/>
        </p:nvGrpSpPr>
        <p:grpSpPr>
          <a:xfrm>
            <a:off x="39934" y="6007"/>
            <a:ext cx="1442085" cy="1238249"/>
            <a:chOff x="39934" y="6007"/>
            <a:chExt cx="1442085" cy="1238249"/>
          </a:xfrm>
        </p:grpSpPr>
        <p:sp>
          <p:nvSpPr>
            <p:cNvPr id="11" name="object 7">
              <a:extLst>
                <a:ext uri="{FF2B5EF4-FFF2-40B4-BE49-F238E27FC236}">
                  <a16:creationId xmlns:a16="http://schemas.microsoft.com/office/drawing/2014/main" id="{7A6C35B0-9A79-56FE-6A34-65A38C459FD6}"/>
                </a:ext>
              </a:extLst>
            </p:cNvPr>
            <p:cNvSpPr/>
            <p:nvPr/>
          </p:nvSpPr>
          <p:spPr>
            <a:xfrm>
              <a:off x="39934" y="6007"/>
              <a:ext cx="1442085" cy="1232535"/>
            </a:xfrm>
            <a:custGeom>
              <a:avLst/>
              <a:gdLst/>
              <a:ahLst/>
              <a:cxnLst/>
              <a:rect l="l" t="t" r="r" b="b"/>
              <a:pathLst>
                <a:path w="1442085" h="1232535">
                  <a:moveTo>
                    <a:pt x="1441825" y="0"/>
                  </a:moveTo>
                  <a:lnTo>
                    <a:pt x="0" y="0"/>
                  </a:lnTo>
                  <a:lnTo>
                    <a:pt x="0" y="1232484"/>
                  </a:lnTo>
                  <a:lnTo>
                    <a:pt x="1441825" y="1232484"/>
                  </a:lnTo>
                  <a:lnTo>
                    <a:pt x="1441825" y="0"/>
                  </a:lnTo>
                  <a:close/>
                </a:path>
              </a:pathLst>
            </a:custGeom>
            <a:solidFill>
              <a:srgbClr val="7413DC"/>
            </a:solidFill>
          </p:spPr>
          <p:txBody>
            <a:bodyPr wrap="square" lIns="0" tIns="0" rIns="0" bIns="0" rtlCol="0"/>
            <a:lstStyle/>
            <a:p>
              <a:endParaRPr/>
            </a:p>
          </p:txBody>
        </p:sp>
        <p:pic>
          <p:nvPicPr>
            <p:cNvPr id="12" name="Picture 11" descr="A logo with a lily on it&#10;&#10;Description automatically generated">
              <a:extLst>
                <a:ext uri="{FF2B5EF4-FFF2-40B4-BE49-F238E27FC236}">
                  <a16:creationId xmlns:a16="http://schemas.microsoft.com/office/drawing/2014/main" id="{2BAB597E-F136-049F-8C5E-E24EA21AEC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31" y="23151"/>
              <a:ext cx="1287149" cy="1221105"/>
            </a:xfrm>
            <a:prstGeom prst="rect">
              <a:avLst/>
            </a:prstGeom>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7A254799-38E5-37F8-9AA2-E3ACC3319AF8}"/>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4" name="Text Placeholder 3">
            <a:extLst>
              <a:ext uri="{FF2B5EF4-FFF2-40B4-BE49-F238E27FC236}">
                <a16:creationId xmlns:a16="http://schemas.microsoft.com/office/drawing/2014/main" id="{0015AF02-28AF-664A-8246-ED591CCD05CB}"/>
              </a:ext>
            </a:extLst>
          </p:cNvPr>
          <p:cNvSpPr>
            <a:spLocks noGrp="1"/>
          </p:cNvSpPr>
          <p:nvPr>
            <p:ph type="body" sz="quarter" idx="10"/>
          </p:nvPr>
        </p:nvSpPr>
        <p:spPr>
          <a:xfrm>
            <a:off x="342899" y="526976"/>
            <a:ext cx="5008419" cy="3167280"/>
          </a:xfrm>
        </p:spPr>
        <p:txBody>
          <a:bodyPr/>
          <a:lstStyle/>
          <a:p>
            <a:r>
              <a:rPr lang="en-US" dirty="0"/>
              <a:t>Do more.</a:t>
            </a:r>
          </a:p>
          <a:p>
            <a:r>
              <a:rPr lang="en-US" dirty="0"/>
              <a:t>Share more.</a:t>
            </a:r>
          </a:p>
          <a:p>
            <a:r>
              <a:rPr lang="en-US" dirty="0"/>
              <a:t>Be more.</a:t>
            </a:r>
            <a:endParaRPr lang="en-GB" dirty="0"/>
          </a:p>
        </p:txBody>
      </p:sp>
      <p:pic>
        <p:nvPicPr>
          <p:cNvPr id="3" name="Picture 2">
            <a:extLst>
              <a:ext uri="{FF2B5EF4-FFF2-40B4-BE49-F238E27FC236}">
                <a16:creationId xmlns:a16="http://schemas.microsoft.com/office/drawing/2014/main" id="{2E22BD4D-FE97-B71E-1362-77ACC79AF4B9}"/>
              </a:ext>
            </a:extLst>
          </p:cNvPr>
          <p:cNvPicPr>
            <a:picLocks noChangeAspect="1"/>
          </p:cNvPicPr>
          <p:nvPr/>
        </p:nvPicPr>
        <p:blipFill>
          <a:blip r:embed="rId4">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
        <p:nvSpPr>
          <p:cNvPr id="2" name="Title 1">
            <a:extLst>
              <a:ext uri="{FF2B5EF4-FFF2-40B4-BE49-F238E27FC236}">
                <a16:creationId xmlns:a16="http://schemas.microsoft.com/office/drawing/2014/main" id="{476EB216-1F93-E5CC-0508-13A53B983455}"/>
              </a:ext>
            </a:extLst>
          </p:cNvPr>
          <p:cNvSpPr txBox="1">
            <a:spLocks/>
          </p:cNvSpPr>
          <p:nvPr/>
        </p:nvSpPr>
        <p:spPr>
          <a:xfrm>
            <a:off x="411621" y="2492978"/>
            <a:ext cx="9906309" cy="3336811"/>
          </a:xfrm>
          <a:prstGeom prst="rect">
            <a:avLst/>
          </a:prstGeom>
        </p:spPr>
        <p:txBody>
          <a:bodyPr wrap="square" lIns="0" tIns="0" rIns="0" bIns="0" anchor="b">
            <a:spAutoFit/>
          </a:bodyPr>
          <a:lstStyle>
            <a:defPPr>
              <a:defRPr lang="en-US"/>
            </a:defPPr>
            <a:lvl1pPr marL="9525" algn="l" defTabSz="685800" rtl="0" eaLnBrk="1" latinLnBrk="0" hangingPunct="1">
              <a:lnSpc>
                <a:spcPct val="100000"/>
              </a:lnSpc>
              <a:spcBef>
                <a:spcPts val="75"/>
              </a:spcBef>
              <a:defRPr lang="en-US" sz="1350" b="0" i="0" kern="1200" spc="-4">
                <a:solidFill>
                  <a:srgbClr val="003A82"/>
                </a:solidFill>
                <a:latin typeface="Nunito Sans" charset="0"/>
                <a:ea typeface="Nunito Sans" charset="0"/>
                <a:cs typeface="Nunito Sans"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dirty="0">
              <a:latin typeface="Nunito Sans Black"/>
            </a:endParaRPr>
          </a:p>
          <a:p>
            <a:r>
              <a:rPr lang="en-GB" sz="4000" b="1" dirty="0">
                <a:solidFill>
                  <a:schemeClr val="bg1"/>
                </a:solidFill>
                <a:latin typeface="Nunito Sans Black"/>
              </a:rPr>
              <a:t>Welcome</a:t>
            </a:r>
            <a:endParaRPr lang="en-US">
              <a:solidFill>
                <a:schemeClr val="bg1"/>
              </a:solidFill>
            </a:endParaRPr>
          </a:p>
          <a:p>
            <a:endParaRPr lang="en-GB" sz="8800" b="1" dirty="0">
              <a:solidFill>
                <a:schemeClr val="bg1"/>
              </a:solidFill>
              <a:latin typeface="Nunito Sans Black"/>
            </a:endParaRPr>
          </a:p>
          <a:p>
            <a:r>
              <a:rPr lang="en-US" sz="3600" dirty="0">
                <a:solidFill>
                  <a:schemeClr val="bg1"/>
                </a:solidFill>
                <a:latin typeface="Nunito Sans Black"/>
              </a:rPr>
              <a:t>Instructor </a:t>
            </a:r>
            <a:endParaRPr lang="en-US" sz="3600" dirty="0">
              <a:solidFill>
                <a:schemeClr val="bg1"/>
              </a:solidFill>
            </a:endParaRPr>
          </a:p>
          <a:p>
            <a:r>
              <a:rPr lang="en-US" sz="3600" dirty="0">
                <a:solidFill>
                  <a:schemeClr val="bg1"/>
                </a:solidFill>
                <a:latin typeface="Nunito Sans Black"/>
              </a:rPr>
              <a:t>Vincent Burgess</a:t>
            </a:r>
            <a:endParaRPr lang="en-US" sz="3600" dirty="0">
              <a:solidFill>
                <a:schemeClr val="bg1"/>
              </a:solidFill>
            </a:endParaRPr>
          </a:p>
        </p:txBody>
      </p:sp>
    </p:spTree>
    <p:extLst>
      <p:ext uri="{BB962C8B-B14F-4D97-AF65-F5344CB8AC3E}">
        <p14:creationId xmlns:p14="http://schemas.microsoft.com/office/powerpoint/2010/main" val="2244635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62785" y="17589"/>
            <a:ext cx="3032760" cy="1221105"/>
          </a:xfrm>
          <a:prstGeom prst="rect">
            <a:avLst/>
          </a:prstGeom>
          <a:solidFill>
            <a:srgbClr val="7413DC"/>
          </a:solidFill>
          <a:ln w="12700">
            <a:solidFill>
              <a:srgbClr val="2F528F"/>
            </a:solidFill>
          </a:ln>
        </p:spPr>
        <p:txBody>
          <a:bodyPr vert="horz" wrap="square" lIns="0" tIns="311150" rIns="0" bIns="0" rtlCol="0">
            <a:spAutoFit/>
          </a:bodyPr>
          <a:lstStyle/>
          <a:p>
            <a:pPr marL="763270">
              <a:lnSpc>
                <a:spcPct val="100000"/>
              </a:lnSpc>
              <a:spcBef>
                <a:spcPts val="2450"/>
              </a:spcBef>
            </a:pPr>
            <a:r>
              <a:rPr sz="3600" dirty="0">
                <a:solidFill>
                  <a:srgbClr val="FFFFFF"/>
                </a:solidFill>
                <a:latin typeface="Carlito"/>
                <a:cs typeface="Carlito"/>
              </a:rPr>
              <a:t>First</a:t>
            </a:r>
            <a:r>
              <a:rPr sz="3600" spc="-145" dirty="0">
                <a:solidFill>
                  <a:srgbClr val="FFFFFF"/>
                </a:solidFill>
                <a:latin typeface="Carlito"/>
                <a:cs typeface="Carlito"/>
              </a:rPr>
              <a:t> </a:t>
            </a:r>
            <a:r>
              <a:rPr sz="3600" spc="-25" dirty="0">
                <a:solidFill>
                  <a:srgbClr val="FFFFFF"/>
                </a:solidFill>
                <a:latin typeface="Carlito"/>
                <a:cs typeface="Carlito"/>
              </a:rPr>
              <a:t>Aid</a:t>
            </a:r>
            <a:endParaRPr sz="3600">
              <a:latin typeface="Carlito"/>
              <a:cs typeface="Carlito"/>
            </a:endParaRPr>
          </a:p>
        </p:txBody>
      </p:sp>
      <p:sp>
        <p:nvSpPr>
          <p:cNvPr id="3" name="object 3"/>
          <p:cNvSpPr txBox="1">
            <a:spLocks noGrp="1"/>
          </p:cNvSpPr>
          <p:nvPr>
            <p:ph type="title"/>
          </p:nvPr>
        </p:nvSpPr>
        <p:spPr>
          <a:xfrm>
            <a:off x="4676165" y="17589"/>
            <a:ext cx="2657475" cy="1221105"/>
          </a:xfrm>
          <a:prstGeom prst="rect">
            <a:avLst/>
          </a:prstGeom>
          <a:solidFill>
            <a:srgbClr val="DAE3F3"/>
          </a:solidFill>
          <a:ln w="12700">
            <a:solidFill>
              <a:srgbClr val="2F528F"/>
            </a:solidFill>
          </a:ln>
        </p:spPr>
        <p:txBody>
          <a:bodyPr vert="horz" wrap="square" lIns="0" tIns="110490" rIns="0" bIns="0" rtlCol="0">
            <a:spAutoFit/>
          </a:bodyPr>
          <a:lstStyle/>
          <a:p>
            <a:pPr marL="262890" marR="255904" indent="635" algn="ctr">
              <a:lnSpc>
                <a:spcPct val="100400"/>
              </a:lnSpc>
              <a:spcBef>
                <a:spcPts val="870"/>
              </a:spcBef>
            </a:pPr>
            <a:r>
              <a:rPr sz="1600" dirty="0"/>
              <a:t>Giving</a:t>
            </a:r>
            <a:r>
              <a:rPr sz="1600" spc="-25" dirty="0"/>
              <a:t> </a:t>
            </a:r>
            <a:r>
              <a:rPr sz="1600" spc="-20" dirty="0"/>
              <a:t>life-</a:t>
            </a:r>
            <a:r>
              <a:rPr sz="1600" dirty="0"/>
              <a:t>saving</a:t>
            </a:r>
            <a:r>
              <a:rPr sz="1600" spc="-20" dirty="0"/>
              <a:t> </a:t>
            </a:r>
            <a:r>
              <a:rPr sz="1600" spc="-10" dirty="0"/>
              <a:t>medical </a:t>
            </a:r>
            <a:r>
              <a:rPr sz="1600" dirty="0"/>
              <a:t>help</a:t>
            </a:r>
            <a:r>
              <a:rPr sz="1600" spc="-35" dirty="0"/>
              <a:t> </a:t>
            </a:r>
            <a:r>
              <a:rPr sz="1600" dirty="0"/>
              <a:t>when</a:t>
            </a:r>
            <a:r>
              <a:rPr sz="1600" spc="-30" dirty="0"/>
              <a:t> </a:t>
            </a:r>
            <a:r>
              <a:rPr sz="1600" dirty="0"/>
              <a:t>needed,</a:t>
            </a:r>
            <a:r>
              <a:rPr sz="1600" spc="-25" dirty="0"/>
              <a:t> and </a:t>
            </a:r>
            <a:r>
              <a:rPr sz="1600" dirty="0"/>
              <a:t>taking</a:t>
            </a:r>
            <a:r>
              <a:rPr sz="1600" spc="-65" dirty="0"/>
              <a:t> </a:t>
            </a:r>
            <a:r>
              <a:rPr sz="1600" dirty="0"/>
              <a:t>immediate</a:t>
            </a:r>
            <a:r>
              <a:rPr sz="1600" spc="-60" dirty="0"/>
              <a:t> </a:t>
            </a:r>
            <a:r>
              <a:rPr sz="1600" dirty="0"/>
              <a:t>steps</a:t>
            </a:r>
            <a:r>
              <a:rPr sz="1600" spc="-65" dirty="0"/>
              <a:t> </a:t>
            </a:r>
            <a:r>
              <a:rPr sz="1600" spc="-25" dirty="0"/>
              <a:t>to </a:t>
            </a:r>
            <a:r>
              <a:rPr sz="1600" dirty="0"/>
              <a:t>deal</a:t>
            </a:r>
            <a:r>
              <a:rPr sz="1600" spc="-25" dirty="0"/>
              <a:t> </a:t>
            </a:r>
            <a:r>
              <a:rPr sz="1600" dirty="0"/>
              <a:t>with</a:t>
            </a:r>
            <a:r>
              <a:rPr sz="1600" spc="-25" dirty="0"/>
              <a:t> </a:t>
            </a:r>
            <a:r>
              <a:rPr sz="1600" spc="-10" dirty="0"/>
              <a:t>accidents</a:t>
            </a:r>
            <a:endParaRPr sz="1600"/>
          </a:p>
        </p:txBody>
      </p:sp>
      <p:graphicFrame>
        <p:nvGraphicFramePr>
          <p:cNvPr id="4" name="object 4"/>
          <p:cNvGraphicFramePr>
            <a:graphicFrameLocks noGrp="1"/>
          </p:cNvGraphicFramePr>
          <p:nvPr/>
        </p:nvGraphicFramePr>
        <p:xfrm>
          <a:off x="0" y="1336306"/>
          <a:ext cx="12084685" cy="5309870"/>
        </p:xfrm>
        <a:graphic>
          <a:graphicData uri="http://schemas.openxmlformats.org/drawingml/2006/table">
            <a:tbl>
              <a:tblPr firstRow="1" bandRow="1">
                <a:tableStyleId>{2D5ABB26-0587-4C30-8999-92F81FD0307C}</a:tableStyleId>
              </a:tblPr>
              <a:tblGrid>
                <a:gridCol w="1960880">
                  <a:extLst>
                    <a:ext uri="{9D8B030D-6E8A-4147-A177-3AD203B41FA5}">
                      <a16:colId xmlns:a16="http://schemas.microsoft.com/office/drawing/2014/main" val="20000"/>
                    </a:ext>
                  </a:extLst>
                </a:gridCol>
                <a:gridCol w="1731645">
                  <a:extLst>
                    <a:ext uri="{9D8B030D-6E8A-4147-A177-3AD203B41FA5}">
                      <a16:colId xmlns:a16="http://schemas.microsoft.com/office/drawing/2014/main" val="20001"/>
                    </a:ext>
                  </a:extLst>
                </a:gridCol>
                <a:gridCol w="1979295">
                  <a:extLst>
                    <a:ext uri="{9D8B030D-6E8A-4147-A177-3AD203B41FA5}">
                      <a16:colId xmlns:a16="http://schemas.microsoft.com/office/drawing/2014/main" val="20002"/>
                    </a:ext>
                  </a:extLst>
                </a:gridCol>
                <a:gridCol w="2371725">
                  <a:extLst>
                    <a:ext uri="{9D8B030D-6E8A-4147-A177-3AD203B41FA5}">
                      <a16:colId xmlns:a16="http://schemas.microsoft.com/office/drawing/2014/main" val="20003"/>
                    </a:ext>
                  </a:extLst>
                </a:gridCol>
                <a:gridCol w="2020570">
                  <a:extLst>
                    <a:ext uri="{9D8B030D-6E8A-4147-A177-3AD203B41FA5}">
                      <a16:colId xmlns:a16="http://schemas.microsoft.com/office/drawing/2014/main" val="20004"/>
                    </a:ext>
                  </a:extLst>
                </a:gridCol>
                <a:gridCol w="2020570">
                  <a:extLst>
                    <a:ext uri="{9D8B030D-6E8A-4147-A177-3AD203B41FA5}">
                      <a16:colId xmlns:a16="http://schemas.microsoft.com/office/drawing/2014/main" val="20005"/>
                    </a:ext>
                  </a:extLst>
                </a:gridCol>
              </a:tblGrid>
              <a:tr h="730250">
                <a:tc>
                  <a:txBody>
                    <a:bodyPr/>
                    <a:lstStyle/>
                    <a:p>
                      <a:pPr marL="635" algn="ctr">
                        <a:lnSpc>
                          <a:spcPct val="100000"/>
                        </a:lnSpc>
                        <a:spcBef>
                          <a:spcPts val="250"/>
                        </a:spcBef>
                      </a:pPr>
                      <a:r>
                        <a:rPr sz="1800" b="1" spc="-10" dirty="0">
                          <a:solidFill>
                            <a:srgbClr val="FFFFFF"/>
                          </a:solidFill>
                          <a:latin typeface="Carlito"/>
                          <a:cs typeface="Carlito"/>
                        </a:rPr>
                        <a:t>Squirrels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6</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50"/>
                        </a:spcBef>
                      </a:pPr>
                      <a:r>
                        <a:rPr sz="1800" b="1" spc="-10" dirty="0">
                          <a:solidFill>
                            <a:srgbClr val="FFFFFF"/>
                          </a:solidFill>
                          <a:latin typeface="Carlito"/>
                          <a:cs typeface="Carlito"/>
                        </a:rPr>
                        <a:t>Beavers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8</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50"/>
                        </a:spcBef>
                      </a:pPr>
                      <a:r>
                        <a:rPr sz="1800" b="1" spc="-20" dirty="0">
                          <a:solidFill>
                            <a:srgbClr val="FFFFFF"/>
                          </a:solidFill>
                          <a:latin typeface="Carlito"/>
                          <a:cs typeface="Carlito"/>
                        </a:rPr>
                        <a:t>Cubs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30" dirty="0">
                          <a:solidFill>
                            <a:srgbClr val="FFFFFF"/>
                          </a:solidFill>
                          <a:latin typeface="Carlito"/>
                          <a:cs typeface="Carlito"/>
                        </a:rPr>
                        <a:t> </a:t>
                      </a:r>
                      <a:r>
                        <a:rPr sz="1200" b="1" dirty="0">
                          <a:solidFill>
                            <a:srgbClr val="FFFFFF"/>
                          </a:solidFill>
                          <a:latin typeface="Carlito"/>
                          <a:cs typeface="Carlito"/>
                        </a:rPr>
                        <a:t>age</a:t>
                      </a:r>
                      <a:r>
                        <a:rPr sz="1200" b="1" spc="-25" dirty="0">
                          <a:solidFill>
                            <a:srgbClr val="FFFFFF"/>
                          </a:solidFill>
                          <a:latin typeface="Carlito"/>
                          <a:cs typeface="Carlito"/>
                        </a:rPr>
                        <a:t> </a:t>
                      </a:r>
                      <a:r>
                        <a:rPr sz="1200" b="1" dirty="0">
                          <a:solidFill>
                            <a:srgbClr val="FFFFFF"/>
                          </a:solidFill>
                          <a:latin typeface="Carlito"/>
                          <a:cs typeface="Carlito"/>
                        </a:rPr>
                        <a:t>10.5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5"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50"/>
                        </a:spcBef>
                      </a:pPr>
                      <a:r>
                        <a:rPr sz="1800" b="1" spc="-10" dirty="0">
                          <a:solidFill>
                            <a:srgbClr val="FFFFFF"/>
                          </a:solidFill>
                          <a:latin typeface="Carlito"/>
                          <a:cs typeface="Carlito"/>
                        </a:rPr>
                        <a:t>Scouts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14</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50"/>
                        </a:spcBef>
                      </a:pPr>
                      <a:r>
                        <a:rPr sz="1800" b="1" spc="-10" dirty="0">
                          <a:solidFill>
                            <a:srgbClr val="FFFFFF"/>
                          </a:solidFill>
                          <a:latin typeface="Carlito"/>
                          <a:cs typeface="Carlito"/>
                        </a:rPr>
                        <a:t>Explorers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18</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50"/>
                        </a:spcBef>
                      </a:pPr>
                      <a:r>
                        <a:rPr sz="1800" b="1" spc="-10" dirty="0">
                          <a:solidFill>
                            <a:srgbClr val="FFFFFF"/>
                          </a:solidFill>
                          <a:latin typeface="Carlito"/>
                          <a:cs typeface="Carlito"/>
                        </a:rPr>
                        <a:t>Network</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25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extLst>
                  <a:ext uri="{0D108BD9-81ED-4DB2-BD59-A6C34878D82A}">
                    <a16:rowId xmlns:a16="http://schemas.microsoft.com/office/drawing/2014/main" val="10000"/>
                  </a:ext>
                </a:extLst>
              </a:tr>
              <a:tr h="228600">
                <a:tc>
                  <a:txBody>
                    <a:bodyPr/>
                    <a:lstStyle/>
                    <a:p>
                      <a:pPr marL="91440">
                        <a:lnSpc>
                          <a:spcPct val="100000"/>
                        </a:lnSpc>
                        <a:spcBef>
                          <a:spcPts val="254"/>
                        </a:spcBef>
                      </a:pPr>
                      <a:r>
                        <a:rPr sz="1200" dirty="0">
                          <a:latin typeface="Carlito"/>
                          <a:cs typeface="Carlito"/>
                        </a:rPr>
                        <a:t>Know</a:t>
                      </a:r>
                      <a:r>
                        <a:rPr sz="1200" spc="-25" dirty="0">
                          <a:latin typeface="Carlito"/>
                          <a:cs typeface="Carlito"/>
                        </a:rPr>
                        <a:t> </a:t>
                      </a:r>
                      <a:r>
                        <a:rPr sz="1200" dirty="0">
                          <a:latin typeface="Carlito"/>
                          <a:cs typeface="Carlito"/>
                        </a:rPr>
                        <a:t>when</a:t>
                      </a:r>
                      <a:r>
                        <a:rPr sz="1200" spc="-30" dirty="0">
                          <a:latin typeface="Carlito"/>
                          <a:cs typeface="Carlito"/>
                        </a:rPr>
                        <a:t> </a:t>
                      </a:r>
                      <a:r>
                        <a:rPr sz="1200" dirty="0">
                          <a:latin typeface="Carlito"/>
                          <a:cs typeface="Carlito"/>
                        </a:rPr>
                        <a:t>and</a:t>
                      </a:r>
                      <a:r>
                        <a:rPr sz="1200" spc="-30" dirty="0">
                          <a:latin typeface="Carlito"/>
                          <a:cs typeface="Carlito"/>
                        </a:rPr>
                        <a:t> </a:t>
                      </a:r>
                      <a:r>
                        <a:rPr sz="1200" dirty="0">
                          <a:latin typeface="Carlito"/>
                          <a:cs typeface="Carlito"/>
                        </a:rPr>
                        <a:t>how</a:t>
                      </a:r>
                      <a:r>
                        <a:rPr sz="1200" spc="-25" dirty="0">
                          <a:latin typeface="Carlito"/>
                          <a:cs typeface="Carlito"/>
                        </a:rPr>
                        <a:t> to</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38100">
                      <a:solidFill>
                        <a:srgbClr val="FFFFFF"/>
                      </a:solidFill>
                      <a:prstDash val="solid"/>
                    </a:lnT>
                    <a:solidFill>
                      <a:srgbClr val="CFD5EA"/>
                    </a:solidFill>
                  </a:tcPr>
                </a:tc>
                <a:tc>
                  <a:txBody>
                    <a:bodyPr/>
                    <a:lstStyle/>
                    <a:p>
                      <a:pPr marL="91440">
                        <a:lnSpc>
                          <a:spcPct val="100000"/>
                        </a:lnSpc>
                        <a:spcBef>
                          <a:spcPts val="254"/>
                        </a:spcBef>
                      </a:pPr>
                      <a:r>
                        <a:rPr sz="1200" spc="-10" dirty="0">
                          <a:latin typeface="Carlito"/>
                          <a:cs typeface="Carlito"/>
                        </a:rPr>
                        <a:t>Recognise</a:t>
                      </a:r>
                      <a:r>
                        <a:rPr sz="1200" spc="10" dirty="0">
                          <a:latin typeface="Carlito"/>
                          <a:cs typeface="Carlito"/>
                        </a:rPr>
                        <a:t> </a:t>
                      </a:r>
                      <a:r>
                        <a:rPr sz="1200" spc="-20" dirty="0">
                          <a:latin typeface="Carlito"/>
                          <a:cs typeface="Carlito"/>
                        </a:rPr>
                        <a:t>when</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38100">
                      <a:solidFill>
                        <a:srgbClr val="FFFFFF"/>
                      </a:solidFill>
                      <a:prstDash val="solid"/>
                    </a:lnT>
                    <a:solidFill>
                      <a:srgbClr val="CFD5EA"/>
                    </a:solidFill>
                  </a:tcPr>
                </a:tc>
                <a:tc>
                  <a:txBody>
                    <a:bodyPr/>
                    <a:lstStyle/>
                    <a:p>
                      <a:pPr marL="90805">
                        <a:lnSpc>
                          <a:spcPct val="100000"/>
                        </a:lnSpc>
                        <a:spcBef>
                          <a:spcPts val="254"/>
                        </a:spcBef>
                      </a:pPr>
                      <a:r>
                        <a:rPr sz="1200" dirty="0">
                          <a:latin typeface="Carlito"/>
                          <a:cs typeface="Carlito"/>
                        </a:rPr>
                        <a:t>Deal</a:t>
                      </a:r>
                      <a:r>
                        <a:rPr sz="1200" spc="-20" dirty="0">
                          <a:latin typeface="Carlito"/>
                          <a:cs typeface="Carlito"/>
                        </a:rPr>
                        <a:t> </a:t>
                      </a:r>
                      <a:r>
                        <a:rPr sz="1200" dirty="0">
                          <a:latin typeface="Carlito"/>
                          <a:cs typeface="Carlito"/>
                        </a:rPr>
                        <a:t>with</a:t>
                      </a:r>
                      <a:r>
                        <a:rPr sz="1200" spc="-25" dirty="0">
                          <a:latin typeface="Carlito"/>
                          <a:cs typeface="Carlito"/>
                        </a:rPr>
                        <a:t> </a:t>
                      </a:r>
                      <a:r>
                        <a:rPr sz="1200" dirty="0">
                          <a:latin typeface="Carlito"/>
                          <a:cs typeface="Carlito"/>
                        </a:rPr>
                        <a:t>some</a:t>
                      </a:r>
                      <a:r>
                        <a:rPr sz="1200" spc="-10" dirty="0">
                          <a:latin typeface="Carlito"/>
                          <a:cs typeface="Carlito"/>
                        </a:rPr>
                        <a:t> simple</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38100">
                      <a:solidFill>
                        <a:srgbClr val="FFFFFF"/>
                      </a:solidFill>
                      <a:prstDash val="solid"/>
                    </a:lnT>
                    <a:solidFill>
                      <a:srgbClr val="CFD5EA"/>
                    </a:solidFill>
                  </a:tcPr>
                </a:tc>
                <a:tc>
                  <a:txBody>
                    <a:bodyPr/>
                    <a:lstStyle/>
                    <a:p>
                      <a:pPr marL="90805">
                        <a:lnSpc>
                          <a:spcPct val="100000"/>
                        </a:lnSpc>
                        <a:spcBef>
                          <a:spcPts val="254"/>
                        </a:spcBef>
                      </a:pPr>
                      <a:r>
                        <a:rPr sz="1200" dirty="0">
                          <a:latin typeface="Carlito"/>
                          <a:cs typeface="Carlito"/>
                        </a:rPr>
                        <a:t>Deliver</a:t>
                      </a:r>
                      <a:r>
                        <a:rPr sz="1200" spc="-45" dirty="0">
                          <a:latin typeface="Carlito"/>
                          <a:cs typeface="Carlito"/>
                        </a:rPr>
                        <a:t> </a:t>
                      </a:r>
                      <a:r>
                        <a:rPr sz="1200" dirty="0">
                          <a:latin typeface="Carlito"/>
                          <a:cs typeface="Carlito"/>
                        </a:rPr>
                        <a:t>a</a:t>
                      </a:r>
                      <a:r>
                        <a:rPr sz="1200" spc="-35" dirty="0">
                          <a:latin typeface="Carlito"/>
                          <a:cs typeface="Carlito"/>
                        </a:rPr>
                        <a:t> </a:t>
                      </a:r>
                      <a:r>
                        <a:rPr sz="1200" spc="-10" dirty="0">
                          <a:latin typeface="Carlito"/>
                          <a:cs typeface="Carlito"/>
                        </a:rPr>
                        <a:t>life-</a:t>
                      </a:r>
                      <a:r>
                        <a:rPr sz="1200" dirty="0">
                          <a:latin typeface="Carlito"/>
                          <a:cs typeface="Carlito"/>
                        </a:rPr>
                        <a:t>saving</a:t>
                      </a:r>
                      <a:r>
                        <a:rPr sz="1200" spc="-35" dirty="0">
                          <a:latin typeface="Carlito"/>
                          <a:cs typeface="Carlito"/>
                        </a:rPr>
                        <a:t> </a:t>
                      </a:r>
                      <a:r>
                        <a:rPr sz="1200" dirty="0">
                          <a:latin typeface="Carlito"/>
                          <a:cs typeface="Carlito"/>
                        </a:rPr>
                        <a:t>response</a:t>
                      </a:r>
                      <a:r>
                        <a:rPr sz="1200" spc="-35" dirty="0">
                          <a:latin typeface="Carlito"/>
                          <a:cs typeface="Carlito"/>
                        </a:rPr>
                        <a:t> </a:t>
                      </a:r>
                      <a:r>
                        <a:rPr sz="1200" spc="-25" dirty="0">
                          <a:latin typeface="Carlito"/>
                          <a:cs typeface="Carlito"/>
                        </a:rPr>
                        <a:t>to</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38100">
                      <a:solidFill>
                        <a:srgbClr val="FFFFFF"/>
                      </a:solidFill>
                      <a:prstDash val="solid"/>
                    </a:lnT>
                    <a:solidFill>
                      <a:srgbClr val="CFD5EA"/>
                    </a:solidFill>
                  </a:tcPr>
                </a:tc>
                <a:tc>
                  <a:txBody>
                    <a:bodyPr/>
                    <a:lstStyle/>
                    <a:p>
                      <a:pPr marL="90805">
                        <a:lnSpc>
                          <a:spcPct val="100000"/>
                        </a:lnSpc>
                        <a:spcBef>
                          <a:spcPts val="254"/>
                        </a:spcBef>
                      </a:pPr>
                      <a:r>
                        <a:rPr sz="1200" dirty="0">
                          <a:latin typeface="Carlito"/>
                          <a:cs typeface="Carlito"/>
                        </a:rPr>
                        <a:t>Be</a:t>
                      </a:r>
                      <a:r>
                        <a:rPr sz="1200" spc="-20" dirty="0">
                          <a:latin typeface="Carlito"/>
                          <a:cs typeface="Carlito"/>
                        </a:rPr>
                        <a:t> </a:t>
                      </a:r>
                      <a:r>
                        <a:rPr sz="1200" dirty="0">
                          <a:latin typeface="Carlito"/>
                          <a:cs typeface="Carlito"/>
                        </a:rPr>
                        <a:t>capable</a:t>
                      </a:r>
                      <a:r>
                        <a:rPr sz="1200" spc="-15" dirty="0">
                          <a:latin typeface="Carlito"/>
                          <a:cs typeface="Carlito"/>
                        </a:rPr>
                        <a:t> </a:t>
                      </a:r>
                      <a:r>
                        <a:rPr sz="1200" dirty="0">
                          <a:latin typeface="Carlito"/>
                          <a:cs typeface="Carlito"/>
                        </a:rPr>
                        <a:t>of</a:t>
                      </a:r>
                      <a:r>
                        <a:rPr sz="1200" spc="-20" dirty="0">
                          <a:latin typeface="Carlito"/>
                          <a:cs typeface="Carlito"/>
                        </a:rPr>
                        <a:t> </a:t>
                      </a:r>
                      <a:r>
                        <a:rPr sz="1200" dirty="0">
                          <a:latin typeface="Carlito"/>
                          <a:cs typeface="Carlito"/>
                        </a:rPr>
                        <a:t>acting</a:t>
                      </a:r>
                      <a:r>
                        <a:rPr sz="1200" spc="-20" dirty="0">
                          <a:latin typeface="Carlito"/>
                          <a:cs typeface="Carlito"/>
                        </a:rPr>
                        <a:t> </a:t>
                      </a:r>
                      <a:r>
                        <a:rPr sz="1200" dirty="0">
                          <a:latin typeface="Carlito"/>
                          <a:cs typeface="Carlito"/>
                        </a:rPr>
                        <a:t>as</a:t>
                      </a:r>
                      <a:r>
                        <a:rPr sz="1200" spc="-15" dirty="0">
                          <a:latin typeface="Carlito"/>
                          <a:cs typeface="Carlito"/>
                        </a:rPr>
                        <a:t> </a:t>
                      </a:r>
                      <a:r>
                        <a:rPr sz="1200" spc="-25" dirty="0">
                          <a:latin typeface="Carlito"/>
                          <a:cs typeface="Carlito"/>
                        </a:rPr>
                        <a:t>the</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38100">
                      <a:solidFill>
                        <a:srgbClr val="FFFFFF"/>
                      </a:solidFill>
                      <a:prstDash val="solid"/>
                    </a:lnT>
                    <a:solidFill>
                      <a:srgbClr val="CFD5EA"/>
                    </a:solidFill>
                  </a:tcPr>
                </a:tc>
                <a:tc>
                  <a:txBody>
                    <a:bodyPr/>
                    <a:lstStyle/>
                    <a:p>
                      <a:pPr marL="91440">
                        <a:lnSpc>
                          <a:spcPct val="100000"/>
                        </a:lnSpc>
                        <a:spcBef>
                          <a:spcPts val="254"/>
                        </a:spcBef>
                      </a:pPr>
                      <a:r>
                        <a:rPr sz="1200" dirty="0">
                          <a:latin typeface="Carlito"/>
                          <a:cs typeface="Carlito"/>
                        </a:rPr>
                        <a:t>Keep</a:t>
                      </a:r>
                      <a:r>
                        <a:rPr sz="1200" spc="-40" dirty="0">
                          <a:latin typeface="Carlito"/>
                          <a:cs typeface="Carlito"/>
                        </a:rPr>
                        <a:t> </a:t>
                      </a:r>
                      <a:r>
                        <a:rPr sz="1200" dirty="0">
                          <a:latin typeface="Carlito"/>
                          <a:cs typeface="Carlito"/>
                        </a:rPr>
                        <a:t>a</a:t>
                      </a:r>
                      <a:r>
                        <a:rPr sz="1200" spc="-30" dirty="0">
                          <a:latin typeface="Carlito"/>
                          <a:cs typeface="Carlito"/>
                        </a:rPr>
                        <a:t> </a:t>
                      </a:r>
                      <a:r>
                        <a:rPr sz="1200" dirty="0">
                          <a:latin typeface="Carlito"/>
                          <a:cs typeface="Carlito"/>
                        </a:rPr>
                        <a:t>first</a:t>
                      </a:r>
                      <a:r>
                        <a:rPr sz="1200" spc="-35" dirty="0">
                          <a:latin typeface="Carlito"/>
                          <a:cs typeface="Carlito"/>
                        </a:rPr>
                        <a:t> </a:t>
                      </a:r>
                      <a:r>
                        <a:rPr sz="1200" spc="-10" dirty="0">
                          <a:latin typeface="Carlito"/>
                          <a:cs typeface="Carlito"/>
                        </a:rPr>
                        <a:t>response</a:t>
                      </a:r>
                      <a:endParaRPr sz="1200">
                        <a:latin typeface="Carlito"/>
                        <a:cs typeface="Carlito"/>
                      </a:endParaRPr>
                    </a:p>
                  </a:txBody>
                  <a:tcPr marL="0" marR="0" marT="32384" marB="0">
                    <a:lnL w="12700">
                      <a:solidFill>
                        <a:srgbClr val="FFFFFF"/>
                      </a:solidFill>
                      <a:prstDash val="solid"/>
                    </a:lnL>
                    <a:lnR w="12700">
                      <a:solidFill>
                        <a:srgbClr val="FFFFFF"/>
                      </a:solidFill>
                      <a:prstDash val="solid"/>
                    </a:lnR>
                    <a:lnT w="38100">
                      <a:solidFill>
                        <a:srgbClr val="FFFFFF"/>
                      </a:solidFill>
                      <a:prstDash val="solid"/>
                    </a:lnT>
                    <a:solidFill>
                      <a:srgbClr val="CFD5EA"/>
                    </a:solidFill>
                  </a:tcPr>
                </a:tc>
                <a:extLst>
                  <a:ext uri="{0D108BD9-81ED-4DB2-BD59-A6C34878D82A}">
                    <a16:rowId xmlns:a16="http://schemas.microsoft.com/office/drawing/2014/main" val="10001"/>
                  </a:ext>
                </a:extLst>
              </a:tr>
              <a:tr h="184150">
                <a:tc>
                  <a:txBody>
                    <a:bodyPr/>
                    <a:lstStyle/>
                    <a:p>
                      <a:pPr marL="91440">
                        <a:lnSpc>
                          <a:spcPts val="1350"/>
                        </a:lnSpc>
                      </a:pPr>
                      <a:r>
                        <a:rPr sz="1200" dirty="0">
                          <a:latin typeface="Carlito"/>
                          <a:cs typeface="Carlito"/>
                        </a:rPr>
                        <a:t>alert</a:t>
                      </a:r>
                      <a:r>
                        <a:rPr sz="1200" spc="-15" dirty="0">
                          <a:latin typeface="Carlito"/>
                          <a:cs typeface="Carlito"/>
                        </a:rPr>
                        <a:t> </a:t>
                      </a:r>
                      <a:r>
                        <a:rPr sz="1200" dirty="0">
                          <a:latin typeface="Carlito"/>
                          <a:cs typeface="Carlito"/>
                        </a:rPr>
                        <a:t>an</a:t>
                      </a:r>
                      <a:r>
                        <a:rPr sz="1200" spc="-20" dirty="0">
                          <a:latin typeface="Carlito"/>
                          <a:cs typeface="Carlito"/>
                        </a:rPr>
                        <a:t> </a:t>
                      </a:r>
                      <a:r>
                        <a:rPr sz="1200" dirty="0">
                          <a:latin typeface="Carlito"/>
                          <a:cs typeface="Carlito"/>
                        </a:rPr>
                        <a:t>adult</a:t>
                      </a:r>
                      <a:r>
                        <a:rPr sz="1200" spc="-15" dirty="0">
                          <a:latin typeface="Carlito"/>
                          <a:cs typeface="Carlito"/>
                        </a:rPr>
                        <a:t> </a:t>
                      </a:r>
                      <a:r>
                        <a:rPr sz="1200" spc="-20" dirty="0">
                          <a:latin typeface="Carlito"/>
                          <a:cs typeface="Carlito"/>
                        </a:rPr>
                        <a:t>when</a:t>
                      </a:r>
                      <a:endParaRPr sz="1200">
                        <a:latin typeface="Carlito"/>
                        <a:cs typeface="Carlito"/>
                      </a:endParaRPr>
                    </a:p>
                  </a:txBody>
                  <a:tcPr marL="0" marR="0" marT="0" marB="0">
                    <a:lnL w="12700">
                      <a:solidFill>
                        <a:srgbClr val="FFFFFF"/>
                      </a:solidFill>
                      <a:prstDash val="solid"/>
                    </a:lnL>
                    <a:lnR w="12700">
                      <a:solidFill>
                        <a:srgbClr val="FFFFFF"/>
                      </a:solidFill>
                      <a:prstDash val="solid"/>
                    </a:lnR>
                    <a:solidFill>
                      <a:srgbClr val="CFD5EA"/>
                    </a:solidFill>
                  </a:tcPr>
                </a:tc>
                <a:tc>
                  <a:txBody>
                    <a:bodyPr/>
                    <a:lstStyle/>
                    <a:p>
                      <a:pPr marL="91440">
                        <a:lnSpc>
                          <a:spcPts val="1350"/>
                        </a:lnSpc>
                      </a:pPr>
                      <a:r>
                        <a:rPr sz="1200" dirty="0">
                          <a:latin typeface="Carlito"/>
                          <a:cs typeface="Carlito"/>
                        </a:rPr>
                        <a:t>someone</a:t>
                      </a:r>
                      <a:r>
                        <a:rPr sz="1200" spc="-25" dirty="0">
                          <a:latin typeface="Carlito"/>
                          <a:cs typeface="Carlito"/>
                        </a:rPr>
                        <a:t> </a:t>
                      </a:r>
                      <a:r>
                        <a:rPr sz="1200" dirty="0">
                          <a:latin typeface="Carlito"/>
                          <a:cs typeface="Carlito"/>
                        </a:rPr>
                        <a:t>is</a:t>
                      </a:r>
                      <a:r>
                        <a:rPr sz="1200" spc="-25" dirty="0">
                          <a:latin typeface="Carlito"/>
                          <a:cs typeface="Carlito"/>
                        </a:rPr>
                        <a:t> </a:t>
                      </a:r>
                      <a:r>
                        <a:rPr sz="1200" dirty="0">
                          <a:latin typeface="Carlito"/>
                          <a:cs typeface="Carlito"/>
                        </a:rPr>
                        <a:t>hurt</a:t>
                      </a:r>
                      <a:r>
                        <a:rPr sz="1200" spc="-25" dirty="0">
                          <a:latin typeface="Carlito"/>
                          <a:cs typeface="Carlito"/>
                        </a:rPr>
                        <a:t> and</a:t>
                      </a:r>
                      <a:endParaRPr sz="1200">
                        <a:latin typeface="Carlito"/>
                        <a:cs typeface="Carlito"/>
                      </a:endParaRPr>
                    </a:p>
                  </a:txBody>
                  <a:tcPr marL="0" marR="0" marT="0" marB="0">
                    <a:lnL w="12700">
                      <a:solidFill>
                        <a:srgbClr val="FFFFFF"/>
                      </a:solidFill>
                      <a:prstDash val="solid"/>
                    </a:lnL>
                    <a:lnR w="12700">
                      <a:solidFill>
                        <a:srgbClr val="FFFFFF"/>
                      </a:solidFill>
                      <a:prstDash val="solid"/>
                    </a:lnR>
                    <a:solidFill>
                      <a:srgbClr val="CFD5EA"/>
                    </a:solidFill>
                  </a:tcPr>
                </a:tc>
                <a:tc>
                  <a:txBody>
                    <a:bodyPr/>
                    <a:lstStyle/>
                    <a:p>
                      <a:pPr marL="90805">
                        <a:lnSpc>
                          <a:spcPts val="1350"/>
                        </a:lnSpc>
                      </a:pPr>
                      <a:r>
                        <a:rPr sz="1200" dirty="0">
                          <a:latin typeface="Carlito"/>
                          <a:cs typeface="Carlito"/>
                        </a:rPr>
                        <a:t>medical</a:t>
                      </a:r>
                      <a:r>
                        <a:rPr sz="1200" spc="-15" dirty="0">
                          <a:latin typeface="Carlito"/>
                          <a:cs typeface="Carlito"/>
                        </a:rPr>
                        <a:t> </a:t>
                      </a:r>
                      <a:r>
                        <a:rPr sz="1200" spc="-10" dirty="0">
                          <a:latin typeface="Carlito"/>
                          <a:cs typeface="Carlito"/>
                        </a:rPr>
                        <a:t>conditions </a:t>
                      </a:r>
                      <a:r>
                        <a:rPr sz="1200" dirty="0">
                          <a:latin typeface="Carlito"/>
                          <a:cs typeface="Carlito"/>
                        </a:rPr>
                        <a:t>and</a:t>
                      </a:r>
                      <a:r>
                        <a:rPr sz="1200" spc="-15" dirty="0">
                          <a:latin typeface="Carlito"/>
                          <a:cs typeface="Carlito"/>
                        </a:rPr>
                        <a:t> </a:t>
                      </a:r>
                      <a:r>
                        <a:rPr sz="1200" spc="-35" dirty="0">
                          <a:latin typeface="Carlito"/>
                          <a:cs typeface="Carlito"/>
                        </a:rPr>
                        <a:t>be</a:t>
                      </a:r>
                      <a:endParaRPr sz="1200">
                        <a:latin typeface="Carlito"/>
                        <a:cs typeface="Carlito"/>
                      </a:endParaRPr>
                    </a:p>
                  </a:txBody>
                  <a:tcPr marL="0" marR="0" marT="0" marB="0">
                    <a:lnL w="12700">
                      <a:solidFill>
                        <a:srgbClr val="FFFFFF"/>
                      </a:solidFill>
                      <a:prstDash val="solid"/>
                    </a:lnL>
                    <a:lnR w="12700">
                      <a:solidFill>
                        <a:srgbClr val="FFFFFF"/>
                      </a:solidFill>
                      <a:prstDash val="solid"/>
                    </a:lnR>
                    <a:solidFill>
                      <a:srgbClr val="CFD5EA"/>
                    </a:solidFill>
                  </a:tcPr>
                </a:tc>
                <a:tc>
                  <a:txBody>
                    <a:bodyPr/>
                    <a:lstStyle/>
                    <a:p>
                      <a:pPr marL="90805">
                        <a:lnSpc>
                          <a:spcPts val="1350"/>
                        </a:lnSpc>
                      </a:pPr>
                      <a:r>
                        <a:rPr sz="1200" dirty="0">
                          <a:latin typeface="Carlito"/>
                          <a:cs typeface="Carlito"/>
                        </a:rPr>
                        <a:t>serious</a:t>
                      </a:r>
                      <a:r>
                        <a:rPr sz="1200" spc="-15" dirty="0">
                          <a:latin typeface="Carlito"/>
                          <a:cs typeface="Carlito"/>
                        </a:rPr>
                        <a:t> </a:t>
                      </a:r>
                      <a:r>
                        <a:rPr sz="1200" spc="-10" dirty="0">
                          <a:latin typeface="Carlito"/>
                          <a:cs typeface="Carlito"/>
                        </a:rPr>
                        <a:t>conditions</a:t>
                      </a:r>
                      <a:r>
                        <a:rPr sz="1200" spc="-15" dirty="0">
                          <a:latin typeface="Carlito"/>
                          <a:cs typeface="Carlito"/>
                        </a:rPr>
                        <a:t> </a:t>
                      </a:r>
                      <a:r>
                        <a:rPr sz="1200" dirty="0">
                          <a:latin typeface="Carlito"/>
                          <a:cs typeface="Carlito"/>
                        </a:rPr>
                        <a:t>and</a:t>
                      </a:r>
                      <a:r>
                        <a:rPr sz="1200" spc="-20" dirty="0">
                          <a:latin typeface="Carlito"/>
                          <a:cs typeface="Carlito"/>
                        </a:rPr>
                        <a:t> </a:t>
                      </a:r>
                      <a:r>
                        <a:rPr sz="1200" dirty="0">
                          <a:latin typeface="Carlito"/>
                          <a:cs typeface="Carlito"/>
                        </a:rPr>
                        <a:t>be</a:t>
                      </a:r>
                      <a:r>
                        <a:rPr sz="1200" spc="-15" dirty="0">
                          <a:latin typeface="Carlito"/>
                          <a:cs typeface="Carlito"/>
                        </a:rPr>
                        <a:t> </a:t>
                      </a:r>
                      <a:r>
                        <a:rPr sz="1200" dirty="0">
                          <a:latin typeface="Carlito"/>
                          <a:cs typeface="Carlito"/>
                        </a:rPr>
                        <a:t>able</a:t>
                      </a:r>
                      <a:r>
                        <a:rPr sz="1200" spc="-10" dirty="0">
                          <a:latin typeface="Carlito"/>
                          <a:cs typeface="Carlito"/>
                        </a:rPr>
                        <a:t> </a:t>
                      </a:r>
                      <a:r>
                        <a:rPr sz="1200" spc="-25" dirty="0">
                          <a:latin typeface="Carlito"/>
                          <a:cs typeface="Carlito"/>
                        </a:rPr>
                        <a:t>to</a:t>
                      </a:r>
                      <a:endParaRPr sz="1200">
                        <a:latin typeface="Carlito"/>
                        <a:cs typeface="Carlito"/>
                      </a:endParaRPr>
                    </a:p>
                  </a:txBody>
                  <a:tcPr marL="0" marR="0" marT="0" marB="0">
                    <a:lnL w="12700">
                      <a:solidFill>
                        <a:srgbClr val="FFFFFF"/>
                      </a:solidFill>
                      <a:prstDash val="solid"/>
                    </a:lnL>
                    <a:lnR w="12700">
                      <a:solidFill>
                        <a:srgbClr val="FFFFFF"/>
                      </a:solidFill>
                      <a:prstDash val="solid"/>
                    </a:lnR>
                    <a:solidFill>
                      <a:srgbClr val="CFD5EA"/>
                    </a:solidFill>
                  </a:tcPr>
                </a:tc>
                <a:tc>
                  <a:txBody>
                    <a:bodyPr/>
                    <a:lstStyle/>
                    <a:p>
                      <a:pPr marL="90805">
                        <a:lnSpc>
                          <a:spcPts val="1350"/>
                        </a:lnSpc>
                      </a:pPr>
                      <a:r>
                        <a:rPr sz="1200" spc="-10" dirty="0">
                          <a:latin typeface="Carlito"/>
                          <a:cs typeface="Carlito"/>
                        </a:rPr>
                        <a:t>nominated</a:t>
                      </a:r>
                      <a:r>
                        <a:rPr sz="1200" spc="10" dirty="0">
                          <a:latin typeface="Carlito"/>
                          <a:cs typeface="Carlito"/>
                        </a:rPr>
                        <a:t> </a:t>
                      </a:r>
                      <a:r>
                        <a:rPr sz="1200" spc="-25" dirty="0">
                          <a:latin typeface="Carlito"/>
                          <a:cs typeface="Carlito"/>
                        </a:rPr>
                        <a:t>first-</a:t>
                      </a:r>
                      <a:r>
                        <a:rPr sz="1200" dirty="0">
                          <a:latin typeface="Carlito"/>
                          <a:cs typeface="Carlito"/>
                        </a:rPr>
                        <a:t>aider</a:t>
                      </a:r>
                      <a:r>
                        <a:rPr sz="1200" spc="15" dirty="0">
                          <a:latin typeface="Carlito"/>
                          <a:cs typeface="Carlito"/>
                        </a:rPr>
                        <a:t> </a:t>
                      </a:r>
                      <a:r>
                        <a:rPr sz="1200" dirty="0">
                          <a:latin typeface="Carlito"/>
                          <a:cs typeface="Carlito"/>
                        </a:rPr>
                        <a:t>on</a:t>
                      </a:r>
                      <a:r>
                        <a:rPr sz="1200" spc="15" dirty="0">
                          <a:latin typeface="Carlito"/>
                          <a:cs typeface="Carlito"/>
                        </a:rPr>
                        <a:t> </a:t>
                      </a:r>
                      <a:r>
                        <a:rPr sz="1200" spc="-50" dirty="0">
                          <a:latin typeface="Carlito"/>
                          <a:cs typeface="Carlito"/>
                        </a:rPr>
                        <a:t>a</a:t>
                      </a:r>
                      <a:endParaRPr sz="1200">
                        <a:latin typeface="Carlito"/>
                        <a:cs typeface="Carlito"/>
                      </a:endParaRPr>
                    </a:p>
                  </a:txBody>
                  <a:tcPr marL="0" marR="0" marT="0" marB="0">
                    <a:lnL w="12700">
                      <a:solidFill>
                        <a:srgbClr val="FFFFFF"/>
                      </a:solidFill>
                      <a:prstDash val="solid"/>
                    </a:lnL>
                    <a:lnR w="12700">
                      <a:solidFill>
                        <a:srgbClr val="FFFFFF"/>
                      </a:solidFill>
                      <a:prstDash val="solid"/>
                    </a:lnR>
                    <a:solidFill>
                      <a:srgbClr val="CFD5EA"/>
                    </a:solidFill>
                  </a:tcPr>
                </a:tc>
                <a:tc>
                  <a:txBody>
                    <a:bodyPr/>
                    <a:lstStyle/>
                    <a:p>
                      <a:pPr marL="91440">
                        <a:lnSpc>
                          <a:spcPts val="1350"/>
                        </a:lnSpc>
                      </a:pPr>
                      <a:r>
                        <a:rPr sz="1200" spc="-10" dirty="0">
                          <a:latin typeface="Carlito"/>
                          <a:cs typeface="Carlito"/>
                        </a:rPr>
                        <a:t>qualification</a:t>
                      </a:r>
                      <a:r>
                        <a:rPr sz="1200" spc="10" dirty="0">
                          <a:latin typeface="Carlito"/>
                          <a:cs typeface="Carlito"/>
                        </a:rPr>
                        <a:t> </a:t>
                      </a:r>
                      <a:r>
                        <a:rPr sz="1200" spc="-10" dirty="0">
                          <a:latin typeface="Carlito"/>
                          <a:cs typeface="Carlito"/>
                        </a:rPr>
                        <a:t>current,</a:t>
                      </a:r>
                      <a:r>
                        <a:rPr sz="1200" spc="15" dirty="0">
                          <a:latin typeface="Carlito"/>
                          <a:cs typeface="Carlito"/>
                        </a:rPr>
                        <a:t> </a:t>
                      </a:r>
                      <a:r>
                        <a:rPr sz="1200" dirty="0">
                          <a:latin typeface="Carlito"/>
                          <a:cs typeface="Carlito"/>
                        </a:rPr>
                        <a:t>or</a:t>
                      </a:r>
                      <a:r>
                        <a:rPr sz="1200" spc="10" dirty="0">
                          <a:latin typeface="Carlito"/>
                          <a:cs typeface="Carlito"/>
                        </a:rPr>
                        <a:t> </a:t>
                      </a:r>
                      <a:r>
                        <a:rPr sz="1200" spc="-50" dirty="0">
                          <a:latin typeface="Carlito"/>
                          <a:cs typeface="Carlito"/>
                        </a:rPr>
                        <a:t>a</a:t>
                      </a:r>
                      <a:endParaRPr sz="1200">
                        <a:latin typeface="Carlito"/>
                        <a:cs typeface="Carlito"/>
                      </a:endParaRPr>
                    </a:p>
                  </a:txBody>
                  <a:tcPr marL="0" marR="0" marT="0" marB="0">
                    <a:lnL w="12700">
                      <a:solidFill>
                        <a:srgbClr val="FFFFFF"/>
                      </a:solidFill>
                      <a:prstDash val="solid"/>
                    </a:lnL>
                    <a:lnR w="12700">
                      <a:solidFill>
                        <a:srgbClr val="FFFFFF"/>
                      </a:solidFill>
                      <a:prstDash val="solid"/>
                    </a:lnR>
                    <a:solidFill>
                      <a:srgbClr val="CFD5EA"/>
                    </a:solidFill>
                  </a:tcPr>
                </a:tc>
                <a:extLst>
                  <a:ext uri="{0D108BD9-81ED-4DB2-BD59-A6C34878D82A}">
                    <a16:rowId xmlns:a16="http://schemas.microsoft.com/office/drawing/2014/main" val="10002"/>
                  </a:ext>
                </a:extLst>
              </a:tr>
              <a:tr h="360680">
                <a:tc>
                  <a:txBody>
                    <a:bodyPr/>
                    <a:lstStyle/>
                    <a:p>
                      <a:pPr marL="91440">
                        <a:lnSpc>
                          <a:spcPts val="1345"/>
                        </a:lnSpc>
                      </a:pPr>
                      <a:r>
                        <a:rPr sz="1200" dirty="0">
                          <a:latin typeface="Carlito"/>
                          <a:cs typeface="Carlito"/>
                        </a:rPr>
                        <a:t>someone</a:t>
                      </a:r>
                      <a:r>
                        <a:rPr sz="1200" spc="-25" dirty="0">
                          <a:latin typeface="Carlito"/>
                          <a:cs typeface="Carlito"/>
                        </a:rPr>
                        <a:t> </a:t>
                      </a:r>
                      <a:r>
                        <a:rPr sz="1200" dirty="0">
                          <a:latin typeface="Carlito"/>
                          <a:cs typeface="Carlito"/>
                        </a:rPr>
                        <a:t>is</a:t>
                      </a:r>
                      <a:r>
                        <a:rPr sz="1200" spc="-25" dirty="0">
                          <a:latin typeface="Carlito"/>
                          <a:cs typeface="Carlito"/>
                        </a:rPr>
                        <a:t> </a:t>
                      </a:r>
                      <a:r>
                        <a:rPr sz="1200" spc="-20" dirty="0">
                          <a:latin typeface="Carlito"/>
                          <a:cs typeface="Carlito"/>
                        </a:rPr>
                        <a:t>hurt.</a:t>
                      </a:r>
                      <a:endParaRPr sz="1200">
                        <a:latin typeface="Carlito"/>
                        <a:cs typeface="Carlito"/>
                      </a:endParaRPr>
                    </a:p>
                  </a:txBody>
                  <a:tcPr marL="0" marR="0" marT="0" marB="0">
                    <a:lnL w="12700">
                      <a:solidFill>
                        <a:srgbClr val="FFFFFF"/>
                      </a:solidFill>
                      <a:prstDash val="solid"/>
                    </a:lnL>
                    <a:lnR w="12700">
                      <a:solidFill>
                        <a:srgbClr val="FFFFFF"/>
                      </a:solidFill>
                      <a:prstDash val="solid"/>
                    </a:lnR>
                    <a:solidFill>
                      <a:srgbClr val="CFD5EA"/>
                    </a:solidFill>
                  </a:tcPr>
                </a:tc>
                <a:tc>
                  <a:txBody>
                    <a:bodyPr/>
                    <a:lstStyle/>
                    <a:p>
                      <a:pPr marL="91440">
                        <a:lnSpc>
                          <a:spcPts val="1320"/>
                        </a:lnSpc>
                      </a:pPr>
                      <a:r>
                        <a:rPr sz="1200" dirty="0">
                          <a:latin typeface="Carlito"/>
                          <a:cs typeface="Carlito"/>
                        </a:rPr>
                        <a:t>needs</a:t>
                      </a:r>
                      <a:r>
                        <a:rPr sz="1200" spc="-20" dirty="0">
                          <a:latin typeface="Carlito"/>
                          <a:cs typeface="Carlito"/>
                        </a:rPr>
                        <a:t> </a:t>
                      </a:r>
                      <a:r>
                        <a:rPr sz="1200" dirty="0">
                          <a:latin typeface="Carlito"/>
                          <a:cs typeface="Carlito"/>
                        </a:rPr>
                        <a:t>help.</a:t>
                      </a:r>
                      <a:r>
                        <a:rPr sz="1200" spc="225" dirty="0">
                          <a:latin typeface="Carlito"/>
                          <a:cs typeface="Carlito"/>
                        </a:rPr>
                        <a:t> </a:t>
                      </a:r>
                      <a:r>
                        <a:rPr sz="1200" dirty="0">
                          <a:latin typeface="Carlito"/>
                          <a:cs typeface="Carlito"/>
                        </a:rPr>
                        <a:t>Know</a:t>
                      </a:r>
                      <a:r>
                        <a:rPr sz="1200" spc="-20" dirty="0">
                          <a:latin typeface="Carlito"/>
                          <a:cs typeface="Carlito"/>
                        </a:rPr>
                        <a:t> </a:t>
                      </a:r>
                      <a:r>
                        <a:rPr sz="1200" spc="-25" dirty="0">
                          <a:latin typeface="Carlito"/>
                          <a:cs typeface="Carlito"/>
                        </a:rPr>
                        <a:t>how</a:t>
                      </a:r>
                      <a:endParaRPr sz="1200">
                        <a:latin typeface="Carlito"/>
                        <a:cs typeface="Carlito"/>
                      </a:endParaRPr>
                    </a:p>
                    <a:p>
                      <a:pPr marL="91440">
                        <a:lnSpc>
                          <a:spcPts val="1415"/>
                        </a:lnSpc>
                      </a:pPr>
                      <a:r>
                        <a:rPr sz="1200" dirty="0">
                          <a:latin typeface="Carlito"/>
                          <a:cs typeface="Carlito"/>
                        </a:rPr>
                        <a:t>to</a:t>
                      </a:r>
                      <a:r>
                        <a:rPr sz="1200" spc="-25" dirty="0">
                          <a:latin typeface="Carlito"/>
                          <a:cs typeface="Carlito"/>
                        </a:rPr>
                        <a:t> </a:t>
                      </a:r>
                      <a:r>
                        <a:rPr sz="1200" dirty="0">
                          <a:latin typeface="Carlito"/>
                          <a:cs typeface="Carlito"/>
                        </a:rPr>
                        <a:t>get</a:t>
                      </a:r>
                      <a:r>
                        <a:rPr sz="1200" spc="-25" dirty="0">
                          <a:latin typeface="Carlito"/>
                          <a:cs typeface="Carlito"/>
                        </a:rPr>
                        <a:t> </a:t>
                      </a:r>
                      <a:r>
                        <a:rPr sz="1200" dirty="0">
                          <a:latin typeface="Carlito"/>
                          <a:cs typeface="Carlito"/>
                        </a:rPr>
                        <a:t>help</a:t>
                      </a:r>
                      <a:r>
                        <a:rPr sz="1200" spc="-30" dirty="0">
                          <a:latin typeface="Carlito"/>
                          <a:cs typeface="Carlito"/>
                        </a:rPr>
                        <a:t> </a:t>
                      </a:r>
                      <a:r>
                        <a:rPr sz="1200" dirty="0">
                          <a:latin typeface="Carlito"/>
                          <a:cs typeface="Carlito"/>
                        </a:rPr>
                        <a:t>from</a:t>
                      </a:r>
                      <a:r>
                        <a:rPr sz="1200" spc="-25" dirty="0">
                          <a:latin typeface="Carlito"/>
                          <a:cs typeface="Carlito"/>
                        </a:rPr>
                        <a:t> </a:t>
                      </a:r>
                      <a:r>
                        <a:rPr sz="1200" spc="-10" dirty="0">
                          <a:latin typeface="Carlito"/>
                          <a:cs typeface="Carlito"/>
                        </a:rPr>
                        <a:t>adults</a:t>
                      </a:r>
                      <a:endParaRPr sz="1200">
                        <a:latin typeface="Carlito"/>
                        <a:cs typeface="Carlito"/>
                      </a:endParaRPr>
                    </a:p>
                  </a:txBody>
                  <a:tcPr marL="0" marR="0" marT="0" marB="0">
                    <a:lnL w="12700">
                      <a:solidFill>
                        <a:srgbClr val="FFFFFF"/>
                      </a:solidFill>
                      <a:prstDash val="solid"/>
                    </a:lnL>
                    <a:lnR w="12700">
                      <a:solidFill>
                        <a:srgbClr val="FFFFFF"/>
                      </a:solidFill>
                      <a:prstDash val="solid"/>
                    </a:lnR>
                    <a:solidFill>
                      <a:srgbClr val="CFD5EA"/>
                    </a:solidFill>
                  </a:tcPr>
                </a:tc>
                <a:tc>
                  <a:txBody>
                    <a:bodyPr/>
                    <a:lstStyle/>
                    <a:p>
                      <a:pPr marL="90805">
                        <a:lnSpc>
                          <a:spcPts val="1320"/>
                        </a:lnSpc>
                      </a:pPr>
                      <a:r>
                        <a:rPr sz="1200" dirty="0">
                          <a:latin typeface="Carlito"/>
                          <a:cs typeface="Carlito"/>
                        </a:rPr>
                        <a:t>able</a:t>
                      </a:r>
                      <a:r>
                        <a:rPr sz="1200" spc="10" dirty="0">
                          <a:latin typeface="Carlito"/>
                          <a:cs typeface="Carlito"/>
                        </a:rPr>
                        <a:t> </a:t>
                      </a:r>
                      <a:r>
                        <a:rPr sz="1200" dirty="0">
                          <a:latin typeface="Carlito"/>
                          <a:cs typeface="Carlito"/>
                        </a:rPr>
                        <a:t>to</a:t>
                      </a:r>
                      <a:r>
                        <a:rPr sz="1200" spc="10" dirty="0">
                          <a:latin typeface="Carlito"/>
                          <a:cs typeface="Carlito"/>
                        </a:rPr>
                        <a:t> </a:t>
                      </a:r>
                      <a:r>
                        <a:rPr sz="1200" spc="-10" dirty="0">
                          <a:latin typeface="Carlito"/>
                          <a:cs typeface="Carlito"/>
                        </a:rPr>
                        <a:t>independently</a:t>
                      </a:r>
                      <a:r>
                        <a:rPr sz="1200" dirty="0">
                          <a:latin typeface="Carlito"/>
                          <a:cs typeface="Carlito"/>
                        </a:rPr>
                        <a:t> </a:t>
                      </a:r>
                      <a:r>
                        <a:rPr sz="1200" spc="-25" dirty="0">
                          <a:latin typeface="Carlito"/>
                          <a:cs typeface="Carlito"/>
                        </a:rPr>
                        <a:t>get</a:t>
                      </a:r>
                      <a:endParaRPr sz="1200">
                        <a:latin typeface="Carlito"/>
                        <a:cs typeface="Carlito"/>
                      </a:endParaRPr>
                    </a:p>
                    <a:p>
                      <a:pPr marL="90805">
                        <a:lnSpc>
                          <a:spcPts val="1415"/>
                        </a:lnSpc>
                      </a:pPr>
                      <a:r>
                        <a:rPr sz="1200" dirty="0">
                          <a:latin typeface="Carlito"/>
                          <a:cs typeface="Carlito"/>
                        </a:rPr>
                        <a:t>help</a:t>
                      </a:r>
                      <a:r>
                        <a:rPr sz="1200" spc="-20" dirty="0">
                          <a:latin typeface="Carlito"/>
                          <a:cs typeface="Carlito"/>
                        </a:rPr>
                        <a:t> </a:t>
                      </a:r>
                      <a:r>
                        <a:rPr sz="1200" dirty="0">
                          <a:latin typeface="Carlito"/>
                          <a:cs typeface="Carlito"/>
                        </a:rPr>
                        <a:t>if</a:t>
                      </a:r>
                      <a:r>
                        <a:rPr sz="1200" spc="-15" dirty="0">
                          <a:latin typeface="Carlito"/>
                          <a:cs typeface="Carlito"/>
                        </a:rPr>
                        <a:t> </a:t>
                      </a:r>
                      <a:r>
                        <a:rPr sz="1200" dirty="0">
                          <a:latin typeface="Carlito"/>
                          <a:cs typeface="Carlito"/>
                        </a:rPr>
                        <a:t>alone</a:t>
                      </a:r>
                      <a:r>
                        <a:rPr sz="1200" spc="-5" dirty="0">
                          <a:latin typeface="Carlito"/>
                          <a:cs typeface="Carlito"/>
                        </a:rPr>
                        <a:t> </a:t>
                      </a:r>
                      <a:r>
                        <a:rPr sz="1200" dirty="0">
                          <a:latin typeface="Carlito"/>
                          <a:cs typeface="Carlito"/>
                        </a:rPr>
                        <a:t>with</a:t>
                      </a:r>
                      <a:r>
                        <a:rPr sz="1200" spc="-20" dirty="0">
                          <a:latin typeface="Carlito"/>
                          <a:cs typeface="Carlito"/>
                        </a:rPr>
                        <a:t> </a:t>
                      </a:r>
                      <a:r>
                        <a:rPr sz="1200" dirty="0">
                          <a:latin typeface="Carlito"/>
                          <a:cs typeface="Carlito"/>
                        </a:rPr>
                        <a:t>a</a:t>
                      </a:r>
                      <a:r>
                        <a:rPr sz="1200" spc="-10" dirty="0">
                          <a:latin typeface="Carlito"/>
                          <a:cs typeface="Carlito"/>
                        </a:rPr>
                        <a:t> casualty.</a:t>
                      </a:r>
                      <a:endParaRPr sz="1200">
                        <a:latin typeface="Carlito"/>
                        <a:cs typeface="Carlito"/>
                      </a:endParaRPr>
                    </a:p>
                  </a:txBody>
                  <a:tcPr marL="0" marR="0" marT="0" marB="0">
                    <a:lnL w="12700">
                      <a:solidFill>
                        <a:srgbClr val="FFFFFF"/>
                      </a:solidFill>
                      <a:prstDash val="solid"/>
                    </a:lnL>
                    <a:lnR w="12700">
                      <a:solidFill>
                        <a:srgbClr val="FFFFFF"/>
                      </a:solidFill>
                      <a:prstDash val="solid"/>
                    </a:lnR>
                    <a:solidFill>
                      <a:srgbClr val="CFD5EA"/>
                    </a:solidFill>
                  </a:tcPr>
                </a:tc>
                <a:tc>
                  <a:txBody>
                    <a:bodyPr/>
                    <a:lstStyle/>
                    <a:p>
                      <a:pPr marL="90805">
                        <a:lnSpc>
                          <a:spcPts val="1320"/>
                        </a:lnSpc>
                      </a:pPr>
                      <a:r>
                        <a:rPr sz="1200" spc="-10" dirty="0">
                          <a:latin typeface="Carlito"/>
                          <a:cs typeface="Carlito"/>
                        </a:rPr>
                        <a:t>independently</a:t>
                      </a:r>
                      <a:r>
                        <a:rPr sz="1200" dirty="0">
                          <a:latin typeface="Carlito"/>
                          <a:cs typeface="Carlito"/>
                        </a:rPr>
                        <a:t> manage</a:t>
                      </a:r>
                      <a:r>
                        <a:rPr sz="1200" spc="15" dirty="0">
                          <a:latin typeface="Carlito"/>
                          <a:cs typeface="Carlito"/>
                        </a:rPr>
                        <a:t> </a:t>
                      </a:r>
                      <a:r>
                        <a:rPr sz="1200" spc="-10" dirty="0">
                          <a:latin typeface="Carlito"/>
                          <a:cs typeface="Carlito"/>
                        </a:rPr>
                        <a:t>routine</a:t>
                      </a:r>
                      <a:endParaRPr sz="1200">
                        <a:latin typeface="Carlito"/>
                        <a:cs typeface="Carlito"/>
                      </a:endParaRPr>
                    </a:p>
                    <a:p>
                      <a:pPr marL="90805">
                        <a:lnSpc>
                          <a:spcPts val="1415"/>
                        </a:lnSpc>
                      </a:pPr>
                      <a:r>
                        <a:rPr sz="1200" dirty="0">
                          <a:latin typeface="Carlito"/>
                          <a:cs typeface="Carlito"/>
                        </a:rPr>
                        <a:t>medical</a:t>
                      </a:r>
                      <a:r>
                        <a:rPr sz="1200" spc="-30" dirty="0">
                          <a:latin typeface="Carlito"/>
                          <a:cs typeface="Carlito"/>
                        </a:rPr>
                        <a:t> </a:t>
                      </a:r>
                      <a:r>
                        <a:rPr sz="1200" spc="-10" dirty="0">
                          <a:latin typeface="Carlito"/>
                          <a:cs typeface="Carlito"/>
                        </a:rPr>
                        <a:t>problems</a:t>
                      </a:r>
                      <a:r>
                        <a:rPr sz="1200" spc="-25" dirty="0">
                          <a:latin typeface="Carlito"/>
                          <a:cs typeface="Carlito"/>
                        </a:rPr>
                        <a:t> </a:t>
                      </a:r>
                      <a:r>
                        <a:rPr sz="1200" dirty="0">
                          <a:latin typeface="Carlito"/>
                          <a:cs typeface="Carlito"/>
                        </a:rPr>
                        <a:t>during</a:t>
                      </a:r>
                      <a:r>
                        <a:rPr sz="1200" spc="-25" dirty="0">
                          <a:latin typeface="Carlito"/>
                          <a:cs typeface="Carlito"/>
                        </a:rPr>
                        <a:t> </a:t>
                      </a:r>
                      <a:r>
                        <a:rPr sz="1200" spc="-10" dirty="0">
                          <a:latin typeface="Carlito"/>
                          <a:cs typeface="Carlito"/>
                        </a:rPr>
                        <a:t>outdoor</a:t>
                      </a:r>
                      <a:endParaRPr sz="1200">
                        <a:latin typeface="Carlito"/>
                        <a:cs typeface="Carlito"/>
                      </a:endParaRPr>
                    </a:p>
                  </a:txBody>
                  <a:tcPr marL="0" marR="0" marT="0" marB="0">
                    <a:lnL w="12700">
                      <a:solidFill>
                        <a:srgbClr val="FFFFFF"/>
                      </a:solidFill>
                      <a:prstDash val="solid"/>
                    </a:lnL>
                    <a:lnR w="12700">
                      <a:solidFill>
                        <a:srgbClr val="FFFFFF"/>
                      </a:solidFill>
                      <a:prstDash val="solid"/>
                    </a:lnR>
                    <a:solidFill>
                      <a:srgbClr val="CFD5EA"/>
                    </a:solidFill>
                  </a:tcPr>
                </a:tc>
                <a:tc>
                  <a:txBody>
                    <a:bodyPr/>
                    <a:lstStyle/>
                    <a:p>
                      <a:pPr marL="90805">
                        <a:lnSpc>
                          <a:spcPts val="1320"/>
                        </a:lnSpc>
                      </a:pPr>
                      <a:r>
                        <a:rPr sz="1200" dirty="0">
                          <a:latin typeface="Carlito"/>
                          <a:cs typeface="Carlito"/>
                        </a:rPr>
                        <a:t>camp</a:t>
                      </a:r>
                      <a:r>
                        <a:rPr sz="1200" spc="-30" dirty="0">
                          <a:latin typeface="Carlito"/>
                          <a:cs typeface="Carlito"/>
                        </a:rPr>
                        <a:t> </a:t>
                      </a:r>
                      <a:r>
                        <a:rPr sz="1200" dirty="0">
                          <a:latin typeface="Carlito"/>
                          <a:cs typeface="Carlito"/>
                        </a:rPr>
                        <a:t>or</a:t>
                      </a:r>
                      <a:r>
                        <a:rPr sz="1200" spc="-25" dirty="0">
                          <a:latin typeface="Carlito"/>
                          <a:cs typeface="Carlito"/>
                        </a:rPr>
                        <a:t> </a:t>
                      </a:r>
                      <a:r>
                        <a:rPr sz="1200" dirty="0">
                          <a:latin typeface="Carlito"/>
                          <a:cs typeface="Carlito"/>
                        </a:rPr>
                        <a:t>event</a:t>
                      </a:r>
                      <a:r>
                        <a:rPr sz="1200" spc="-25" dirty="0">
                          <a:latin typeface="Carlito"/>
                          <a:cs typeface="Carlito"/>
                        </a:rPr>
                        <a:t> </a:t>
                      </a:r>
                      <a:r>
                        <a:rPr sz="1200" dirty="0">
                          <a:latin typeface="Carlito"/>
                          <a:cs typeface="Carlito"/>
                        </a:rPr>
                        <a:t>with</a:t>
                      </a:r>
                      <a:r>
                        <a:rPr sz="1200" spc="-25" dirty="0">
                          <a:latin typeface="Carlito"/>
                          <a:cs typeface="Carlito"/>
                        </a:rPr>
                        <a:t> </a:t>
                      </a:r>
                      <a:r>
                        <a:rPr sz="1200" dirty="0">
                          <a:latin typeface="Carlito"/>
                          <a:cs typeface="Carlito"/>
                        </a:rPr>
                        <a:t>a</a:t>
                      </a:r>
                      <a:r>
                        <a:rPr sz="1200" spc="-20" dirty="0">
                          <a:latin typeface="Carlito"/>
                          <a:cs typeface="Carlito"/>
                        </a:rPr>
                        <a:t> </a:t>
                      </a:r>
                      <a:r>
                        <a:rPr sz="1200" spc="-10" dirty="0">
                          <a:latin typeface="Carlito"/>
                          <a:cs typeface="Carlito"/>
                        </a:rPr>
                        <a:t>wide-</a:t>
                      </a:r>
                      <a:endParaRPr sz="1200">
                        <a:latin typeface="Carlito"/>
                        <a:cs typeface="Carlito"/>
                      </a:endParaRPr>
                    </a:p>
                    <a:p>
                      <a:pPr marL="90805">
                        <a:lnSpc>
                          <a:spcPts val="1415"/>
                        </a:lnSpc>
                      </a:pPr>
                      <a:r>
                        <a:rPr sz="1200" dirty="0">
                          <a:latin typeface="Carlito"/>
                          <a:cs typeface="Carlito"/>
                        </a:rPr>
                        <a:t>ranging</a:t>
                      </a:r>
                      <a:r>
                        <a:rPr sz="1200" spc="-65" dirty="0">
                          <a:latin typeface="Carlito"/>
                          <a:cs typeface="Carlito"/>
                        </a:rPr>
                        <a:t> </a:t>
                      </a:r>
                      <a:r>
                        <a:rPr sz="1200" dirty="0">
                          <a:latin typeface="Carlito"/>
                          <a:cs typeface="Carlito"/>
                        </a:rPr>
                        <a:t>knowledge</a:t>
                      </a:r>
                      <a:r>
                        <a:rPr sz="1200" spc="-55" dirty="0">
                          <a:latin typeface="Carlito"/>
                          <a:cs typeface="Carlito"/>
                        </a:rPr>
                        <a:t> </a:t>
                      </a:r>
                      <a:r>
                        <a:rPr sz="1200" spc="-25" dirty="0">
                          <a:latin typeface="Carlito"/>
                          <a:cs typeface="Carlito"/>
                        </a:rPr>
                        <a:t>of</a:t>
                      </a:r>
                      <a:endParaRPr sz="1200">
                        <a:latin typeface="Carlito"/>
                        <a:cs typeface="Carlito"/>
                      </a:endParaRPr>
                    </a:p>
                  </a:txBody>
                  <a:tcPr marL="0" marR="0" marT="0" marB="0">
                    <a:lnL w="12700">
                      <a:solidFill>
                        <a:srgbClr val="FFFFFF"/>
                      </a:solidFill>
                      <a:prstDash val="solid"/>
                    </a:lnL>
                    <a:lnR w="12700">
                      <a:solidFill>
                        <a:srgbClr val="FFFFFF"/>
                      </a:solidFill>
                      <a:prstDash val="solid"/>
                    </a:lnR>
                    <a:solidFill>
                      <a:srgbClr val="CFD5EA"/>
                    </a:solidFill>
                  </a:tcPr>
                </a:tc>
                <a:tc>
                  <a:txBody>
                    <a:bodyPr/>
                    <a:lstStyle/>
                    <a:p>
                      <a:pPr marL="91440">
                        <a:lnSpc>
                          <a:spcPts val="1320"/>
                        </a:lnSpc>
                      </a:pPr>
                      <a:r>
                        <a:rPr sz="1200" dirty="0">
                          <a:latin typeface="Carlito"/>
                          <a:cs typeface="Carlito"/>
                        </a:rPr>
                        <a:t>more</a:t>
                      </a:r>
                      <a:r>
                        <a:rPr sz="1200" spc="-50" dirty="0">
                          <a:latin typeface="Carlito"/>
                          <a:cs typeface="Carlito"/>
                        </a:rPr>
                        <a:t> </a:t>
                      </a:r>
                      <a:r>
                        <a:rPr sz="1200" dirty="0">
                          <a:latin typeface="Carlito"/>
                          <a:cs typeface="Carlito"/>
                        </a:rPr>
                        <a:t>advanced</a:t>
                      </a:r>
                      <a:r>
                        <a:rPr sz="1200" spc="-60" dirty="0">
                          <a:latin typeface="Carlito"/>
                          <a:cs typeface="Carlito"/>
                        </a:rPr>
                        <a:t> </a:t>
                      </a:r>
                      <a:r>
                        <a:rPr sz="1200" spc="-10" dirty="0">
                          <a:latin typeface="Carlito"/>
                          <a:cs typeface="Carlito"/>
                        </a:rPr>
                        <a:t>qualification</a:t>
                      </a:r>
                      <a:endParaRPr sz="1200">
                        <a:latin typeface="Carlito"/>
                        <a:cs typeface="Carlito"/>
                      </a:endParaRPr>
                    </a:p>
                    <a:p>
                      <a:pPr marL="91440">
                        <a:lnSpc>
                          <a:spcPts val="1415"/>
                        </a:lnSpc>
                      </a:pPr>
                      <a:r>
                        <a:rPr sz="1200" dirty="0">
                          <a:latin typeface="Carlito"/>
                          <a:cs typeface="Carlito"/>
                        </a:rPr>
                        <a:t>if</a:t>
                      </a:r>
                      <a:r>
                        <a:rPr sz="1200" spc="-25" dirty="0">
                          <a:latin typeface="Carlito"/>
                          <a:cs typeface="Carlito"/>
                        </a:rPr>
                        <a:t> </a:t>
                      </a:r>
                      <a:r>
                        <a:rPr sz="1200" dirty="0">
                          <a:latin typeface="Carlito"/>
                          <a:cs typeface="Carlito"/>
                        </a:rPr>
                        <a:t>needed</a:t>
                      </a:r>
                      <a:r>
                        <a:rPr sz="1200" spc="-25" dirty="0">
                          <a:latin typeface="Carlito"/>
                          <a:cs typeface="Carlito"/>
                        </a:rPr>
                        <a:t> </a:t>
                      </a:r>
                      <a:r>
                        <a:rPr sz="1200" dirty="0">
                          <a:latin typeface="Carlito"/>
                          <a:cs typeface="Carlito"/>
                        </a:rPr>
                        <a:t>for</a:t>
                      </a:r>
                      <a:r>
                        <a:rPr sz="1200" spc="-25" dirty="0">
                          <a:latin typeface="Carlito"/>
                          <a:cs typeface="Carlito"/>
                        </a:rPr>
                        <a:t> </a:t>
                      </a:r>
                      <a:r>
                        <a:rPr sz="1200" dirty="0">
                          <a:latin typeface="Carlito"/>
                          <a:cs typeface="Carlito"/>
                        </a:rPr>
                        <a:t>permits</a:t>
                      </a:r>
                      <a:r>
                        <a:rPr sz="1200" spc="-20" dirty="0">
                          <a:latin typeface="Carlito"/>
                          <a:cs typeface="Carlito"/>
                        </a:rPr>
                        <a:t> </a:t>
                      </a:r>
                      <a:r>
                        <a:rPr sz="1200" dirty="0">
                          <a:latin typeface="Carlito"/>
                          <a:cs typeface="Carlito"/>
                        </a:rPr>
                        <a:t>to</a:t>
                      </a:r>
                      <a:r>
                        <a:rPr sz="1200" spc="-15" dirty="0">
                          <a:latin typeface="Carlito"/>
                          <a:cs typeface="Carlito"/>
                        </a:rPr>
                        <a:t> </a:t>
                      </a:r>
                      <a:r>
                        <a:rPr sz="1200" dirty="0">
                          <a:latin typeface="Carlito"/>
                          <a:cs typeface="Carlito"/>
                        </a:rPr>
                        <a:t>as</a:t>
                      </a:r>
                      <a:r>
                        <a:rPr sz="1200" spc="-15" dirty="0">
                          <a:latin typeface="Carlito"/>
                          <a:cs typeface="Carlito"/>
                        </a:rPr>
                        <a:t> </a:t>
                      </a:r>
                      <a:r>
                        <a:rPr sz="1200" spc="-50" dirty="0">
                          <a:latin typeface="Carlito"/>
                          <a:cs typeface="Carlito"/>
                        </a:rPr>
                        <a:t>a</a:t>
                      </a:r>
                      <a:endParaRPr sz="1200">
                        <a:latin typeface="Carlito"/>
                        <a:cs typeface="Carlito"/>
                      </a:endParaRPr>
                    </a:p>
                  </a:txBody>
                  <a:tcPr marL="0" marR="0" marT="0" marB="0">
                    <a:lnL w="12700">
                      <a:solidFill>
                        <a:srgbClr val="FFFFFF"/>
                      </a:solidFill>
                      <a:prstDash val="solid"/>
                    </a:lnL>
                    <a:lnR w="12700">
                      <a:solidFill>
                        <a:srgbClr val="FFFFFF"/>
                      </a:solidFill>
                      <a:prstDash val="solid"/>
                    </a:lnR>
                    <a:solidFill>
                      <a:srgbClr val="CFD5EA"/>
                    </a:solidFill>
                  </a:tcPr>
                </a:tc>
                <a:extLst>
                  <a:ext uri="{0D108BD9-81ED-4DB2-BD59-A6C34878D82A}">
                    <a16:rowId xmlns:a16="http://schemas.microsoft.com/office/drawing/2014/main" val="10003"/>
                  </a:ext>
                </a:extLst>
              </a:tr>
              <a:tr h="368300">
                <a:tc>
                  <a:txBody>
                    <a:bodyPr/>
                    <a:lstStyle/>
                    <a:p>
                      <a:pPr>
                        <a:lnSpc>
                          <a:spcPct val="100000"/>
                        </a:lnSpc>
                      </a:pPr>
                      <a:endParaRPr sz="1100">
                        <a:latin typeface="Times New Roman"/>
                        <a:cs typeface="Times New Roman"/>
                      </a:endParaRPr>
                    </a:p>
                  </a:txBody>
                  <a:tcPr marL="0" marR="0" marT="0" marB="0">
                    <a:lnL w="12700">
                      <a:solidFill>
                        <a:srgbClr val="FFFFFF"/>
                      </a:solidFill>
                      <a:prstDash val="solid"/>
                    </a:lnL>
                    <a:lnR w="12700">
                      <a:solidFill>
                        <a:srgbClr val="FFFFFF"/>
                      </a:solidFill>
                      <a:prstDash val="solid"/>
                    </a:lnR>
                    <a:solidFill>
                      <a:srgbClr val="CFD5EA"/>
                    </a:solidFill>
                  </a:tcPr>
                </a:tc>
                <a:tc>
                  <a:txBody>
                    <a:bodyPr/>
                    <a:lstStyle/>
                    <a:p>
                      <a:pPr marL="91440" marR="105410">
                        <a:lnSpc>
                          <a:spcPts val="1390"/>
                        </a:lnSpc>
                        <a:spcBef>
                          <a:spcPts val="20"/>
                        </a:spcBef>
                      </a:pPr>
                      <a:r>
                        <a:rPr sz="1200" dirty="0">
                          <a:latin typeface="Carlito"/>
                          <a:cs typeface="Carlito"/>
                        </a:rPr>
                        <a:t>and</a:t>
                      </a:r>
                      <a:r>
                        <a:rPr sz="1200" spc="-30" dirty="0">
                          <a:latin typeface="Carlito"/>
                          <a:cs typeface="Carlito"/>
                        </a:rPr>
                        <a:t> </a:t>
                      </a:r>
                      <a:r>
                        <a:rPr sz="1200" dirty="0">
                          <a:latin typeface="Carlito"/>
                          <a:cs typeface="Carlito"/>
                        </a:rPr>
                        <a:t>from</a:t>
                      </a:r>
                      <a:r>
                        <a:rPr sz="1200" spc="-20" dirty="0">
                          <a:latin typeface="Carlito"/>
                          <a:cs typeface="Carlito"/>
                        </a:rPr>
                        <a:t> </a:t>
                      </a:r>
                      <a:r>
                        <a:rPr sz="1200" dirty="0">
                          <a:latin typeface="Carlito"/>
                          <a:cs typeface="Carlito"/>
                        </a:rPr>
                        <a:t>the</a:t>
                      </a:r>
                      <a:r>
                        <a:rPr sz="1200" spc="-15" dirty="0">
                          <a:latin typeface="Carlito"/>
                          <a:cs typeface="Carlito"/>
                        </a:rPr>
                        <a:t> </a:t>
                      </a:r>
                      <a:r>
                        <a:rPr sz="1200" spc="-10" dirty="0">
                          <a:latin typeface="Carlito"/>
                          <a:cs typeface="Carlito"/>
                        </a:rPr>
                        <a:t>emergency services</a:t>
                      </a:r>
                      <a:endParaRPr sz="1200">
                        <a:latin typeface="Carlito"/>
                        <a:cs typeface="Carlito"/>
                      </a:endParaRPr>
                    </a:p>
                  </a:txBody>
                  <a:tcPr marL="0" marR="0" marT="2540" marB="0">
                    <a:lnL w="12700">
                      <a:solidFill>
                        <a:srgbClr val="FFFFFF"/>
                      </a:solidFill>
                      <a:prstDash val="solid"/>
                    </a:lnL>
                    <a:lnR w="12700">
                      <a:solidFill>
                        <a:srgbClr val="FFFFFF"/>
                      </a:solidFill>
                      <a:prstDash val="solid"/>
                    </a:lnR>
                    <a:solidFill>
                      <a:srgbClr val="CFD5EA"/>
                    </a:solidFill>
                  </a:tcPr>
                </a:tc>
                <a:tc>
                  <a:txBody>
                    <a:bodyPr/>
                    <a:lstStyle/>
                    <a:p>
                      <a:pPr>
                        <a:lnSpc>
                          <a:spcPct val="100000"/>
                        </a:lnSpc>
                      </a:pPr>
                      <a:endParaRPr sz="1100">
                        <a:latin typeface="Times New Roman"/>
                        <a:cs typeface="Times New Roman"/>
                      </a:endParaRPr>
                    </a:p>
                  </a:txBody>
                  <a:tcPr marL="0" marR="0" marT="0" marB="0">
                    <a:lnL w="12700">
                      <a:solidFill>
                        <a:srgbClr val="FFFFFF"/>
                      </a:solidFill>
                      <a:prstDash val="solid"/>
                    </a:lnL>
                    <a:lnR w="12700">
                      <a:solidFill>
                        <a:srgbClr val="FFFFFF"/>
                      </a:solidFill>
                      <a:prstDash val="solid"/>
                    </a:lnR>
                    <a:solidFill>
                      <a:srgbClr val="CFD5EA"/>
                    </a:solidFill>
                  </a:tcPr>
                </a:tc>
                <a:tc>
                  <a:txBody>
                    <a:bodyPr/>
                    <a:lstStyle/>
                    <a:p>
                      <a:pPr marL="90805">
                        <a:lnSpc>
                          <a:spcPts val="1405"/>
                        </a:lnSpc>
                      </a:pPr>
                      <a:r>
                        <a:rPr sz="1200" spc="-10" dirty="0">
                          <a:latin typeface="Carlito"/>
                          <a:cs typeface="Carlito"/>
                        </a:rPr>
                        <a:t>activities</a:t>
                      </a:r>
                      <a:endParaRPr sz="1200">
                        <a:latin typeface="Carlito"/>
                        <a:cs typeface="Carlito"/>
                      </a:endParaRPr>
                    </a:p>
                  </a:txBody>
                  <a:tcPr marL="0" marR="0" marT="0" marB="0">
                    <a:lnL w="12700">
                      <a:solidFill>
                        <a:srgbClr val="FFFFFF"/>
                      </a:solidFill>
                      <a:prstDash val="solid"/>
                    </a:lnL>
                    <a:lnR w="12700">
                      <a:solidFill>
                        <a:srgbClr val="FFFFFF"/>
                      </a:solidFill>
                      <a:prstDash val="solid"/>
                    </a:lnR>
                    <a:solidFill>
                      <a:srgbClr val="CFD5EA"/>
                    </a:solidFill>
                  </a:tcPr>
                </a:tc>
                <a:tc>
                  <a:txBody>
                    <a:bodyPr/>
                    <a:lstStyle/>
                    <a:p>
                      <a:pPr marL="90805" marR="160655">
                        <a:lnSpc>
                          <a:spcPts val="1390"/>
                        </a:lnSpc>
                        <a:spcBef>
                          <a:spcPts val="20"/>
                        </a:spcBef>
                      </a:pPr>
                      <a:r>
                        <a:rPr sz="1200" dirty="0">
                          <a:latin typeface="Carlito"/>
                          <a:cs typeface="Carlito"/>
                        </a:rPr>
                        <a:t>emergency</a:t>
                      </a:r>
                      <a:r>
                        <a:rPr sz="1200" spc="-45" dirty="0">
                          <a:latin typeface="Carlito"/>
                          <a:cs typeface="Carlito"/>
                        </a:rPr>
                        <a:t> </a:t>
                      </a:r>
                      <a:r>
                        <a:rPr sz="1200" dirty="0">
                          <a:latin typeface="Carlito"/>
                          <a:cs typeface="Carlito"/>
                        </a:rPr>
                        <a:t>and</a:t>
                      </a:r>
                      <a:r>
                        <a:rPr sz="1200" spc="-45" dirty="0">
                          <a:latin typeface="Carlito"/>
                          <a:cs typeface="Carlito"/>
                        </a:rPr>
                        <a:t> </a:t>
                      </a:r>
                      <a:r>
                        <a:rPr sz="1200" spc="-10" dirty="0">
                          <a:latin typeface="Carlito"/>
                          <a:cs typeface="Carlito"/>
                        </a:rPr>
                        <a:t>routine </a:t>
                      </a:r>
                      <a:r>
                        <a:rPr sz="1200" dirty="0">
                          <a:latin typeface="Carlito"/>
                          <a:cs typeface="Carlito"/>
                        </a:rPr>
                        <a:t>medical</a:t>
                      </a:r>
                      <a:r>
                        <a:rPr sz="1200" spc="-15" dirty="0">
                          <a:latin typeface="Carlito"/>
                          <a:cs typeface="Carlito"/>
                        </a:rPr>
                        <a:t> </a:t>
                      </a:r>
                      <a:r>
                        <a:rPr sz="1200" spc="-10" dirty="0">
                          <a:latin typeface="Carlito"/>
                          <a:cs typeface="Carlito"/>
                        </a:rPr>
                        <a:t>conditions </a:t>
                      </a:r>
                      <a:r>
                        <a:rPr sz="1200" dirty="0">
                          <a:latin typeface="Carlito"/>
                          <a:cs typeface="Carlito"/>
                        </a:rPr>
                        <a:t>and</a:t>
                      </a:r>
                      <a:r>
                        <a:rPr sz="1200" spc="-15" dirty="0">
                          <a:latin typeface="Carlito"/>
                          <a:cs typeface="Carlito"/>
                        </a:rPr>
                        <a:t> </a:t>
                      </a:r>
                      <a:r>
                        <a:rPr sz="1200" spc="-20" dirty="0">
                          <a:latin typeface="Carlito"/>
                          <a:cs typeface="Carlito"/>
                        </a:rPr>
                        <a:t>their</a:t>
                      </a:r>
                      <a:endParaRPr sz="1200">
                        <a:latin typeface="Carlito"/>
                        <a:cs typeface="Carlito"/>
                      </a:endParaRPr>
                    </a:p>
                  </a:txBody>
                  <a:tcPr marL="0" marR="0" marT="2540" marB="0">
                    <a:lnL w="12700">
                      <a:solidFill>
                        <a:srgbClr val="FFFFFF"/>
                      </a:solidFill>
                      <a:prstDash val="solid"/>
                    </a:lnL>
                    <a:lnR w="12700">
                      <a:solidFill>
                        <a:srgbClr val="FFFFFF"/>
                      </a:solidFill>
                      <a:prstDash val="solid"/>
                    </a:lnR>
                    <a:solidFill>
                      <a:srgbClr val="CFD5EA"/>
                    </a:solidFill>
                  </a:tcPr>
                </a:tc>
                <a:tc>
                  <a:txBody>
                    <a:bodyPr/>
                    <a:lstStyle/>
                    <a:p>
                      <a:pPr marL="91440">
                        <a:lnSpc>
                          <a:spcPts val="1405"/>
                        </a:lnSpc>
                      </a:pPr>
                      <a:r>
                        <a:rPr sz="1200" dirty="0">
                          <a:latin typeface="Carlito"/>
                          <a:cs typeface="Carlito"/>
                        </a:rPr>
                        <a:t>first</a:t>
                      </a:r>
                      <a:r>
                        <a:rPr sz="1200" spc="-35" dirty="0">
                          <a:latin typeface="Carlito"/>
                          <a:cs typeface="Carlito"/>
                        </a:rPr>
                        <a:t> </a:t>
                      </a:r>
                      <a:r>
                        <a:rPr sz="1200" dirty="0">
                          <a:latin typeface="Carlito"/>
                          <a:cs typeface="Carlito"/>
                        </a:rPr>
                        <a:t>aid</a:t>
                      </a:r>
                      <a:r>
                        <a:rPr sz="1200" spc="-40" dirty="0">
                          <a:latin typeface="Carlito"/>
                          <a:cs typeface="Carlito"/>
                        </a:rPr>
                        <a:t> </a:t>
                      </a:r>
                      <a:r>
                        <a:rPr sz="1200" spc="-10" dirty="0">
                          <a:latin typeface="Carlito"/>
                          <a:cs typeface="Carlito"/>
                        </a:rPr>
                        <a:t>instructor</a:t>
                      </a:r>
                      <a:endParaRPr sz="1200">
                        <a:latin typeface="Carlito"/>
                        <a:cs typeface="Carlito"/>
                      </a:endParaRPr>
                    </a:p>
                  </a:txBody>
                  <a:tcPr marL="0" marR="0" marT="0" marB="0">
                    <a:lnL w="12700">
                      <a:solidFill>
                        <a:srgbClr val="FFFFFF"/>
                      </a:solidFill>
                      <a:prstDash val="solid"/>
                    </a:lnL>
                    <a:lnR w="12700">
                      <a:solidFill>
                        <a:srgbClr val="FFFFFF"/>
                      </a:solidFill>
                      <a:prstDash val="solid"/>
                    </a:lnR>
                    <a:solidFill>
                      <a:srgbClr val="CFD5EA"/>
                    </a:solidFill>
                  </a:tcPr>
                </a:tc>
                <a:extLst>
                  <a:ext uri="{0D108BD9-81ED-4DB2-BD59-A6C34878D82A}">
                    <a16:rowId xmlns:a16="http://schemas.microsoft.com/office/drawing/2014/main" val="10004"/>
                  </a:ext>
                </a:extLst>
              </a:tr>
              <a:tr h="407670">
                <a:tc>
                  <a:txBody>
                    <a:bodyPr/>
                    <a:lstStyle/>
                    <a:p>
                      <a:pPr>
                        <a:lnSpc>
                          <a:spcPct val="100000"/>
                        </a:lnSpc>
                      </a:pPr>
                      <a:endParaRPr sz="1100">
                        <a:latin typeface="Times New Roman"/>
                        <a:cs typeface="Times New Roman"/>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CFD5EA"/>
                    </a:solidFill>
                  </a:tcPr>
                </a:tc>
                <a:tc>
                  <a:txBody>
                    <a:bodyPr/>
                    <a:lstStyle/>
                    <a:p>
                      <a:pPr>
                        <a:lnSpc>
                          <a:spcPct val="100000"/>
                        </a:lnSpc>
                      </a:pPr>
                      <a:endParaRPr sz="1100">
                        <a:latin typeface="Times New Roman"/>
                        <a:cs typeface="Times New Roman"/>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CFD5EA"/>
                    </a:solidFill>
                  </a:tcPr>
                </a:tc>
                <a:tc>
                  <a:txBody>
                    <a:bodyPr/>
                    <a:lstStyle/>
                    <a:p>
                      <a:pPr>
                        <a:lnSpc>
                          <a:spcPct val="100000"/>
                        </a:lnSpc>
                      </a:pPr>
                      <a:endParaRPr sz="1100">
                        <a:latin typeface="Times New Roman"/>
                        <a:cs typeface="Times New Roman"/>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CFD5EA"/>
                    </a:solidFill>
                  </a:tcPr>
                </a:tc>
                <a:tc>
                  <a:txBody>
                    <a:bodyPr/>
                    <a:lstStyle/>
                    <a:p>
                      <a:pPr>
                        <a:lnSpc>
                          <a:spcPct val="100000"/>
                        </a:lnSpc>
                      </a:pPr>
                      <a:endParaRPr sz="1100">
                        <a:latin typeface="Times New Roman"/>
                        <a:cs typeface="Times New Roman"/>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CFD5EA"/>
                    </a:solidFill>
                  </a:tcPr>
                </a:tc>
                <a:tc>
                  <a:txBody>
                    <a:bodyPr/>
                    <a:lstStyle/>
                    <a:p>
                      <a:pPr marL="90805">
                        <a:lnSpc>
                          <a:spcPts val="1405"/>
                        </a:lnSpc>
                      </a:pPr>
                      <a:r>
                        <a:rPr sz="1200" spc="-10" dirty="0">
                          <a:latin typeface="Carlito"/>
                          <a:cs typeface="Carlito"/>
                        </a:rPr>
                        <a:t>treatment</a:t>
                      </a:r>
                      <a:endParaRPr sz="1200">
                        <a:latin typeface="Carlito"/>
                        <a:cs typeface="Carlito"/>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CFD5EA"/>
                    </a:solidFill>
                  </a:tcPr>
                </a:tc>
                <a:tc>
                  <a:txBody>
                    <a:bodyPr/>
                    <a:lstStyle/>
                    <a:p>
                      <a:pPr>
                        <a:lnSpc>
                          <a:spcPct val="100000"/>
                        </a:lnSpc>
                      </a:pPr>
                      <a:endParaRPr sz="1100">
                        <a:latin typeface="Times New Roman"/>
                        <a:cs typeface="Times New Roman"/>
                      </a:endParaRPr>
                    </a:p>
                  </a:txBody>
                  <a:tcPr marL="0" marR="0" marT="0" marB="0">
                    <a:lnL w="12700">
                      <a:solidFill>
                        <a:srgbClr val="FFFFFF"/>
                      </a:solidFill>
                      <a:prstDash val="solid"/>
                    </a:lnL>
                    <a:lnR w="12700">
                      <a:solidFill>
                        <a:srgbClr val="FFFFFF"/>
                      </a:solidFill>
                      <a:prstDash val="solid"/>
                    </a:lnR>
                    <a:lnB w="12700">
                      <a:solidFill>
                        <a:srgbClr val="FFFFFF"/>
                      </a:solidFill>
                      <a:prstDash val="solid"/>
                    </a:lnB>
                    <a:solidFill>
                      <a:srgbClr val="CFD5EA"/>
                    </a:solidFill>
                  </a:tcPr>
                </a:tc>
                <a:extLst>
                  <a:ext uri="{0D108BD9-81ED-4DB2-BD59-A6C34878D82A}">
                    <a16:rowId xmlns:a16="http://schemas.microsoft.com/office/drawing/2014/main" val="10005"/>
                  </a:ext>
                </a:extLst>
              </a:tr>
              <a:tr h="3030220">
                <a:tc>
                  <a:txBody>
                    <a:bodyPr/>
                    <a:lstStyle/>
                    <a:p>
                      <a:pPr marL="377190" marR="103505" indent="-285750">
                        <a:lnSpc>
                          <a:spcPct val="101200"/>
                        </a:lnSpc>
                        <a:spcBef>
                          <a:spcPts val="245"/>
                        </a:spcBef>
                        <a:buFont typeface="Arial"/>
                        <a:buChar char="•"/>
                        <a:tabLst>
                          <a:tab pos="377190" algn="l"/>
                        </a:tabLst>
                      </a:pPr>
                      <a:r>
                        <a:rPr sz="1100" dirty="0">
                          <a:latin typeface="Carlito"/>
                          <a:cs typeface="Carlito"/>
                        </a:rPr>
                        <a:t>Explore</a:t>
                      </a:r>
                      <a:r>
                        <a:rPr sz="1100" spc="-40" dirty="0">
                          <a:latin typeface="Carlito"/>
                          <a:cs typeface="Carlito"/>
                        </a:rPr>
                        <a:t> </a:t>
                      </a:r>
                      <a:r>
                        <a:rPr sz="1100" dirty="0">
                          <a:latin typeface="Carlito"/>
                          <a:cs typeface="Carlito"/>
                        </a:rPr>
                        <a:t>scenarios</a:t>
                      </a:r>
                      <a:r>
                        <a:rPr sz="1100" spc="-45" dirty="0">
                          <a:latin typeface="Carlito"/>
                          <a:cs typeface="Carlito"/>
                        </a:rPr>
                        <a:t> </a:t>
                      </a:r>
                      <a:r>
                        <a:rPr sz="1100" spc="-10" dirty="0">
                          <a:latin typeface="Carlito"/>
                          <a:cs typeface="Carlito"/>
                        </a:rPr>
                        <a:t>through </a:t>
                      </a:r>
                      <a:r>
                        <a:rPr sz="1100" dirty="0">
                          <a:latin typeface="Carlito"/>
                          <a:cs typeface="Carlito"/>
                        </a:rPr>
                        <a:t>games</a:t>
                      </a:r>
                      <a:r>
                        <a:rPr sz="1100" spc="-25" dirty="0">
                          <a:latin typeface="Carlito"/>
                          <a:cs typeface="Carlito"/>
                        </a:rPr>
                        <a:t> </a:t>
                      </a:r>
                      <a:r>
                        <a:rPr sz="1100" dirty="0">
                          <a:latin typeface="Carlito"/>
                          <a:cs typeface="Carlito"/>
                        </a:rPr>
                        <a:t>or</a:t>
                      </a:r>
                      <a:r>
                        <a:rPr sz="1100" spc="-20" dirty="0">
                          <a:latin typeface="Carlito"/>
                          <a:cs typeface="Carlito"/>
                        </a:rPr>
                        <a:t> </a:t>
                      </a:r>
                      <a:r>
                        <a:rPr sz="1100" dirty="0">
                          <a:latin typeface="Carlito"/>
                          <a:cs typeface="Carlito"/>
                        </a:rPr>
                        <a:t>stories</a:t>
                      </a:r>
                      <a:r>
                        <a:rPr sz="1100" spc="-20" dirty="0">
                          <a:latin typeface="Carlito"/>
                          <a:cs typeface="Carlito"/>
                        </a:rPr>
                        <a:t> that </a:t>
                      </a:r>
                      <a:r>
                        <a:rPr sz="1100" dirty="0">
                          <a:latin typeface="Carlito"/>
                          <a:cs typeface="Carlito"/>
                        </a:rPr>
                        <a:t>illustrate</a:t>
                      </a:r>
                      <a:r>
                        <a:rPr sz="1100" spc="-50" dirty="0">
                          <a:latin typeface="Carlito"/>
                          <a:cs typeface="Carlito"/>
                        </a:rPr>
                        <a:t> </a:t>
                      </a:r>
                      <a:r>
                        <a:rPr sz="1100" dirty="0">
                          <a:latin typeface="Carlito"/>
                          <a:cs typeface="Carlito"/>
                        </a:rPr>
                        <a:t>people</a:t>
                      </a:r>
                      <a:r>
                        <a:rPr sz="1100" spc="-50" dirty="0">
                          <a:latin typeface="Carlito"/>
                          <a:cs typeface="Carlito"/>
                        </a:rPr>
                        <a:t> </a:t>
                      </a:r>
                      <a:r>
                        <a:rPr sz="1100" spc="-20" dirty="0">
                          <a:latin typeface="Carlito"/>
                          <a:cs typeface="Carlito"/>
                        </a:rPr>
                        <a:t>being </a:t>
                      </a:r>
                      <a:r>
                        <a:rPr sz="1100" dirty="0">
                          <a:latin typeface="Carlito"/>
                          <a:cs typeface="Carlito"/>
                        </a:rPr>
                        <a:t>hurt</a:t>
                      </a:r>
                      <a:r>
                        <a:rPr sz="1100" spc="-20" dirty="0">
                          <a:latin typeface="Carlito"/>
                          <a:cs typeface="Carlito"/>
                        </a:rPr>
                        <a:t> </a:t>
                      </a:r>
                      <a:r>
                        <a:rPr sz="1100" dirty="0">
                          <a:latin typeface="Carlito"/>
                          <a:cs typeface="Carlito"/>
                        </a:rPr>
                        <a:t>and</a:t>
                      </a:r>
                      <a:r>
                        <a:rPr sz="1100" spc="-20" dirty="0">
                          <a:latin typeface="Carlito"/>
                          <a:cs typeface="Carlito"/>
                        </a:rPr>
                        <a:t> </a:t>
                      </a:r>
                      <a:r>
                        <a:rPr sz="1100" dirty="0">
                          <a:latin typeface="Carlito"/>
                          <a:cs typeface="Carlito"/>
                        </a:rPr>
                        <a:t>needing</a:t>
                      </a:r>
                      <a:r>
                        <a:rPr sz="1100" spc="-20" dirty="0">
                          <a:latin typeface="Carlito"/>
                          <a:cs typeface="Carlito"/>
                        </a:rPr>
                        <a:t> help.</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7190" marR="187325" indent="-285750">
                        <a:lnSpc>
                          <a:spcPct val="101200"/>
                        </a:lnSpc>
                        <a:spcBef>
                          <a:spcPts val="245"/>
                        </a:spcBef>
                        <a:buFont typeface="Arial"/>
                        <a:buChar char="•"/>
                        <a:tabLst>
                          <a:tab pos="377190" algn="l"/>
                        </a:tabLst>
                      </a:pPr>
                      <a:r>
                        <a:rPr sz="1100" dirty="0">
                          <a:latin typeface="Carlito"/>
                          <a:cs typeface="Carlito"/>
                        </a:rPr>
                        <a:t>Recognise</a:t>
                      </a:r>
                      <a:r>
                        <a:rPr sz="1100" spc="-55" dirty="0">
                          <a:latin typeface="Carlito"/>
                          <a:cs typeface="Carlito"/>
                        </a:rPr>
                        <a:t> </a:t>
                      </a:r>
                      <a:r>
                        <a:rPr sz="1100" spc="-20" dirty="0">
                          <a:latin typeface="Carlito"/>
                          <a:cs typeface="Carlito"/>
                        </a:rPr>
                        <a:t>when </a:t>
                      </a:r>
                      <a:r>
                        <a:rPr sz="1100" dirty="0">
                          <a:latin typeface="Carlito"/>
                          <a:cs typeface="Carlito"/>
                        </a:rPr>
                        <a:t>someone</a:t>
                      </a:r>
                      <a:r>
                        <a:rPr sz="1100" spc="-20" dirty="0">
                          <a:latin typeface="Carlito"/>
                          <a:cs typeface="Carlito"/>
                        </a:rPr>
                        <a:t> </a:t>
                      </a:r>
                      <a:r>
                        <a:rPr sz="1100" dirty="0">
                          <a:latin typeface="Carlito"/>
                          <a:cs typeface="Carlito"/>
                        </a:rPr>
                        <a:t>is</a:t>
                      </a:r>
                      <a:r>
                        <a:rPr sz="1100" spc="-25" dirty="0">
                          <a:latin typeface="Carlito"/>
                          <a:cs typeface="Carlito"/>
                        </a:rPr>
                        <a:t> </a:t>
                      </a:r>
                      <a:r>
                        <a:rPr sz="1100" dirty="0">
                          <a:latin typeface="Carlito"/>
                          <a:cs typeface="Carlito"/>
                        </a:rPr>
                        <a:t>hurt</a:t>
                      </a:r>
                      <a:r>
                        <a:rPr sz="1100" spc="-25" dirty="0">
                          <a:latin typeface="Carlito"/>
                          <a:cs typeface="Carlito"/>
                        </a:rPr>
                        <a:t> and </a:t>
                      </a:r>
                      <a:r>
                        <a:rPr sz="1100" dirty="0">
                          <a:latin typeface="Carlito"/>
                          <a:cs typeface="Carlito"/>
                        </a:rPr>
                        <a:t>seek</a:t>
                      </a:r>
                      <a:r>
                        <a:rPr sz="1100" spc="-15" dirty="0">
                          <a:latin typeface="Carlito"/>
                          <a:cs typeface="Carlito"/>
                        </a:rPr>
                        <a:t> </a:t>
                      </a:r>
                      <a:r>
                        <a:rPr sz="1100" dirty="0">
                          <a:latin typeface="Carlito"/>
                          <a:cs typeface="Carlito"/>
                        </a:rPr>
                        <a:t>help</a:t>
                      </a:r>
                      <a:r>
                        <a:rPr sz="1100" spc="-20" dirty="0">
                          <a:latin typeface="Carlito"/>
                          <a:cs typeface="Carlito"/>
                        </a:rPr>
                        <a:t> </a:t>
                      </a:r>
                      <a:r>
                        <a:rPr sz="1100" dirty="0">
                          <a:latin typeface="Carlito"/>
                          <a:cs typeface="Carlito"/>
                        </a:rPr>
                        <a:t>from</a:t>
                      </a:r>
                      <a:r>
                        <a:rPr sz="1100" spc="-20" dirty="0">
                          <a:latin typeface="Carlito"/>
                          <a:cs typeface="Carlito"/>
                        </a:rPr>
                        <a:t> </a:t>
                      </a:r>
                      <a:r>
                        <a:rPr sz="1100" spc="-25" dirty="0">
                          <a:latin typeface="Carlito"/>
                          <a:cs typeface="Carlito"/>
                        </a:rPr>
                        <a:t>the </a:t>
                      </a:r>
                      <a:r>
                        <a:rPr sz="1100" dirty="0">
                          <a:latin typeface="Carlito"/>
                          <a:cs typeface="Carlito"/>
                        </a:rPr>
                        <a:t>nearest</a:t>
                      </a:r>
                      <a:r>
                        <a:rPr sz="1100" spc="-30" dirty="0">
                          <a:latin typeface="Carlito"/>
                          <a:cs typeface="Carlito"/>
                        </a:rPr>
                        <a:t> </a:t>
                      </a:r>
                      <a:r>
                        <a:rPr sz="1100" spc="-10" dirty="0">
                          <a:latin typeface="Carlito"/>
                          <a:cs typeface="Carlito"/>
                        </a:rPr>
                        <a:t>adult</a:t>
                      </a:r>
                      <a:endParaRPr sz="1100">
                        <a:latin typeface="Carlito"/>
                        <a:cs typeface="Carlito"/>
                      </a:endParaRPr>
                    </a:p>
                    <a:p>
                      <a:pPr marL="377190" marR="149860" indent="-285750">
                        <a:lnSpc>
                          <a:spcPts val="1300"/>
                        </a:lnSpc>
                        <a:spcBef>
                          <a:spcPts val="35"/>
                        </a:spcBef>
                        <a:buFont typeface="Arial"/>
                        <a:buChar char="•"/>
                        <a:tabLst>
                          <a:tab pos="377190" algn="l"/>
                        </a:tabLst>
                      </a:pPr>
                      <a:r>
                        <a:rPr sz="1100" dirty="0">
                          <a:latin typeface="Carlito"/>
                          <a:cs typeface="Carlito"/>
                        </a:rPr>
                        <a:t>Simulate</a:t>
                      </a:r>
                      <a:r>
                        <a:rPr sz="1100" spc="-35" dirty="0">
                          <a:latin typeface="Carlito"/>
                          <a:cs typeface="Carlito"/>
                        </a:rPr>
                        <a:t> </a:t>
                      </a:r>
                      <a:r>
                        <a:rPr sz="1100" dirty="0">
                          <a:latin typeface="Carlito"/>
                          <a:cs typeface="Carlito"/>
                        </a:rPr>
                        <a:t>calling</a:t>
                      </a:r>
                      <a:r>
                        <a:rPr sz="1100" spc="-35" dirty="0">
                          <a:latin typeface="Carlito"/>
                          <a:cs typeface="Carlito"/>
                        </a:rPr>
                        <a:t> </a:t>
                      </a:r>
                      <a:r>
                        <a:rPr sz="1100" spc="-25" dirty="0">
                          <a:latin typeface="Carlito"/>
                          <a:cs typeface="Carlito"/>
                        </a:rPr>
                        <a:t>999 </a:t>
                      </a:r>
                      <a:r>
                        <a:rPr sz="1100" dirty="0">
                          <a:latin typeface="Carlito"/>
                          <a:cs typeface="Carlito"/>
                        </a:rPr>
                        <a:t>and</a:t>
                      </a:r>
                      <a:r>
                        <a:rPr sz="1100" spc="-25" dirty="0">
                          <a:latin typeface="Carlito"/>
                          <a:cs typeface="Carlito"/>
                        </a:rPr>
                        <a:t> </a:t>
                      </a:r>
                      <a:r>
                        <a:rPr sz="1100" dirty="0">
                          <a:latin typeface="Carlito"/>
                          <a:cs typeface="Carlito"/>
                        </a:rPr>
                        <a:t>speaking</a:t>
                      </a:r>
                      <a:r>
                        <a:rPr sz="1100" spc="-20" dirty="0">
                          <a:latin typeface="Carlito"/>
                          <a:cs typeface="Carlito"/>
                        </a:rPr>
                        <a:t> </a:t>
                      </a:r>
                      <a:r>
                        <a:rPr sz="1100" dirty="0">
                          <a:latin typeface="Carlito"/>
                          <a:cs typeface="Carlito"/>
                        </a:rPr>
                        <a:t>to</a:t>
                      </a:r>
                      <a:r>
                        <a:rPr sz="1100" spc="-20" dirty="0">
                          <a:latin typeface="Carlito"/>
                          <a:cs typeface="Carlito"/>
                        </a:rPr>
                        <a:t> </a:t>
                      </a:r>
                      <a:r>
                        <a:rPr sz="1100" spc="-25" dirty="0">
                          <a:latin typeface="Carlito"/>
                          <a:cs typeface="Carlito"/>
                        </a:rPr>
                        <a:t>the </a:t>
                      </a:r>
                      <a:r>
                        <a:rPr sz="1100" dirty="0">
                          <a:latin typeface="Carlito"/>
                          <a:cs typeface="Carlito"/>
                        </a:rPr>
                        <a:t>emergency</a:t>
                      </a:r>
                      <a:r>
                        <a:rPr sz="1100" spc="-35" dirty="0">
                          <a:latin typeface="Carlito"/>
                          <a:cs typeface="Carlito"/>
                        </a:rPr>
                        <a:t> </a:t>
                      </a:r>
                      <a:r>
                        <a:rPr sz="1100" spc="-10" dirty="0">
                          <a:latin typeface="Carlito"/>
                          <a:cs typeface="Carlito"/>
                        </a:rPr>
                        <a:t>operator.</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145415" indent="-285750">
                        <a:lnSpc>
                          <a:spcPts val="1300"/>
                        </a:lnSpc>
                        <a:spcBef>
                          <a:spcPts val="320"/>
                        </a:spcBef>
                        <a:buFont typeface="Arial"/>
                        <a:buChar char="•"/>
                        <a:tabLst>
                          <a:tab pos="376555" algn="l"/>
                        </a:tabLst>
                      </a:pPr>
                      <a:r>
                        <a:rPr sz="1100" dirty="0">
                          <a:latin typeface="Carlito"/>
                          <a:cs typeface="Carlito"/>
                        </a:rPr>
                        <a:t>Deal</a:t>
                      </a:r>
                      <a:r>
                        <a:rPr sz="1100" spc="-25" dirty="0">
                          <a:latin typeface="Carlito"/>
                          <a:cs typeface="Carlito"/>
                        </a:rPr>
                        <a:t> </a:t>
                      </a:r>
                      <a:r>
                        <a:rPr sz="1100" dirty="0">
                          <a:latin typeface="Carlito"/>
                          <a:cs typeface="Carlito"/>
                        </a:rPr>
                        <a:t>with</a:t>
                      </a:r>
                      <a:r>
                        <a:rPr sz="1100" spc="-25" dirty="0">
                          <a:latin typeface="Carlito"/>
                          <a:cs typeface="Carlito"/>
                        </a:rPr>
                        <a:t> </a:t>
                      </a:r>
                      <a:r>
                        <a:rPr sz="1100" dirty="0">
                          <a:latin typeface="Carlito"/>
                          <a:cs typeface="Carlito"/>
                        </a:rPr>
                        <a:t>simple</a:t>
                      </a:r>
                      <a:r>
                        <a:rPr sz="1100" spc="-20" dirty="0">
                          <a:latin typeface="Carlito"/>
                          <a:cs typeface="Carlito"/>
                        </a:rPr>
                        <a:t> </a:t>
                      </a:r>
                      <a:r>
                        <a:rPr sz="1100" dirty="0">
                          <a:latin typeface="Carlito"/>
                          <a:cs typeface="Carlito"/>
                        </a:rPr>
                        <a:t>cuts</a:t>
                      </a:r>
                      <a:r>
                        <a:rPr sz="1100" spc="-25" dirty="0">
                          <a:latin typeface="Carlito"/>
                          <a:cs typeface="Carlito"/>
                        </a:rPr>
                        <a:t> and </a:t>
                      </a:r>
                      <a:r>
                        <a:rPr sz="1100" dirty="0">
                          <a:latin typeface="Carlito"/>
                          <a:cs typeface="Carlito"/>
                        </a:rPr>
                        <a:t>superficial</a:t>
                      </a:r>
                      <a:r>
                        <a:rPr sz="1100" spc="-65" dirty="0">
                          <a:latin typeface="Carlito"/>
                          <a:cs typeface="Carlito"/>
                        </a:rPr>
                        <a:t> </a:t>
                      </a:r>
                      <a:r>
                        <a:rPr sz="1100" spc="-10" dirty="0">
                          <a:latin typeface="Carlito"/>
                          <a:cs typeface="Carlito"/>
                        </a:rPr>
                        <a:t>burns</a:t>
                      </a:r>
                      <a:endParaRPr sz="1100">
                        <a:latin typeface="Carlito"/>
                        <a:cs typeface="Carlito"/>
                      </a:endParaRPr>
                    </a:p>
                    <a:p>
                      <a:pPr marL="376555" marR="247650" indent="-285750">
                        <a:lnSpc>
                          <a:spcPct val="99100"/>
                        </a:lnSpc>
                        <a:spcBef>
                          <a:spcPts val="40"/>
                        </a:spcBef>
                        <a:buFont typeface="Arial"/>
                        <a:buChar char="•"/>
                        <a:tabLst>
                          <a:tab pos="376555" algn="l"/>
                        </a:tabLst>
                      </a:pPr>
                      <a:r>
                        <a:rPr sz="1100" dirty="0">
                          <a:latin typeface="Carlito"/>
                          <a:cs typeface="Carlito"/>
                        </a:rPr>
                        <a:t>Put</a:t>
                      </a:r>
                      <a:r>
                        <a:rPr sz="1100" spc="-15" dirty="0">
                          <a:latin typeface="Carlito"/>
                          <a:cs typeface="Carlito"/>
                        </a:rPr>
                        <a:t> </a:t>
                      </a:r>
                      <a:r>
                        <a:rPr sz="1100" dirty="0">
                          <a:latin typeface="Carlito"/>
                          <a:cs typeface="Carlito"/>
                        </a:rPr>
                        <a:t>an</a:t>
                      </a:r>
                      <a:r>
                        <a:rPr sz="1100" spc="-15" dirty="0">
                          <a:latin typeface="Carlito"/>
                          <a:cs typeface="Carlito"/>
                        </a:rPr>
                        <a:t> </a:t>
                      </a:r>
                      <a:r>
                        <a:rPr sz="1100" spc="-10" dirty="0">
                          <a:latin typeface="Carlito"/>
                          <a:cs typeface="Carlito"/>
                        </a:rPr>
                        <a:t>unresponsive </a:t>
                      </a:r>
                      <a:r>
                        <a:rPr sz="1100" dirty="0">
                          <a:latin typeface="Carlito"/>
                          <a:cs typeface="Carlito"/>
                        </a:rPr>
                        <a:t>casualty</a:t>
                      </a:r>
                      <a:r>
                        <a:rPr sz="1100" spc="-20" dirty="0">
                          <a:latin typeface="Carlito"/>
                          <a:cs typeface="Carlito"/>
                        </a:rPr>
                        <a:t> </a:t>
                      </a:r>
                      <a:r>
                        <a:rPr sz="1100" dirty="0">
                          <a:latin typeface="Carlito"/>
                          <a:cs typeface="Carlito"/>
                        </a:rPr>
                        <a:t>in</a:t>
                      </a:r>
                      <a:r>
                        <a:rPr sz="1100" spc="-25" dirty="0">
                          <a:latin typeface="Carlito"/>
                          <a:cs typeface="Carlito"/>
                        </a:rPr>
                        <a:t> </a:t>
                      </a:r>
                      <a:r>
                        <a:rPr sz="1100" dirty="0">
                          <a:latin typeface="Carlito"/>
                          <a:cs typeface="Carlito"/>
                        </a:rPr>
                        <a:t>the</a:t>
                      </a:r>
                      <a:r>
                        <a:rPr sz="1100" spc="-20" dirty="0">
                          <a:latin typeface="Carlito"/>
                          <a:cs typeface="Carlito"/>
                        </a:rPr>
                        <a:t> </a:t>
                      </a:r>
                      <a:r>
                        <a:rPr sz="1100" spc="-10" dirty="0">
                          <a:latin typeface="Carlito"/>
                          <a:cs typeface="Carlito"/>
                        </a:rPr>
                        <a:t>recovery position</a:t>
                      </a:r>
                      <a:endParaRPr sz="1100">
                        <a:latin typeface="Carlito"/>
                        <a:cs typeface="Carlito"/>
                      </a:endParaRPr>
                    </a:p>
                    <a:p>
                      <a:pPr marL="376555" marR="447040" indent="-285750">
                        <a:lnSpc>
                          <a:spcPts val="1300"/>
                        </a:lnSpc>
                        <a:spcBef>
                          <a:spcPts val="35"/>
                        </a:spcBef>
                        <a:buFont typeface="Arial"/>
                        <a:buChar char="•"/>
                        <a:tabLst>
                          <a:tab pos="376555" algn="l"/>
                        </a:tabLst>
                      </a:pPr>
                      <a:r>
                        <a:rPr sz="1100" dirty="0">
                          <a:latin typeface="Carlito"/>
                          <a:cs typeface="Carlito"/>
                        </a:rPr>
                        <a:t>Help</a:t>
                      </a:r>
                      <a:r>
                        <a:rPr sz="1100" spc="-35" dirty="0">
                          <a:latin typeface="Carlito"/>
                          <a:cs typeface="Carlito"/>
                        </a:rPr>
                        <a:t> </a:t>
                      </a:r>
                      <a:r>
                        <a:rPr sz="1100" dirty="0">
                          <a:latin typeface="Carlito"/>
                          <a:cs typeface="Carlito"/>
                        </a:rPr>
                        <a:t>someone</a:t>
                      </a:r>
                      <a:r>
                        <a:rPr sz="1100" spc="-25" dirty="0">
                          <a:latin typeface="Carlito"/>
                          <a:cs typeface="Carlito"/>
                        </a:rPr>
                        <a:t> </a:t>
                      </a:r>
                      <a:r>
                        <a:rPr sz="1100" spc="-20" dirty="0">
                          <a:latin typeface="Carlito"/>
                          <a:cs typeface="Carlito"/>
                        </a:rPr>
                        <a:t>with </a:t>
                      </a:r>
                      <a:r>
                        <a:rPr sz="1100" dirty="0">
                          <a:latin typeface="Carlito"/>
                          <a:cs typeface="Carlito"/>
                        </a:rPr>
                        <a:t>asthma</a:t>
                      </a:r>
                      <a:r>
                        <a:rPr sz="1100" spc="-25" dirty="0">
                          <a:latin typeface="Carlito"/>
                          <a:cs typeface="Carlito"/>
                        </a:rPr>
                        <a:t> </a:t>
                      </a:r>
                      <a:r>
                        <a:rPr sz="1100" dirty="0">
                          <a:latin typeface="Carlito"/>
                          <a:cs typeface="Carlito"/>
                        </a:rPr>
                        <a:t>to</a:t>
                      </a:r>
                      <a:r>
                        <a:rPr sz="1100" spc="-25" dirty="0">
                          <a:latin typeface="Carlito"/>
                          <a:cs typeface="Carlito"/>
                        </a:rPr>
                        <a:t> </a:t>
                      </a:r>
                      <a:r>
                        <a:rPr sz="1100" dirty="0">
                          <a:latin typeface="Carlito"/>
                          <a:cs typeface="Carlito"/>
                        </a:rPr>
                        <a:t>take</a:t>
                      </a:r>
                      <a:r>
                        <a:rPr sz="1100" spc="-20" dirty="0">
                          <a:latin typeface="Carlito"/>
                          <a:cs typeface="Carlito"/>
                        </a:rPr>
                        <a:t> their</a:t>
                      </a:r>
                      <a:endParaRPr sz="1100">
                        <a:latin typeface="Carlito"/>
                        <a:cs typeface="Carlito"/>
                      </a:endParaRPr>
                    </a:p>
                    <a:p>
                      <a:pPr marL="376555">
                        <a:lnSpc>
                          <a:spcPct val="100000"/>
                        </a:lnSpc>
                        <a:spcBef>
                          <a:spcPts val="30"/>
                        </a:spcBef>
                      </a:pPr>
                      <a:r>
                        <a:rPr sz="1100" spc="-10" dirty="0">
                          <a:latin typeface="Carlito"/>
                          <a:cs typeface="Carlito"/>
                        </a:rPr>
                        <a:t>inhaler</a:t>
                      </a:r>
                      <a:endParaRPr sz="1100">
                        <a:latin typeface="Carlito"/>
                        <a:cs typeface="Carlito"/>
                      </a:endParaRPr>
                    </a:p>
                    <a:p>
                      <a:pPr marL="376555" marR="153035" indent="-285750">
                        <a:lnSpc>
                          <a:spcPts val="1300"/>
                        </a:lnSpc>
                        <a:spcBef>
                          <a:spcPts val="60"/>
                        </a:spcBef>
                        <a:buFont typeface="Arial"/>
                        <a:buChar char="•"/>
                        <a:tabLst>
                          <a:tab pos="376555" algn="l"/>
                        </a:tabLst>
                      </a:pPr>
                      <a:r>
                        <a:rPr sz="1100" dirty="0">
                          <a:latin typeface="Carlito"/>
                          <a:cs typeface="Carlito"/>
                        </a:rPr>
                        <a:t>Know</a:t>
                      </a:r>
                      <a:r>
                        <a:rPr sz="1100" spc="-30" dirty="0">
                          <a:latin typeface="Carlito"/>
                          <a:cs typeface="Carlito"/>
                        </a:rPr>
                        <a:t> </a:t>
                      </a:r>
                      <a:r>
                        <a:rPr sz="1100" dirty="0">
                          <a:latin typeface="Carlito"/>
                          <a:cs typeface="Carlito"/>
                        </a:rPr>
                        <a:t>how</a:t>
                      </a:r>
                      <a:r>
                        <a:rPr sz="1100" spc="-25" dirty="0">
                          <a:latin typeface="Carlito"/>
                          <a:cs typeface="Carlito"/>
                        </a:rPr>
                        <a:t> </a:t>
                      </a:r>
                      <a:r>
                        <a:rPr sz="1100" dirty="0">
                          <a:latin typeface="Carlito"/>
                          <a:cs typeface="Carlito"/>
                        </a:rPr>
                        <a:t>to</a:t>
                      </a:r>
                      <a:r>
                        <a:rPr sz="1100" spc="-30" dirty="0">
                          <a:latin typeface="Carlito"/>
                          <a:cs typeface="Carlito"/>
                        </a:rPr>
                        <a:t> </a:t>
                      </a:r>
                      <a:r>
                        <a:rPr sz="1100" dirty="0">
                          <a:latin typeface="Carlito"/>
                          <a:cs typeface="Carlito"/>
                        </a:rPr>
                        <a:t>reassure</a:t>
                      </a:r>
                      <a:r>
                        <a:rPr sz="1100" spc="-25" dirty="0">
                          <a:latin typeface="Carlito"/>
                          <a:cs typeface="Carlito"/>
                        </a:rPr>
                        <a:t> </a:t>
                      </a:r>
                      <a:r>
                        <a:rPr sz="1100" spc="-50" dirty="0">
                          <a:latin typeface="Carlito"/>
                          <a:cs typeface="Carlito"/>
                        </a:rPr>
                        <a:t>a</a:t>
                      </a:r>
                      <a:r>
                        <a:rPr sz="1100" dirty="0">
                          <a:latin typeface="Carlito"/>
                          <a:cs typeface="Carlito"/>
                        </a:rPr>
                        <a:t> casualty</a:t>
                      </a:r>
                      <a:r>
                        <a:rPr sz="1100" spc="-40" dirty="0">
                          <a:latin typeface="Carlito"/>
                          <a:cs typeface="Carlito"/>
                        </a:rPr>
                        <a:t> </a:t>
                      </a:r>
                      <a:r>
                        <a:rPr sz="1100" dirty="0">
                          <a:latin typeface="Carlito"/>
                          <a:cs typeface="Carlito"/>
                        </a:rPr>
                        <a:t>while</a:t>
                      </a:r>
                      <a:r>
                        <a:rPr sz="1100" spc="-35" dirty="0">
                          <a:latin typeface="Carlito"/>
                          <a:cs typeface="Carlito"/>
                        </a:rPr>
                        <a:t> </a:t>
                      </a:r>
                      <a:r>
                        <a:rPr sz="1100" dirty="0">
                          <a:latin typeface="Carlito"/>
                          <a:cs typeface="Carlito"/>
                        </a:rPr>
                        <a:t>waiting</a:t>
                      </a:r>
                      <a:r>
                        <a:rPr sz="1100" spc="-35" dirty="0">
                          <a:latin typeface="Carlito"/>
                          <a:cs typeface="Carlito"/>
                        </a:rPr>
                        <a:t> </a:t>
                      </a:r>
                      <a:r>
                        <a:rPr sz="1100" spc="-25" dirty="0">
                          <a:latin typeface="Carlito"/>
                          <a:cs typeface="Carlito"/>
                        </a:rPr>
                        <a:t>for </a:t>
                      </a:r>
                      <a:r>
                        <a:rPr sz="1100" dirty="0">
                          <a:latin typeface="Carlito"/>
                          <a:cs typeface="Carlito"/>
                        </a:rPr>
                        <a:t>medical</a:t>
                      </a:r>
                      <a:r>
                        <a:rPr sz="1100" spc="-40" dirty="0">
                          <a:latin typeface="Carlito"/>
                          <a:cs typeface="Carlito"/>
                        </a:rPr>
                        <a:t> </a:t>
                      </a:r>
                      <a:r>
                        <a:rPr sz="1100" spc="-20" dirty="0">
                          <a:latin typeface="Carlito"/>
                          <a:cs typeface="Carlito"/>
                        </a:rPr>
                        <a:t>help</a:t>
                      </a:r>
                      <a:endParaRPr sz="1100">
                        <a:latin typeface="Carlito"/>
                        <a:cs typeface="Carlito"/>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153035" indent="-285750">
                        <a:lnSpc>
                          <a:spcPct val="101800"/>
                        </a:lnSpc>
                        <a:spcBef>
                          <a:spcPts val="235"/>
                        </a:spcBef>
                        <a:buFont typeface="Arial"/>
                        <a:buChar char="•"/>
                        <a:tabLst>
                          <a:tab pos="376555" algn="l"/>
                        </a:tabLst>
                      </a:pPr>
                      <a:r>
                        <a:rPr sz="1100" dirty="0">
                          <a:latin typeface="Carlito"/>
                          <a:cs typeface="Carlito"/>
                        </a:rPr>
                        <a:t>Deliver</a:t>
                      </a:r>
                      <a:r>
                        <a:rPr sz="1100" spc="-25" dirty="0">
                          <a:latin typeface="Carlito"/>
                          <a:cs typeface="Carlito"/>
                        </a:rPr>
                        <a:t> </a:t>
                      </a:r>
                      <a:r>
                        <a:rPr sz="1100" dirty="0">
                          <a:latin typeface="Carlito"/>
                          <a:cs typeface="Carlito"/>
                        </a:rPr>
                        <a:t>effective</a:t>
                      </a:r>
                      <a:r>
                        <a:rPr sz="1100" spc="-30" dirty="0">
                          <a:latin typeface="Carlito"/>
                          <a:cs typeface="Carlito"/>
                        </a:rPr>
                        <a:t> </a:t>
                      </a:r>
                      <a:r>
                        <a:rPr sz="1100" dirty="0">
                          <a:latin typeface="Carlito"/>
                          <a:cs typeface="Carlito"/>
                        </a:rPr>
                        <a:t>CPR</a:t>
                      </a:r>
                      <a:r>
                        <a:rPr sz="1100" spc="-25" dirty="0">
                          <a:latin typeface="Carlito"/>
                          <a:cs typeface="Carlito"/>
                        </a:rPr>
                        <a:t> </a:t>
                      </a:r>
                      <a:r>
                        <a:rPr sz="1100" dirty="0">
                          <a:latin typeface="Carlito"/>
                          <a:cs typeface="Carlito"/>
                        </a:rPr>
                        <a:t>to</a:t>
                      </a:r>
                      <a:r>
                        <a:rPr sz="1100" spc="-35" dirty="0">
                          <a:latin typeface="Carlito"/>
                          <a:cs typeface="Carlito"/>
                        </a:rPr>
                        <a:t> </a:t>
                      </a:r>
                      <a:r>
                        <a:rPr sz="1100" spc="-25" dirty="0">
                          <a:latin typeface="Carlito"/>
                          <a:cs typeface="Carlito"/>
                        </a:rPr>
                        <a:t>an </a:t>
                      </a:r>
                      <a:r>
                        <a:rPr sz="1100" dirty="0">
                          <a:latin typeface="Carlito"/>
                          <a:cs typeface="Carlito"/>
                        </a:rPr>
                        <a:t>unresponsive</a:t>
                      </a:r>
                      <a:r>
                        <a:rPr sz="1100" spc="-30"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non</a:t>
                      </a:r>
                      <a:r>
                        <a:rPr sz="1100" spc="-35" dirty="0">
                          <a:latin typeface="Carlito"/>
                          <a:cs typeface="Carlito"/>
                        </a:rPr>
                        <a:t> </a:t>
                      </a:r>
                      <a:r>
                        <a:rPr sz="1100" spc="-10" dirty="0">
                          <a:latin typeface="Carlito"/>
                          <a:cs typeface="Carlito"/>
                        </a:rPr>
                        <a:t>breathing casualty</a:t>
                      </a:r>
                      <a:endParaRPr sz="1100">
                        <a:latin typeface="Carlito"/>
                        <a:cs typeface="Carlito"/>
                      </a:endParaRPr>
                    </a:p>
                    <a:p>
                      <a:pPr marL="376555" marR="168275" indent="-285750">
                        <a:lnSpc>
                          <a:spcPts val="1300"/>
                        </a:lnSpc>
                        <a:spcBef>
                          <a:spcPts val="60"/>
                        </a:spcBef>
                        <a:buFont typeface="Arial"/>
                        <a:buChar char="•"/>
                        <a:tabLst>
                          <a:tab pos="376555" algn="l"/>
                        </a:tabLst>
                      </a:pPr>
                      <a:r>
                        <a:rPr sz="1100" dirty="0">
                          <a:latin typeface="Carlito"/>
                          <a:cs typeface="Carlito"/>
                        </a:rPr>
                        <a:t>Take</a:t>
                      </a:r>
                      <a:r>
                        <a:rPr sz="1100" spc="-20" dirty="0">
                          <a:latin typeface="Carlito"/>
                          <a:cs typeface="Carlito"/>
                        </a:rPr>
                        <a:t> </a:t>
                      </a:r>
                      <a:r>
                        <a:rPr sz="1100" dirty="0">
                          <a:latin typeface="Carlito"/>
                          <a:cs typeface="Carlito"/>
                        </a:rPr>
                        <a:t>immediate</a:t>
                      </a:r>
                      <a:r>
                        <a:rPr sz="1100" spc="-15" dirty="0">
                          <a:latin typeface="Carlito"/>
                          <a:cs typeface="Carlito"/>
                        </a:rPr>
                        <a:t> </a:t>
                      </a:r>
                      <a:r>
                        <a:rPr sz="1100" dirty="0">
                          <a:latin typeface="Carlito"/>
                          <a:cs typeface="Carlito"/>
                        </a:rPr>
                        <a:t>steps</a:t>
                      </a:r>
                      <a:r>
                        <a:rPr sz="1100" spc="-25" dirty="0">
                          <a:latin typeface="Carlito"/>
                          <a:cs typeface="Carlito"/>
                        </a:rPr>
                        <a:t> </a:t>
                      </a:r>
                      <a:r>
                        <a:rPr sz="1100" dirty="0">
                          <a:latin typeface="Carlito"/>
                          <a:cs typeface="Carlito"/>
                        </a:rPr>
                        <a:t>to</a:t>
                      </a:r>
                      <a:r>
                        <a:rPr sz="1100" spc="-20" dirty="0">
                          <a:latin typeface="Carlito"/>
                          <a:cs typeface="Carlito"/>
                        </a:rPr>
                        <a:t> deal </a:t>
                      </a:r>
                      <a:r>
                        <a:rPr sz="1100" dirty="0">
                          <a:latin typeface="Carlito"/>
                          <a:cs typeface="Carlito"/>
                        </a:rPr>
                        <a:t>with</a:t>
                      </a:r>
                      <a:r>
                        <a:rPr sz="1100" spc="-40" dirty="0">
                          <a:latin typeface="Carlito"/>
                          <a:cs typeface="Carlito"/>
                        </a:rPr>
                        <a:t> </a:t>
                      </a:r>
                      <a:r>
                        <a:rPr sz="1100" dirty="0">
                          <a:latin typeface="Carlito"/>
                          <a:cs typeface="Carlito"/>
                        </a:rPr>
                        <a:t>major</a:t>
                      </a:r>
                      <a:r>
                        <a:rPr sz="1100" spc="-25" dirty="0">
                          <a:latin typeface="Carlito"/>
                          <a:cs typeface="Carlito"/>
                        </a:rPr>
                        <a:t> </a:t>
                      </a:r>
                      <a:r>
                        <a:rPr sz="1100" dirty="0">
                          <a:latin typeface="Carlito"/>
                          <a:cs typeface="Carlito"/>
                        </a:rPr>
                        <a:t>bleeding,</a:t>
                      </a:r>
                      <a:r>
                        <a:rPr sz="1100" spc="-35" dirty="0">
                          <a:latin typeface="Carlito"/>
                          <a:cs typeface="Carlito"/>
                        </a:rPr>
                        <a:t> </a:t>
                      </a:r>
                      <a:r>
                        <a:rPr sz="1100" spc="-10" dirty="0">
                          <a:latin typeface="Carlito"/>
                          <a:cs typeface="Carlito"/>
                        </a:rPr>
                        <a:t>broken </a:t>
                      </a:r>
                      <a:r>
                        <a:rPr sz="1100" dirty="0">
                          <a:latin typeface="Carlito"/>
                          <a:cs typeface="Carlito"/>
                        </a:rPr>
                        <a:t>bones</a:t>
                      </a:r>
                      <a:r>
                        <a:rPr sz="1100" spc="-30" dirty="0">
                          <a:latin typeface="Carlito"/>
                          <a:cs typeface="Carlito"/>
                        </a:rPr>
                        <a:t> </a:t>
                      </a:r>
                      <a:r>
                        <a:rPr sz="1100" dirty="0">
                          <a:latin typeface="Carlito"/>
                          <a:cs typeface="Carlito"/>
                        </a:rPr>
                        <a:t>and</a:t>
                      </a:r>
                      <a:r>
                        <a:rPr sz="1100" spc="-30" dirty="0">
                          <a:latin typeface="Carlito"/>
                          <a:cs typeface="Carlito"/>
                        </a:rPr>
                        <a:t> </a:t>
                      </a:r>
                      <a:r>
                        <a:rPr sz="1100" spc="-10" dirty="0">
                          <a:latin typeface="Carlito"/>
                          <a:cs typeface="Carlito"/>
                        </a:rPr>
                        <a:t>non-</a:t>
                      </a:r>
                      <a:r>
                        <a:rPr sz="1100" dirty="0">
                          <a:latin typeface="Carlito"/>
                          <a:cs typeface="Carlito"/>
                        </a:rPr>
                        <a:t>superficial</a:t>
                      </a:r>
                      <a:r>
                        <a:rPr sz="1100" spc="-30" dirty="0">
                          <a:latin typeface="Carlito"/>
                          <a:cs typeface="Carlito"/>
                        </a:rPr>
                        <a:t> </a:t>
                      </a:r>
                      <a:r>
                        <a:rPr sz="1100" spc="-10" dirty="0">
                          <a:latin typeface="Carlito"/>
                          <a:cs typeface="Carlito"/>
                        </a:rPr>
                        <a:t>burns</a:t>
                      </a:r>
                      <a:endParaRPr sz="1100">
                        <a:latin typeface="Carlito"/>
                        <a:cs typeface="Carlito"/>
                      </a:endParaRPr>
                    </a:p>
                    <a:p>
                      <a:pPr marL="376555" indent="-285750">
                        <a:lnSpc>
                          <a:spcPts val="1250"/>
                        </a:lnSpc>
                        <a:buFont typeface="Arial"/>
                        <a:buChar char="•"/>
                        <a:tabLst>
                          <a:tab pos="376555" algn="l"/>
                        </a:tabLst>
                      </a:pPr>
                      <a:r>
                        <a:rPr sz="1100" dirty="0">
                          <a:latin typeface="Carlito"/>
                          <a:cs typeface="Carlito"/>
                        </a:rPr>
                        <a:t>Recognise</a:t>
                      </a:r>
                      <a:r>
                        <a:rPr sz="1100" spc="-30" dirty="0">
                          <a:latin typeface="Carlito"/>
                          <a:cs typeface="Carlito"/>
                        </a:rPr>
                        <a:t> </a:t>
                      </a:r>
                      <a:r>
                        <a:rPr sz="1100" dirty="0">
                          <a:latin typeface="Carlito"/>
                          <a:cs typeface="Carlito"/>
                        </a:rPr>
                        <a:t>and</a:t>
                      </a:r>
                      <a:r>
                        <a:rPr sz="1100" spc="-35" dirty="0">
                          <a:latin typeface="Carlito"/>
                          <a:cs typeface="Carlito"/>
                        </a:rPr>
                        <a:t> </a:t>
                      </a:r>
                      <a:r>
                        <a:rPr sz="1100" dirty="0">
                          <a:latin typeface="Carlito"/>
                          <a:cs typeface="Carlito"/>
                        </a:rPr>
                        <a:t>tread</a:t>
                      </a:r>
                      <a:r>
                        <a:rPr sz="1100" spc="-35" dirty="0">
                          <a:latin typeface="Carlito"/>
                          <a:cs typeface="Carlito"/>
                        </a:rPr>
                        <a:t> </a:t>
                      </a:r>
                      <a:r>
                        <a:rPr sz="1100" spc="-20" dirty="0">
                          <a:latin typeface="Carlito"/>
                          <a:cs typeface="Carlito"/>
                        </a:rPr>
                        <a:t>heat</a:t>
                      </a:r>
                      <a:endParaRPr sz="1100">
                        <a:latin typeface="Carlito"/>
                        <a:cs typeface="Carlito"/>
                      </a:endParaRPr>
                    </a:p>
                    <a:p>
                      <a:pPr marL="376555">
                        <a:lnSpc>
                          <a:spcPct val="100000"/>
                        </a:lnSpc>
                        <a:spcBef>
                          <a:spcPts val="75"/>
                        </a:spcBef>
                      </a:pPr>
                      <a:r>
                        <a:rPr sz="1100" dirty="0">
                          <a:latin typeface="Carlito"/>
                          <a:cs typeface="Carlito"/>
                        </a:rPr>
                        <a:t>exhaustion</a:t>
                      </a:r>
                      <a:r>
                        <a:rPr sz="1100" spc="-40" dirty="0">
                          <a:latin typeface="Carlito"/>
                          <a:cs typeface="Carlito"/>
                        </a:rPr>
                        <a:t> </a:t>
                      </a:r>
                      <a:r>
                        <a:rPr sz="1100" dirty="0">
                          <a:latin typeface="Carlito"/>
                          <a:cs typeface="Carlito"/>
                        </a:rPr>
                        <a:t>and</a:t>
                      </a:r>
                      <a:r>
                        <a:rPr sz="1100" spc="-35" dirty="0">
                          <a:latin typeface="Carlito"/>
                          <a:cs typeface="Carlito"/>
                        </a:rPr>
                        <a:t> </a:t>
                      </a:r>
                      <a:r>
                        <a:rPr sz="1100" spc="-10" dirty="0">
                          <a:latin typeface="Carlito"/>
                          <a:cs typeface="Carlito"/>
                        </a:rPr>
                        <a:t>hypothermia</a:t>
                      </a:r>
                      <a:endParaRPr sz="1100">
                        <a:latin typeface="Carlito"/>
                        <a:cs typeface="Carlito"/>
                      </a:endParaRPr>
                    </a:p>
                    <a:p>
                      <a:pPr marL="376555" indent="-285750">
                        <a:lnSpc>
                          <a:spcPts val="1310"/>
                        </a:lnSpc>
                        <a:buFont typeface="Arial"/>
                        <a:buChar char="•"/>
                        <a:tabLst>
                          <a:tab pos="376555" algn="l"/>
                        </a:tabLst>
                      </a:pPr>
                      <a:r>
                        <a:rPr sz="1100" dirty="0">
                          <a:latin typeface="Carlito"/>
                          <a:cs typeface="Carlito"/>
                        </a:rPr>
                        <a:t>Assist</a:t>
                      </a:r>
                      <a:r>
                        <a:rPr sz="1100" spc="-25" dirty="0">
                          <a:latin typeface="Carlito"/>
                          <a:cs typeface="Carlito"/>
                        </a:rPr>
                        <a:t> </a:t>
                      </a:r>
                      <a:r>
                        <a:rPr sz="1100" dirty="0">
                          <a:latin typeface="Carlito"/>
                          <a:cs typeface="Carlito"/>
                        </a:rPr>
                        <a:t>someone</a:t>
                      </a:r>
                      <a:r>
                        <a:rPr sz="1100" spc="-20" dirty="0">
                          <a:latin typeface="Carlito"/>
                          <a:cs typeface="Carlito"/>
                        </a:rPr>
                        <a:t> </a:t>
                      </a:r>
                      <a:r>
                        <a:rPr sz="1100" dirty="0">
                          <a:latin typeface="Carlito"/>
                          <a:cs typeface="Carlito"/>
                        </a:rPr>
                        <a:t>who</a:t>
                      </a:r>
                      <a:r>
                        <a:rPr sz="1100" spc="-25" dirty="0">
                          <a:latin typeface="Carlito"/>
                          <a:cs typeface="Carlito"/>
                        </a:rPr>
                        <a:t> </a:t>
                      </a:r>
                      <a:r>
                        <a:rPr sz="1100" dirty="0">
                          <a:latin typeface="Carlito"/>
                          <a:cs typeface="Carlito"/>
                        </a:rPr>
                        <a:t>is</a:t>
                      </a:r>
                      <a:r>
                        <a:rPr sz="1100" spc="-25" dirty="0">
                          <a:latin typeface="Carlito"/>
                          <a:cs typeface="Carlito"/>
                        </a:rPr>
                        <a:t> </a:t>
                      </a:r>
                      <a:r>
                        <a:rPr sz="1100" spc="-10" dirty="0">
                          <a:latin typeface="Carlito"/>
                          <a:cs typeface="Carlito"/>
                        </a:rPr>
                        <a:t>choking</a:t>
                      </a:r>
                      <a:endParaRPr sz="1100">
                        <a:latin typeface="Carlito"/>
                        <a:cs typeface="Carlito"/>
                      </a:endParaRPr>
                    </a:p>
                    <a:p>
                      <a:pPr marL="376555" marR="313055" indent="-285750">
                        <a:lnSpc>
                          <a:spcPts val="1300"/>
                        </a:lnSpc>
                        <a:spcBef>
                          <a:spcPts val="45"/>
                        </a:spcBef>
                        <a:buFont typeface="Arial"/>
                        <a:buChar char="•"/>
                        <a:tabLst>
                          <a:tab pos="376555" algn="l"/>
                        </a:tabLst>
                      </a:pPr>
                      <a:r>
                        <a:rPr sz="1100" dirty="0">
                          <a:latin typeface="Carlito"/>
                          <a:cs typeface="Carlito"/>
                        </a:rPr>
                        <a:t>Take</a:t>
                      </a:r>
                      <a:r>
                        <a:rPr sz="1100" spc="-25" dirty="0">
                          <a:latin typeface="Carlito"/>
                          <a:cs typeface="Carlito"/>
                        </a:rPr>
                        <a:t> </a:t>
                      </a:r>
                      <a:r>
                        <a:rPr sz="1100" dirty="0">
                          <a:latin typeface="Carlito"/>
                          <a:cs typeface="Carlito"/>
                        </a:rPr>
                        <a:t>immediate</a:t>
                      </a:r>
                      <a:r>
                        <a:rPr sz="1100" spc="-20" dirty="0">
                          <a:latin typeface="Carlito"/>
                          <a:cs typeface="Carlito"/>
                        </a:rPr>
                        <a:t> </a:t>
                      </a:r>
                      <a:r>
                        <a:rPr sz="1100" dirty="0">
                          <a:latin typeface="Carlito"/>
                          <a:cs typeface="Carlito"/>
                        </a:rPr>
                        <a:t>steps</a:t>
                      </a:r>
                      <a:r>
                        <a:rPr sz="1100" spc="-25" dirty="0">
                          <a:latin typeface="Carlito"/>
                          <a:cs typeface="Carlito"/>
                        </a:rPr>
                        <a:t> to </a:t>
                      </a:r>
                      <a:r>
                        <a:rPr sz="1100" dirty="0">
                          <a:latin typeface="Carlito"/>
                          <a:cs typeface="Carlito"/>
                        </a:rPr>
                        <a:t>immobilize</a:t>
                      </a:r>
                      <a:r>
                        <a:rPr sz="1100" spc="-40" dirty="0">
                          <a:latin typeface="Carlito"/>
                          <a:cs typeface="Carlito"/>
                        </a:rPr>
                        <a:t> </a:t>
                      </a:r>
                      <a:r>
                        <a:rPr sz="1100" dirty="0">
                          <a:latin typeface="Carlito"/>
                          <a:cs typeface="Carlito"/>
                        </a:rPr>
                        <a:t>broken</a:t>
                      </a:r>
                      <a:r>
                        <a:rPr sz="1100" spc="-40" dirty="0">
                          <a:latin typeface="Carlito"/>
                          <a:cs typeface="Carlito"/>
                        </a:rPr>
                        <a:t> </a:t>
                      </a:r>
                      <a:r>
                        <a:rPr sz="1100" dirty="0">
                          <a:latin typeface="Carlito"/>
                          <a:cs typeface="Carlito"/>
                        </a:rPr>
                        <a:t>bones</a:t>
                      </a:r>
                      <a:r>
                        <a:rPr sz="1100" spc="-35" dirty="0">
                          <a:latin typeface="Carlito"/>
                          <a:cs typeface="Carlito"/>
                        </a:rPr>
                        <a:t> </a:t>
                      </a:r>
                      <a:r>
                        <a:rPr sz="1100" spc="-25" dirty="0">
                          <a:latin typeface="Carlito"/>
                          <a:cs typeface="Carlito"/>
                        </a:rPr>
                        <a:t>and </a:t>
                      </a:r>
                      <a:r>
                        <a:rPr sz="1100" dirty="0">
                          <a:latin typeface="Carlito"/>
                          <a:cs typeface="Carlito"/>
                        </a:rPr>
                        <a:t>deal</a:t>
                      </a:r>
                      <a:r>
                        <a:rPr sz="1100" spc="-25" dirty="0">
                          <a:latin typeface="Carlito"/>
                          <a:cs typeface="Carlito"/>
                        </a:rPr>
                        <a:t> </a:t>
                      </a:r>
                      <a:r>
                        <a:rPr sz="1100" dirty="0">
                          <a:latin typeface="Carlito"/>
                          <a:cs typeface="Carlito"/>
                        </a:rPr>
                        <a:t>with</a:t>
                      </a:r>
                      <a:r>
                        <a:rPr sz="1100" spc="-20" dirty="0">
                          <a:latin typeface="Carlito"/>
                          <a:cs typeface="Carlito"/>
                        </a:rPr>
                        <a:t> </a:t>
                      </a:r>
                      <a:r>
                        <a:rPr sz="1100" dirty="0">
                          <a:latin typeface="Carlito"/>
                          <a:cs typeface="Carlito"/>
                        </a:rPr>
                        <a:t>sprains</a:t>
                      </a:r>
                      <a:r>
                        <a:rPr sz="1100" spc="-25" dirty="0">
                          <a:latin typeface="Carlito"/>
                          <a:cs typeface="Carlito"/>
                        </a:rPr>
                        <a:t> </a:t>
                      </a:r>
                      <a:r>
                        <a:rPr sz="1100" dirty="0">
                          <a:latin typeface="Carlito"/>
                          <a:cs typeface="Carlito"/>
                        </a:rPr>
                        <a:t>and</a:t>
                      </a:r>
                      <a:r>
                        <a:rPr sz="1100" spc="-20" dirty="0">
                          <a:latin typeface="Carlito"/>
                          <a:cs typeface="Carlito"/>
                        </a:rPr>
                        <a:t> </a:t>
                      </a:r>
                      <a:r>
                        <a:rPr sz="1100" spc="-10" dirty="0">
                          <a:latin typeface="Carlito"/>
                          <a:cs typeface="Carlito"/>
                        </a:rPr>
                        <a:t>strains</a:t>
                      </a:r>
                      <a:endParaRPr sz="1100">
                        <a:latin typeface="Carlito"/>
                        <a:cs typeface="Carlito"/>
                      </a:endParaRPr>
                    </a:p>
                    <a:p>
                      <a:pPr marL="376555" marR="145415" indent="-285750">
                        <a:lnSpc>
                          <a:spcPct val="98800"/>
                        </a:lnSpc>
                        <a:spcBef>
                          <a:spcPts val="40"/>
                        </a:spcBef>
                        <a:buFont typeface="Arial"/>
                        <a:buChar char="•"/>
                        <a:tabLst>
                          <a:tab pos="376555" algn="l"/>
                        </a:tabLst>
                      </a:pPr>
                      <a:r>
                        <a:rPr sz="1100" dirty="0">
                          <a:latin typeface="Carlito"/>
                          <a:cs typeface="Carlito"/>
                        </a:rPr>
                        <a:t>Recognise</a:t>
                      </a:r>
                      <a:r>
                        <a:rPr sz="1100" spc="-35" dirty="0">
                          <a:latin typeface="Carlito"/>
                          <a:cs typeface="Carlito"/>
                        </a:rPr>
                        <a:t> </a:t>
                      </a:r>
                      <a:r>
                        <a:rPr sz="1100" dirty="0">
                          <a:latin typeface="Carlito"/>
                          <a:cs typeface="Carlito"/>
                        </a:rPr>
                        <a:t>heart</a:t>
                      </a:r>
                      <a:r>
                        <a:rPr sz="1100" spc="-35" dirty="0">
                          <a:latin typeface="Carlito"/>
                          <a:cs typeface="Carlito"/>
                        </a:rPr>
                        <a:t> </a:t>
                      </a:r>
                      <a:r>
                        <a:rPr sz="1100" dirty="0">
                          <a:latin typeface="Carlito"/>
                          <a:cs typeface="Carlito"/>
                        </a:rPr>
                        <a:t>attacks</a:t>
                      </a:r>
                      <a:r>
                        <a:rPr sz="1100" spc="-35" dirty="0">
                          <a:latin typeface="Carlito"/>
                          <a:cs typeface="Carlito"/>
                        </a:rPr>
                        <a:t> </a:t>
                      </a:r>
                      <a:r>
                        <a:rPr sz="1100" spc="-25" dirty="0">
                          <a:latin typeface="Carlito"/>
                          <a:cs typeface="Carlito"/>
                        </a:rPr>
                        <a:t>and </a:t>
                      </a:r>
                      <a:r>
                        <a:rPr sz="1100" dirty="0">
                          <a:latin typeface="Carlito"/>
                          <a:cs typeface="Carlito"/>
                        </a:rPr>
                        <a:t>strokes</a:t>
                      </a:r>
                      <a:r>
                        <a:rPr sz="1100" spc="-20" dirty="0">
                          <a:latin typeface="Carlito"/>
                          <a:cs typeface="Carlito"/>
                        </a:rPr>
                        <a:t> </a:t>
                      </a:r>
                      <a:r>
                        <a:rPr sz="1100" dirty="0">
                          <a:latin typeface="Carlito"/>
                          <a:cs typeface="Carlito"/>
                        </a:rPr>
                        <a:t>and</a:t>
                      </a:r>
                      <a:r>
                        <a:rPr sz="1100" spc="-20" dirty="0">
                          <a:latin typeface="Carlito"/>
                          <a:cs typeface="Carlito"/>
                        </a:rPr>
                        <a:t> </a:t>
                      </a:r>
                      <a:r>
                        <a:rPr sz="1100" dirty="0">
                          <a:latin typeface="Carlito"/>
                          <a:cs typeface="Carlito"/>
                        </a:rPr>
                        <a:t>how</a:t>
                      </a:r>
                      <a:r>
                        <a:rPr sz="1100" spc="-15"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take</a:t>
                      </a:r>
                      <a:r>
                        <a:rPr sz="1100" spc="-15" dirty="0">
                          <a:latin typeface="Carlito"/>
                          <a:cs typeface="Carlito"/>
                        </a:rPr>
                        <a:t> </a:t>
                      </a:r>
                      <a:r>
                        <a:rPr sz="1100" dirty="0">
                          <a:latin typeface="Carlito"/>
                          <a:cs typeface="Carlito"/>
                        </a:rPr>
                        <a:t>steps</a:t>
                      </a:r>
                      <a:r>
                        <a:rPr sz="1100" spc="-20" dirty="0">
                          <a:latin typeface="Carlito"/>
                          <a:cs typeface="Carlito"/>
                        </a:rPr>
                        <a:t> </a:t>
                      </a:r>
                      <a:r>
                        <a:rPr sz="1100" spc="-25" dirty="0">
                          <a:latin typeface="Carlito"/>
                          <a:cs typeface="Carlito"/>
                        </a:rPr>
                        <a:t>to </a:t>
                      </a:r>
                      <a:r>
                        <a:rPr sz="1100" dirty="0">
                          <a:latin typeface="Carlito"/>
                          <a:cs typeface="Carlito"/>
                        </a:rPr>
                        <a:t>comport</a:t>
                      </a:r>
                      <a:r>
                        <a:rPr sz="1100" spc="-40" dirty="0">
                          <a:latin typeface="Carlito"/>
                          <a:cs typeface="Carlito"/>
                        </a:rPr>
                        <a:t> </a:t>
                      </a:r>
                      <a:r>
                        <a:rPr sz="1100" dirty="0">
                          <a:latin typeface="Carlito"/>
                          <a:cs typeface="Carlito"/>
                        </a:rPr>
                        <a:t>the</a:t>
                      </a:r>
                      <a:r>
                        <a:rPr sz="1100" spc="-30" dirty="0">
                          <a:latin typeface="Carlito"/>
                          <a:cs typeface="Carlito"/>
                        </a:rPr>
                        <a:t> </a:t>
                      </a:r>
                      <a:r>
                        <a:rPr sz="1100" dirty="0">
                          <a:latin typeface="Carlito"/>
                          <a:cs typeface="Carlito"/>
                        </a:rPr>
                        <a:t>casualty</a:t>
                      </a:r>
                      <a:r>
                        <a:rPr sz="1100" spc="-30" dirty="0">
                          <a:latin typeface="Carlito"/>
                          <a:cs typeface="Carlito"/>
                        </a:rPr>
                        <a:t> </a:t>
                      </a:r>
                      <a:r>
                        <a:rPr sz="1100" spc="-20" dirty="0">
                          <a:latin typeface="Carlito"/>
                          <a:cs typeface="Carlito"/>
                        </a:rPr>
                        <a:t>until </a:t>
                      </a:r>
                      <a:r>
                        <a:rPr sz="1100" dirty="0">
                          <a:latin typeface="Carlito"/>
                          <a:cs typeface="Carlito"/>
                        </a:rPr>
                        <a:t>medical</a:t>
                      </a:r>
                      <a:r>
                        <a:rPr sz="1100" spc="-30" dirty="0">
                          <a:latin typeface="Carlito"/>
                          <a:cs typeface="Carlito"/>
                        </a:rPr>
                        <a:t> </a:t>
                      </a:r>
                      <a:r>
                        <a:rPr sz="1100" dirty="0">
                          <a:latin typeface="Carlito"/>
                          <a:cs typeface="Carlito"/>
                        </a:rPr>
                        <a:t>help</a:t>
                      </a:r>
                      <a:r>
                        <a:rPr sz="1100" spc="-25" dirty="0">
                          <a:latin typeface="Carlito"/>
                          <a:cs typeface="Carlito"/>
                        </a:rPr>
                        <a:t> </a:t>
                      </a:r>
                      <a:r>
                        <a:rPr sz="1100" spc="-10" dirty="0">
                          <a:latin typeface="Carlito"/>
                          <a:cs typeface="Carlito"/>
                        </a:rPr>
                        <a:t>arrives.</a:t>
                      </a:r>
                      <a:endParaRPr sz="110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9715" marR="95250" indent="-168910">
                        <a:lnSpc>
                          <a:spcPct val="100499"/>
                        </a:lnSpc>
                        <a:spcBef>
                          <a:spcPts val="254"/>
                        </a:spcBef>
                        <a:buFont typeface="Arial"/>
                        <a:buChar char="•"/>
                        <a:tabLst>
                          <a:tab pos="262255" algn="l"/>
                        </a:tabLst>
                      </a:pPr>
                      <a:r>
                        <a:rPr sz="1100" dirty="0">
                          <a:latin typeface="Carlito"/>
                          <a:cs typeface="Carlito"/>
                        </a:rPr>
                        <a:t>Have</a:t>
                      </a:r>
                      <a:r>
                        <a:rPr sz="1100" spc="-1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good</a:t>
                      </a:r>
                      <a:r>
                        <a:rPr sz="1100" spc="-20" dirty="0">
                          <a:latin typeface="Carlito"/>
                          <a:cs typeface="Carlito"/>
                        </a:rPr>
                        <a:t> </a:t>
                      </a:r>
                      <a:r>
                        <a:rPr sz="1100" spc="-10" dirty="0">
                          <a:latin typeface="Carlito"/>
                          <a:cs typeface="Carlito"/>
                        </a:rPr>
                        <a:t>knowledge 	</a:t>
                      </a:r>
                      <a:r>
                        <a:rPr sz="1100" dirty="0">
                          <a:latin typeface="Carlito"/>
                          <a:cs typeface="Carlito"/>
                        </a:rPr>
                        <a:t>about</a:t>
                      </a:r>
                      <a:r>
                        <a:rPr sz="1100" spc="-25" dirty="0">
                          <a:latin typeface="Carlito"/>
                          <a:cs typeface="Carlito"/>
                        </a:rPr>
                        <a:t> </a:t>
                      </a:r>
                      <a:r>
                        <a:rPr sz="1100" dirty="0">
                          <a:latin typeface="Carlito"/>
                          <a:cs typeface="Carlito"/>
                        </a:rPr>
                        <a:t>what</a:t>
                      </a:r>
                      <a:r>
                        <a:rPr sz="1100" spc="-20" dirty="0">
                          <a:latin typeface="Carlito"/>
                          <a:cs typeface="Carlito"/>
                        </a:rPr>
                        <a:t> </a:t>
                      </a:r>
                      <a:r>
                        <a:rPr sz="1100" dirty="0">
                          <a:latin typeface="Carlito"/>
                          <a:cs typeface="Carlito"/>
                        </a:rPr>
                        <a:t>may</a:t>
                      </a:r>
                      <a:r>
                        <a:rPr sz="1100" spc="-20" dirty="0">
                          <a:latin typeface="Carlito"/>
                          <a:cs typeface="Carlito"/>
                        </a:rPr>
                        <a:t> </a:t>
                      </a:r>
                      <a:r>
                        <a:rPr sz="1100" dirty="0">
                          <a:latin typeface="Carlito"/>
                          <a:cs typeface="Carlito"/>
                        </a:rPr>
                        <a:t>be</a:t>
                      </a:r>
                      <a:r>
                        <a:rPr sz="1100" spc="-15" dirty="0">
                          <a:latin typeface="Carlito"/>
                          <a:cs typeface="Carlito"/>
                        </a:rPr>
                        <a:t> </a:t>
                      </a:r>
                      <a:r>
                        <a:rPr sz="1100" spc="-10" dirty="0">
                          <a:latin typeface="Carlito"/>
                          <a:cs typeface="Carlito"/>
                        </a:rPr>
                        <a:t>managed 	</a:t>
                      </a:r>
                      <a:r>
                        <a:rPr sz="1100" dirty="0">
                          <a:latin typeface="Carlito"/>
                          <a:cs typeface="Carlito"/>
                        </a:rPr>
                        <a:t>within</a:t>
                      </a:r>
                      <a:r>
                        <a:rPr sz="1100" spc="-25" dirty="0">
                          <a:latin typeface="Carlito"/>
                          <a:cs typeface="Carlito"/>
                        </a:rPr>
                        <a:t> </a:t>
                      </a:r>
                      <a:r>
                        <a:rPr sz="1100" dirty="0">
                          <a:latin typeface="Carlito"/>
                          <a:cs typeface="Carlito"/>
                        </a:rPr>
                        <a:t>the</a:t>
                      </a:r>
                      <a:r>
                        <a:rPr sz="1100" spc="-20" dirty="0">
                          <a:latin typeface="Carlito"/>
                          <a:cs typeface="Carlito"/>
                        </a:rPr>
                        <a:t> </a:t>
                      </a:r>
                      <a:r>
                        <a:rPr sz="1100" dirty="0">
                          <a:latin typeface="Carlito"/>
                          <a:cs typeface="Carlito"/>
                        </a:rPr>
                        <a:t>group</a:t>
                      </a:r>
                      <a:r>
                        <a:rPr sz="1100" spc="-20" dirty="0">
                          <a:latin typeface="Carlito"/>
                          <a:cs typeface="Carlito"/>
                        </a:rPr>
                        <a:t> </a:t>
                      </a:r>
                      <a:r>
                        <a:rPr sz="1100" dirty="0">
                          <a:latin typeface="Carlito"/>
                          <a:cs typeface="Carlito"/>
                        </a:rPr>
                        <a:t>and</a:t>
                      </a:r>
                      <a:r>
                        <a:rPr sz="1100" spc="-25" dirty="0">
                          <a:latin typeface="Carlito"/>
                          <a:cs typeface="Carlito"/>
                        </a:rPr>
                        <a:t> </a:t>
                      </a:r>
                      <a:r>
                        <a:rPr sz="1100" spc="-20" dirty="0">
                          <a:latin typeface="Carlito"/>
                          <a:cs typeface="Carlito"/>
                        </a:rPr>
                        <a:t>what 	</a:t>
                      </a:r>
                      <a:r>
                        <a:rPr sz="1100" dirty="0">
                          <a:latin typeface="Carlito"/>
                          <a:cs typeface="Carlito"/>
                        </a:rPr>
                        <a:t>needs</a:t>
                      </a:r>
                      <a:r>
                        <a:rPr sz="1100" spc="-30" dirty="0">
                          <a:latin typeface="Carlito"/>
                          <a:cs typeface="Carlito"/>
                        </a:rPr>
                        <a:t> </a:t>
                      </a:r>
                      <a:r>
                        <a:rPr sz="1100" dirty="0">
                          <a:latin typeface="Carlito"/>
                          <a:cs typeface="Carlito"/>
                        </a:rPr>
                        <a:t>medical</a:t>
                      </a:r>
                      <a:r>
                        <a:rPr sz="1100" spc="-30" dirty="0">
                          <a:latin typeface="Carlito"/>
                          <a:cs typeface="Carlito"/>
                        </a:rPr>
                        <a:t> </a:t>
                      </a:r>
                      <a:r>
                        <a:rPr sz="1100" spc="-10" dirty="0">
                          <a:latin typeface="Carlito"/>
                          <a:cs typeface="Carlito"/>
                        </a:rPr>
                        <a:t>assistance 	</a:t>
                      </a:r>
                      <a:r>
                        <a:rPr sz="1100" dirty="0">
                          <a:latin typeface="Carlito"/>
                          <a:cs typeface="Carlito"/>
                        </a:rPr>
                        <a:t>from</a:t>
                      </a:r>
                      <a:r>
                        <a:rPr sz="1100" spc="-20" dirty="0">
                          <a:latin typeface="Carlito"/>
                          <a:cs typeface="Carlito"/>
                        </a:rPr>
                        <a:t> </a:t>
                      </a:r>
                      <a:r>
                        <a:rPr sz="1100" spc="-10" dirty="0">
                          <a:latin typeface="Carlito"/>
                          <a:cs typeface="Carlito"/>
                        </a:rPr>
                        <a:t>others</a:t>
                      </a:r>
                      <a:endParaRPr sz="1100">
                        <a:latin typeface="Carlito"/>
                        <a:cs typeface="Carlito"/>
                      </a:endParaRPr>
                    </a:p>
                    <a:p>
                      <a:pPr marL="259715" marR="85725" indent="-168910">
                        <a:lnSpc>
                          <a:spcPts val="1300"/>
                        </a:lnSpc>
                        <a:spcBef>
                          <a:spcPts val="35"/>
                        </a:spcBef>
                        <a:buFont typeface="Arial"/>
                        <a:buChar char="•"/>
                        <a:tabLst>
                          <a:tab pos="262255" algn="l"/>
                        </a:tabLst>
                      </a:pPr>
                      <a:r>
                        <a:rPr sz="1100" dirty="0">
                          <a:latin typeface="Carlito"/>
                          <a:cs typeface="Carlito"/>
                        </a:rPr>
                        <a:t>In</a:t>
                      </a:r>
                      <a:r>
                        <a:rPr sz="1100" spc="-25" dirty="0">
                          <a:latin typeface="Carlito"/>
                          <a:cs typeface="Carlito"/>
                        </a:rPr>
                        <a:t> </a:t>
                      </a:r>
                      <a:r>
                        <a:rPr sz="1100" dirty="0">
                          <a:latin typeface="Carlito"/>
                          <a:cs typeface="Carlito"/>
                        </a:rPr>
                        <a:t>addition</a:t>
                      </a:r>
                      <a:r>
                        <a:rPr sz="1100" spc="-20"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the</a:t>
                      </a:r>
                      <a:r>
                        <a:rPr sz="1100" spc="-15" dirty="0">
                          <a:latin typeface="Carlito"/>
                          <a:cs typeface="Carlito"/>
                        </a:rPr>
                        <a:t> </a:t>
                      </a:r>
                      <a:r>
                        <a:rPr sz="1100" spc="-10" dirty="0">
                          <a:latin typeface="Carlito"/>
                          <a:cs typeface="Carlito"/>
                        </a:rPr>
                        <a:t>conditions 	</a:t>
                      </a:r>
                      <a:r>
                        <a:rPr sz="1100" dirty="0">
                          <a:latin typeface="Carlito"/>
                          <a:cs typeface="Carlito"/>
                        </a:rPr>
                        <a:t>mentioned</a:t>
                      </a:r>
                      <a:r>
                        <a:rPr sz="1100" spc="-40" dirty="0">
                          <a:latin typeface="Carlito"/>
                          <a:cs typeface="Carlito"/>
                        </a:rPr>
                        <a:t> </a:t>
                      </a:r>
                      <a:r>
                        <a:rPr sz="1100" dirty="0">
                          <a:latin typeface="Carlito"/>
                          <a:cs typeface="Carlito"/>
                        </a:rPr>
                        <a:t>in</a:t>
                      </a:r>
                      <a:r>
                        <a:rPr sz="1100" spc="-35" dirty="0">
                          <a:latin typeface="Carlito"/>
                          <a:cs typeface="Carlito"/>
                        </a:rPr>
                        <a:t> </a:t>
                      </a:r>
                      <a:r>
                        <a:rPr sz="1100" dirty="0">
                          <a:latin typeface="Carlito"/>
                          <a:cs typeface="Carlito"/>
                        </a:rPr>
                        <a:t>previous</a:t>
                      </a:r>
                      <a:r>
                        <a:rPr sz="1100" spc="-35" dirty="0">
                          <a:latin typeface="Carlito"/>
                          <a:cs typeface="Carlito"/>
                        </a:rPr>
                        <a:t> </a:t>
                      </a:r>
                      <a:r>
                        <a:rPr sz="1100" spc="-10" dirty="0">
                          <a:latin typeface="Carlito"/>
                          <a:cs typeface="Carlito"/>
                        </a:rPr>
                        <a:t>levels,</a:t>
                      </a:r>
                      <a:endParaRPr sz="1100">
                        <a:latin typeface="Carlito"/>
                        <a:cs typeface="Carlito"/>
                      </a:endParaRPr>
                    </a:p>
                    <a:p>
                      <a:pPr marL="262255" marR="86360">
                        <a:lnSpc>
                          <a:spcPct val="98600"/>
                        </a:lnSpc>
                        <a:spcBef>
                          <a:spcPts val="45"/>
                        </a:spcBef>
                      </a:pPr>
                      <a:r>
                        <a:rPr sz="1100" dirty="0">
                          <a:latin typeface="Carlito"/>
                          <a:cs typeface="Carlito"/>
                        </a:rPr>
                        <a:t>be</a:t>
                      </a:r>
                      <a:r>
                        <a:rPr sz="1100" spc="-20" dirty="0">
                          <a:latin typeface="Carlito"/>
                          <a:cs typeface="Carlito"/>
                        </a:rPr>
                        <a:t> </a:t>
                      </a:r>
                      <a:r>
                        <a:rPr sz="1100" dirty="0">
                          <a:latin typeface="Carlito"/>
                          <a:cs typeface="Carlito"/>
                        </a:rPr>
                        <a:t>able</a:t>
                      </a:r>
                      <a:r>
                        <a:rPr sz="1100" spc="-20" dirty="0">
                          <a:latin typeface="Carlito"/>
                          <a:cs typeface="Carlito"/>
                        </a:rPr>
                        <a:t> </a:t>
                      </a:r>
                      <a:r>
                        <a:rPr sz="1100" dirty="0">
                          <a:latin typeface="Carlito"/>
                          <a:cs typeface="Carlito"/>
                        </a:rPr>
                        <a:t>to</a:t>
                      </a:r>
                      <a:r>
                        <a:rPr sz="1100" spc="-25" dirty="0">
                          <a:latin typeface="Carlito"/>
                          <a:cs typeface="Carlito"/>
                        </a:rPr>
                        <a:t> </a:t>
                      </a:r>
                      <a:r>
                        <a:rPr sz="1100" dirty="0">
                          <a:latin typeface="Carlito"/>
                          <a:cs typeface="Carlito"/>
                        </a:rPr>
                        <a:t>recognize</a:t>
                      </a:r>
                      <a:r>
                        <a:rPr sz="1100" spc="-20" dirty="0">
                          <a:latin typeface="Carlito"/>
                          <a:cs typeface="Carlito"/>
                        </a:rPr>
                        <a:t> </a:t>
                      </a:r>
                      <a:r>
                        <a:rPr sz="1100" dirty="0">
                          <a:latin typeface="Carlito"/>
                          <a:cs typeface="Carlito"/>
                        </a:rPr>
                        <a:t>and</a:t>
                      </a:r>
                      <a:r>
                        <a:rPr sz="1100" spc="-20" dirty="0">
                          <a:latin typeface="Carlito"/>
                          <a:cs typeface="Carlito"/>
                        </a:rPr>
                        <a:t> deal </a:t>
                      </a:r>
                      <a:r>
                        <a:rPr sz="1100" dirty="0">
                          <a:latin typeface="Carlito"/>
                          <a:cs typeface="Carlito"/>
                        </a:rPr>
                        <a:t>with</a:t>
                      </a:r>
                      <a:r>
                        <a:rPr sz="1100" spc="-35" dirty="0">
                          <a:latin typeface="Carlito"/>
                          <a:cs typeface="Carlito"/>
                        </a:rPr>
                        <a:t> </a:t>
                      </a:r>
                      <a:r>
                        <a:rPr sz="1100" dirty="0">
                          <a:latin typeface="Carlito"/>
                          <a:cs typeface="Carlito"/>
                        </a:rPr>
                        <a:t>head</a:t>
                      </a:r>
                      <a:r>
                        <a:rPr sz="1100" spc="-30" dirty="0">
                          <a:latin typeface="Carlito"/>
                          <a:cs typeface="Carlito"/>
                        </a:rPr>
                        <a:t> </a:t>
                      </a:r>
                      <a:r>
                        <a:rPr sz="1100" dirty="0">
                          <a:latin typeface="Carlito"/>
                          <a:cs typeface="Carlito"/>
                        </a:rPr>
                        <a:t>injuries,</a:t>
                      </a:r>
                      <a:r>
                        <a:rPr sz="1100" spc="-30" dirty="0">
                          <a:latin typeface="Carlito"/>
                          <a:cs typeface="Carlito"/>
                        </a:rPr>
                        <a:t> </a:t>
                      </a:r>
                      <a:r>
                        <a:rPr sz="1100" spc="-10" dirty="0">
                          <a:latin typeface="Carlito"/>
                          <a:cs typeface="Carlito"/>
                        </a:rPr>
                        <a:t>spinal </a:t>
                      </a:r>
                      <a:r>
                        <a:rPr sz="1100" dirty="0">
                          <a:latin typeface="Carlito"/>
                          <a:cs typeface="Carlito"/>
                        </a:rPr>
                        <a:t>injuries,</a:t>
                      </a:r>
                      <a:r>
                        <a:rPr sz="1100" spc="-55" dirty="0">
                          <a:latin typeface="Carlito"/>
                          <a:cs typeface="Carlito"/>
                        </a:rPr>
                        <a:t> </a:t>
                      </a:r>
                      <a:r>
                        <a:rPr sz="1100" dirty="0">
                          <a:latin typeface="Carlito"/>
                          <a:cs typeface="Carlito"/>
                        </a:rPr>
                        <a:t>meningitis,</a:t>
                      </a:r>
                      <a:r>
                        <a:rPr sz="1100" spc="-50" dirty="0">
                          <a:latin typeface="Carlito"/>
                          <a:cs typeface="Carlito"/>
                        </a:rPr>
                        <a:t> </a:t>
                      </a:r>
                      <a:r>
                        <a:rPr sz="1100" spc="-10" dirty="0">
                          <a:latin typeface="Carlito"/>
                          <a:cs typeface="Carlito"/>
                        </a:rPr>
                        <a:t>diabetic emergencies,</a:t>
                      </a:r>
                      <a:r>
                        <a:rPr sz="1100" dirty="0">
                          <a:latin typeface="Carlito"/>
                          <a:cs typeface="Carlito"/>
                        </a:rPr>
                        <a:t> seizures,</a:t>
                      </a:r>
                      <a:r>
                        <a:rPr sz="1100" spc="254" dirty="0">
                          <a:latin typeface="Carlito"/>
                          <a:cs typeface="Carlito"/>
                        </a:rPr>
                        <a:t> </a:t>
                      </a:r>
                      <a:r>
                        <a:rPr sz="1100" spc="-25" dirty="0">
                          <a:latin typeface="Carlito"/>
                          <a:cs typeface="Carlito"/>
                        </a:rPr>
                        <a:t>and </a:t>
                      </a:r>
                      <a:r>
                        <a:rPr sz="1100" spc="-10" dirty="0">
                          <a:latin typeface="Carlito"/>
                          <a:cs typeface="Carlito"/>
                        </a:rPr>
                        <a:t>anaphylaxis.</a:t>
                      </a:r>
                      <a:endParaRPr sz="11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60350" marR="186055" indent="-168910">
                        <a:lnSpc>
                          <a:spcPct val="101800"/>
                        </a:lnSpc>
                        <a:spcBef>
                          <a:spcPts val="235"/>
                        </a:spcBef>
                        <a:buFont typeface="Arial"/>
                        <a:buChar char="•"/>
                        <a:tabLst>
                          <a:tab pos="262890" algn="l"/>
                        </a:tabLst>
                      </a:pPr>
                      <a:r>
                        <a:rPr sz="1100" dirty="0">
                          <a:latin typeface="Carlito"/>
                          <a:cs typeface="Carlito"/>
                        </a:rPr>
                        <a:t>Have</a:t>
                      </a:r>
                      <a:r>
                        <a:rPr sz="1100" spc="-30" dirty="0">
                          <a:latin typeface="Carlito"/>
                          <a:cs typeface="Carlito"/>
                        </a:rPr>
                        <a:t> </a:t>
                      </a:r>
                      <a:r>
                        <a:rPr sz="1100" spc="-10" dirty="0">
                          <a:latin typeface="Carlito"/>
                          <a:cs typeface="Carlito"/>
                        </a:rPr>
                        <a:t>appropriate 	qualifications </a:t>
                      </a:r>
                      <a:r>
                        <a:rPr sz="1100" dirty="0">
                          <a:latin typeface="Carlito"/>
                          <a:cs typeface="Carlito"/>
                        </a:rPr>
                        <a:t>for</a:t>
                      </a:r>
                      <a:r>
                        <a:rPr sz="1100" spc="15" dirty="0">
                          <a:latin typeface="Carlito"/>
                          <a:cs typeface="Carlito"/>
                        </a:rPr>
                        <a:t> </a:t>
                      </a:r>
                      <a:r>
                        <a:rPr sz="1100" dirty="0">
                          <a:latin typeface="Carlito"/>
                          <a:cs typeface="Carlito"/>
                        </a:rPr>
                        <a:t>their</a:t>
                      </a:r>
                      <a:r>
                        <a:rPr sz="1100" spc="15" dirty="0">
                          <a:latin typeface="Carlito"/>
                          <a:cs typeface="Carlito"/>
                        </a:rPr>
                        <a:t> </a:t>
                      </a:r>
                      <a:r>
                        <a:rPr sz="1100" spc="-20" dirty="0">
                          <a:latin typeface="Carlito"/>
                          <a:cs typeface="Carlito"/>
                        </a:rPr>
                        <a:t>roles 	</a:t>
                      </a:r>
                      <a:r>
                        <a:rPr sz="1100" dirty="0">
                          <a:latin typeface="Carlito"/>
                          <a:cs typeface="Carlito"/>
                        </a:rPr>
                        <a:t>in</a:t>
                      </a:r>
                      <a:r>
                        <a:rPr sz="1100" spc="-10" dirty="0">
                          <a:latin typeface="Carlito"/>
                          <a:cs typeface="Carlito"/>
                        </a:rPr>
                        <a:t> scouting.</a:t>
                      </a:r>
                      <a:endParaRPr sz="1100">
                        <a:latin typeface="Carlito"/>
                        <a:cs typeface="Carlito"/>
                      </a:endParaRPr>
                    </a:p>
                    <a:p>
                      <a:pPr marL="260350" marR="182245" indent="-168910">
                        <a:lnSpc>
                          <a:spcPts val="1300"/>
                        </a:lnSpc>
                        <a:spcBef>
                          <a:spcPts val="60"/>
                        </a:spcBef>
                        <a:buFont typeface="Arial"/>
                        <a:buChar char="•"/>
                        <a:tabLst>
                          <a:tab pos="262890" algn="l"/>
                        </a:tabLst>
                      </a:pPr>
                      <a:r>
                        <a:rPr sz="1100" dirty="0">
                          <a:latin typeface="Carlito"/>
                          <a:cs typeface="Carlito"/>
                        </a:rPr>
                        <a:t>Could</a:t>
                      </a:r>
                      <a:r>
                        <a:rPr sz="1100" spc="-25" dirty="0">
                          <a:latin typeface="Carlito"/>
                          <a:cs typeface="Carlito"/>
                        </a:rPr>
                        <a:t> </a:t>
                      </a:r>
                      <a:r>
                        <a:rPr sz="1100" dirty="0">
                          <a:latin typeface="Carlito"/>
                          <a:cs typeface="Carlito"/>
                        </a:rPr>
                        <a:t>involve</a:t>
                      </a:r>
                      <a:r>
                        <a:rPr sz="1100" spc="-15" dirty="0">
                          <a:latin typeface="Carlito"/>
                          <a:cs typeface="Carlito"/>
                        </a:rPr>
                        <a:t> </a:t>
                      </a:r>
                      <a:r>
                        <a:rPr sz="1100" dirty="0">
                          <a:latin typeface="Carlito"/>
                          <a:cs typeface="Carlito"/>
                        </a:rPr>
                        <a:t>a</a:t>
                      </a:r>
                      <a:r>
                        <a:rPr sz="1100" spc="-25" dirty="0">
                          <a:latin typeface="Carlito"/>
                          <a:cs typeface="Carlito"/>
                        </a:rPr>
                        <a:t> </a:t>
                      </a:r>
                      <a:r>
                        <a:rPr sz="1100" spc="-20" dirty="0">
                          <a:latin typeface="Carlito"/>
                          <a:cs typeface="Carlito"/>
                        </a:rPr>
                        <a:t>more 	</a:t>
                      </a:r>
                      <a:r>
                        <a:rPr sz="1100" dirty="0">
                          <a:latin typeface="Carlito"/>
                          <a:cs typeface="Carlito"/>
                        </a:rPr>
                        <a:t>advanced</a:t>
                      </a:r>
                      <a:r>
                        <a:rPr sz="1100" spc="-35" dirty="0">
                          <a:latin typeface="Carlito"/>
                          <a:cs typeface="Carlito"/>
                        </a:rPr>
                        <a:t> </a:t>
                      </a:r>
                      <a:r>
                        <a:rPr sz="1100" dirty="0">
                          <a:latin typeface="Carlito"/>
                          <a:cs typeface="Carlito"/>
                        </a:rPr>
                        <a:t>first</a:t>
                      </a:r>
                      <a:r>
                        <a:rPr sz="1100" spc="-30" dirty="0">
                          <a:latin typeface="Carlito"/>
                          <a:cs typeface="Carlito"/>
                        </a:rPr>
                        <a:t> </a:t>
                      </a:r>
                      <a:r>
                        <a:rPr sz="1100" spc="-25" dirty="0">
                          <a:latin typeface="Carlito"/>
                          <a:cs typeface="Carlito"/>
                        </a:rPr>
                        <a:t>aid 	</a:t>
                      </a:r>
                      <a:r>
                        <a:rPr sz="1100" spc="-10" dirty="0">
                          <a:latin typeface="Carlito"/>
                          <a:cs typeface="Carlito"/>
                        </a:rPr>
                        <a:t>qualification</a:t>
                      </a:r>
                      <a:r>
                        <a:rPr sz="1100" dirty="0">
                          <a:latin typeface="Carlito"/>
                          <a:cs typeface="Carlito"/>
                        </a:rPr>
                        <a:t> as</a:t>
                      </a:r>
                      <a:r>
                        <a:rPr sz="1100" spc="5" dirty="0">
                          <a:latin typeface="Carlito"/>
                          <a:cs typeface="Carlito"/>
                        </a:rPr>
                        <a:t> </a:t>
                      </a:r>
                      <a:r>
                        <a:rPr sz="1100" dirty="0">
                          <a:latin typeface="Carlito"/>
                          <a:cs typeface="Carlito"/>
                        </a:rPr>
                        <a:t>part</a:t>
                      </a:r>
                      <a:r>
                        <a:rPr sz="1100" spc="5" dirty="0">
                          <a:latin typeface="Carlito"/>
                          <a:cs typeface="Carlito"/>
                        </a:rPr>
                        <a:t> </a:t>
                      </a:r>
                      <a:r>
                        <a:rPr sz="1100" dirty="0">
                          <a:latin typeface="Carlito"/>
                          <a:cs typeface="Carlito"/>
                        </a:rPr>
                        <a:t>of</a:t>
                      </a:r>
                      <a:r>
                        <a:rPr sz="1100" spc="10" dirty="0">
                          <a:latin typeface="Carlito"/>
                          <a:cs typeface="Carlito"/>
                        </a:rPr>
                        <a:t> </a:t>
                      </a:r>
                      <a:r>
                        <a:rPr sz="1100" spc="-25" dirty="0">
                          <a:latin typeface="Carlito"/>
                          <a:cs typeface="Carlito"/>
                        </a:rPr>
                        <a:t>an 	</a:t>
                      </a:r>
                      <a:r>
                        <a:rPr sz="1100" dirty="0">
                          <a:latin typeface="Carlito"/>
                          <a:cs typeface="Carlito"/>
                        </a:rPr>
                        <a:t>adventurous</a:t>
                      </a:r>
                      <a:r>
                        <a:rPr sz="1100" spc="-55" dirty="0">
                          <a:latin typeface="Carlito"/>
                          <a:cs typeface="Carlito"/>
                        </a:rPr>
                        <a:t> </a:t>
                      </a:r>
                      <a:r>
                        <a:rPr sz="1100" dirty="0">
                          <a:latin typeface="Carlito"/>
                          <a:cs typeface="Carlito"/>
                        </a:rPr>
                        <a:t>activity</a:t>
                      </a:r>
                      <a:r>
                        <a:rPr sz="1100" spc="-50" dirty="0">
                          <a:latin typeface="Carlito"/>
                          <a:cs typeface="Carlito"/>
                        </a:rPr>
                        <a:t> </a:t>
                      </a:r>
                      <a:r>
                        <a:rPr sz="1100" spc="-10" dirty="0">
                          <a:latin typeface="Carlito"/>
                          <a:cs typeface="Carlito"/>
                        </a:rPr>
                        <a:t>permit</a:t>
                      </a:r>
                      <a:endParaRPr sz="1100">
                        <a:latin typeface="Carlito"/>
                        <a:cs typeface="Carlito"/>
                      </a:endParaRPr>
                    </a:p>
                    <a:p>
                      <a:pPr marL="260350" marR="415925" indent="-168910">
                        <a:lnSpc>
                          <a:spcPct val="100000"/>
                        </a:lnSpc>
                        <a:spcBef>
                          <a:spcPts val="20"/>
                        </a:spcBef>
                        <a:buFont typeface="Arial"/>
                        <a:buChar char="•"/>
                        <a:tabLst>
                          <a:tab pos="262890" algn="l"/>
                        </a:tabLst>
                      </a:pPr>
                      <a:r>
                        <a:rPr sz="1100" dirty="0">
                          <a:latin typeface="Carlito"/>
                          <a:cs typeface="Carlito"/>
                        </a:rPr>
                        <a:t>Could</a:t>
                      </a:r>
                      <a:r>
                        <a:rPr sz="1100" spc="-20" dirty="0">
                          <a:latin typeface="Carlito"/>
                          <a:cs typeface="Carlito"/>
                        </a:rPr>
                        <a:t> </a:t>
                      </a:r>
                      <a:r>
                        <a:rPr sz="1100" dirty="0">
                          <a:latin typeface="Carlito"/>
                          <a:cs typeface="Carlito"/>
                        </a:rPr>
                        <a:t>train</a:t>
                      </a:r>
                      <a:r>
                        <a:rPr sz="1100" spc="-15" dirty="0">
                          <a:latin typeface="Carlito"/>
                          <a:cs typeface="Carlito"/>
                        </a:rPr>
                        <a:t> </a:t>
                      </a:r>
                      <a:r>
                        <a:rPr sz="1100" dirty="0">
                          <a:latin typeface="Carlito"/>
                          <a:cs typeface="Carlito"/>
                        </a:rPr>
                        <a:t>as</a:t>
                      </a:r>
                      <a:r>
                        <a:rPr sz="1100" spc="-1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first</a:t>
                      </a:r>
                      <a:r>
                        <a:rPr sz="1100" spc="-20" dirty="0">
                          <a:latin typeface="Carlito"/>
                          <a:cs typeface="Carlito"/>
                        </a:rPr>
                        <a:t> </a:t>
                      </a:r>
                      <a:r>
                        <a:rPr sz="1100" spc="-25" dirty="0">
                          <a:latin typeface="Carlito"/>
                          <a:cs typeface="Carlito"/>
                        </a:rPr>
                        <a:t>aid 	</a:t>
                      </a:r>
                      <a:r>
                        <a:rPr sz="1100" spc="-10" dirty="0">
                          <a:latin typeface="Carlito"/>
                          <a:cs typeface="Carlito"/>
                        </a:rPr>
                        <a:t>instructor</a:t>
                      </a:r>
                      <a:endParaRPr sz="110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6"/>
                  </a:ext>
                </a:extLst>
              </a:tr>
            </a:tbl>
          </a:graphicData>
        </a:graphic>
      </p:graphicFrame>
      <p:sp>
        <p:nvSpPr>
          <p:cNvPr id="5" name="object 5"/>
          <p:cNvSpPr txBox="1"/>
          <p:nvPr/>
        </p:nvSpPr>
        <p:spPr>
          <a:xfrm>
            <a:off x="7414500" y="23152"/>
            <a:ext cx="4669790" cy="1221105"/>
          </a:xfrm>
          <a:prstGeom prst="rect">
            <a:avLst/>
          </a:prstGeom>
          <a:solidFill>
            <a:srgbClr val="DAE3F3"/>
          </a:solidFill>
          <a:ln w="12700">
            <a:solidFill>
              <a:srgbClr val="2F528F"/>
            </a:solidFill>
          </a:ln>
        </p:spPr>
        <p:txBody>
          <a:bodyPr vert="horz" wrap="square" lIns="0" tIns="48260" rIns="0" bIns="0" rtlCol="0">
            <a:spAutoFit/>
          </a:bodyPr>
          <a:lstStyle/>
          <a:p>
            <a:pPr marL="377190" marR="177800" indent="-285750">
              <a:lnSpc>
                <a:spcPct val="100800"/>
              </a:lnSpc>
              <a:spcBef>
                <a:spcPts val="380"/>
              </a:spcBef>
              <a:buFont typeface="Arial"/>
              <a:buChar char="•"/>
              <a:tabLst>
                <a:tab pos="377190" algn="l"/>
              </a:tabLst>
            </a:pPr>
            <a:r>
              <a:rPr sz="1200" dirty="0">
                <a:solidFill>
                  <a:srgbClr val="203864"/>
                </a:solidFill>
                <a:latin typeface="Carlito"/>
                <a:cs typeface="Carlito"/>
              </a:rPr>
              <a:t>Knowing</a:t>
            </a:r>
            <a:r>
              <a:rPr sz="1200" spc="-30" dirty="0">
                <a:solidFill>
                  <a:srgbClr val="203864"/>
                </a:solidFill>
                <a:latin typeface="Carlito"/>
                <a:cs typeface="Carlito"/>
              </a:rPr>
              <a:t> </a:t>
            </a:r>
            <a:r>
              <a:rPr sz="1200" dirty="0">
                <a:solidFill>
                  <a:srgbClr val="203864"/>
                </a:solidFill>
                <a:latin typeface="Carlito"/>
                <a:cs typeface="Carlito"/>
              </a:rPr>
              <a:t>how</a:t>
            </a:r>
            <a:r>
              <a:rPr sz="1200" spc="-25" dirty="0">
                <a:solidFill>
                  <a:srgbClr val="203864"/>
                </a:solidFill>
                <a:latin typeface="Carlito"/>
                <a:cs typeface="Carlito"/>
              </a:rPr>
              <a:t> </a:t>
            </a:r>
            <a:r>
              <a:rPr sz="1200" dirty="0">
                <a:solidFill>
                  <a:srgbClr val="203864"/>
                </a:solidFill>
                <a:latin typeface="Carlito"/>
                <a:cs typeface="Carlito"/>
              </a:rPr>
              <a:t>to</a:t>
            </a:r>
            <a:r>
              <a:rPr sz="1200" spc="-20" dirty="0">
                <a:solidFill>
                  <a:srgbClr val="203864"/>
                </a:solidFill>
                <a:latin typeface="Carlito"/>
                <a:cs typeface="Carlito"/>
              </a:rPr>
              <a:t> </a:t>
            </a:r>
            <a:r>
              <a:rPr sz="1200" dirty="0">
                <a:solidFill>
                  <a:srgbClr val="203864"/>
                </a:solidFill>
                <a:latin typeface="Carlito"/>
                <a:cs typeface="Carlito"/>
              </a:rPr>
              <a:t>give</a:t>
            </a:r>
            <a:r>
              <a:rPr sz="1200" spc="-25" dirty="0">
                <a:solidFill>
                  <a:srgbClr val="203864"/>
                </a:solidFill>
                <a:latin typeface="Carlito"/>
                <a:cs typeface="Carlito"/>
              </a:rPr>
              <a:t> </a:t>
            </a:r>
            <a:r>
              <a:rPr sz="1200" spc="-10" dirty="0">
                <a:solidFill>
                  <a:srgbClr val="203864"/>
                </a:solidFill>
                <a:latin typeface="Carlito"/>
                <a:cs typeface="Carlito"/>
              </a:rPr>
              <a:t>life-</a:t>
            </a:r>
            <a:r>
              <a:rPr sz="1200" dirty="0">
                <a:solidFill>
                  <a:srgbClr val="203864"/>
                </a:solidFill>
                <a:latin typeface="Carlito"/>
                <a:cs typeface="Carlito"/>
              </a:rPr>
              <a:t>saving</a:t>
            </a:r>
            <a:r>
              <a:rPr sz="1200" spc="-25" dirty="0">
                <a:solidFill>
                  <a:srgbClr val="203864"/>
                </a:solidFill>
                <a:latin typeface="Carlito"/>
                <a:cs typeface="Carlito"/>
              </a:rPr>
              <a:t> </a:t>
            </a:r>
            <a:r>
              <a:rPr sz="1200" dirty="0">
                <a:solidFill>
                  <a:srgbClr val="203864"/>
                </a:solidFill>
                <a:latin typeface="Carlito"/>
                <a:cs typeface="Carlito"/>
              </a:rPr>
              <a:t>CPR,</a:t>
            </a:r>
            <a:r>
              <a:rPr sz="1200" spc="-30" dirty="0">
                <a:solidFill>
                  <a:srgbClr val="203864"/>
                </a:solidFill>
                <a:latin typeface="Carlito"/>
                <a:cs typeface="Carlito"/>
              </a:rPr>
              <a:t> </a:t>
            </a:r>
            <a:r>
              <a:rPr sz="1200" dirty="0">
                <a:solidFill>
                  <a:srgbClr val="203864"/>
                </a:solidFill>
                <a:latin typeface="Carlito"/>
                <a:cs typeface="Carlito"/>
              </a:rPr>
              <a:t>deal</a:t>
            </a:r>
            <a:r>
              <a:rPr sz="1200" spc="-25" dirty="0">
                <a:solidFill>
                  <a:srgbClr val="203864"/>
                </a:solidFill>
                <a:latin typeface="Carlito"/>
                <a:cs typeface="Carlito"/>
              </a:rPr>
              <a:t> </a:t>
            </a:r>
            <a:r>
              <a:rPr sz="1200" dirty="0">
                <a:solidFill>
                  <a:srgbClr val="203864"/>
                </a:solidFill>
                <a:latin typeface="Carlito"/>
                <a:cs typeface="Carlito"/>
              </a:rPr>
              <a:t>with</a:t>
            </a:r>
            <a:r>
              <a:rPr sz="1200" spc="-30" dirty="0">
                <a:solidFill>
                  <a:srgbClr val="203864"/>
                </a:solidFill>
                <a:latin typeface="Carlito"/>
                <a:cs typeface="Carlito"/>
              </a:rPr>
              <a:t> </a:t>
            </a:r>
            <a:r>
              <a:rPr sz="1200" dirty="0">
                <a:solidFill>
                  <a:srgbClr val="203864"/>
                </a:solidFill>
                <a:latin typeface="Carlito"/>
                <a:cs typeface="Carlito"/>
              </a:rPr>
              <a:t>an</a:t>
            </a:r>
            <a:r>
              <a:rPr sz="1200" spc="-35" dirty="0">
                <a:solidFill>
                  <a:srgbClr val="203864"/>
                </a:solidFill>
                <a:latin typeface="Carlito"/>
                <a:cs typeface="Carlito"/>
              </a:rPr>
              <a:t> </a:t>
            </a:r>
            <a:r>
              <a:rPr sz="1200" spc="-10" dirty="0">
                <a:solidFill>
                  <a:srgbClr val="203864"/>
                </a:solidFill>
                <a:latin typeface="Carlito"/>
                <a:cs typeface="Carlito"/>
              </a:rPr>
              <a:t>unresponsive casualty,</a:t>
            </a:r>
            <a:r>
              <a:rPr sz="1200" spc="-30" dirty="0">
                <a:solidFill>
                  <a:srgbClr val="203864"/>
                </a:solidFill>
                <a:latin typeface="Carlito"/>
                <a:cs typeface="Carlito"/>
              </a:rPr>
              <a:t> </a:t>
            </a:r>
            <a:r>
              <a:rPr sz="1200" dirty="0">
                <a:solidFill>
                  <a:srgbClr val="203864"/>
                </a:solidFill>
                <a:latin typeface="Carlito"/>
                <a:cs typeface="Carlito"/>
              </a:rPr>
              <a:t>and</a:t>
            </a:r>
            <a:r>
              <a:rPr sz="1200" spc="-30" dirty="0">
                <a:solidFill>
                  <a:srgbClr val="203864"/>
                </a:solidFill>
                <a:latin typeface="Carlito"/>
                <a:cs typeface="Carlito"/>
              </a:rPr>
              <a:t> </a:t>
            </a:r>
            <a:r>
              <a:rPr sz="1200" spc="-10" dirty="0">
                <a:solidFill>
                  <a:srgbClr val="203864"/>
                </a:solidFill>
                <a:latin typeface="Carlito"/>
                <a:cs typeface="Carlito"/>
              </a:rPr>
              <a:t>recognize</a:t>
            </a:r>
            <a:r>
              <a:rPr sz="1200" spc="-25" dirty="0">
                <a:solidFill>
                  <a:srgbClr val="203864"/>
                </a:solidFill>
                <a:latin typeface="Carlito"/>
                <a:cs typeface="Carlito"/>
              </a:rPr>
              <a:t> </a:t>
            </a:r>
            <a:r>
              <a:rPr sz="1200" dirty="0">
                <a:solidFill>
                  <a:srgbClr val="203864"/>
                </a:solidFill>
                <a:latin typeface="Carlito"/>
                <a:cs typeface="Carlito"/>
              </a:rPr>
              <a:t>serious</a:t>
            </a:r>
            <a:r>
              <a:rPr sz="1200" spc="-20" dirty="0">
                <a:solidFill>
                  <a:srgbClr val="203864"/>
                </a:solidFill>
                <a:latin typeface="Carlito"/>
                <a:cs typeface="Carlito"/>
              </a:rPr>
              <a:t> </a:t>
            </a:r>
            <a:r>
              <a:rPr sz="1200" dirty="0">
                <a:solidFill>
                  <a:srgbClr val="203864"/>
                </a:solidFill>
                <a:latin typeface="Carlito"/>
                <a:cs typeface="Carlito"/>
              </a:rPr>
              <a:t>medical</a:t>
            </a:r>
            <a:r>
              <a:rPr sz="1200" spc="-25" dirty="0">
                <a:solidFill>
                  <a:srgbClr val="203864"/>
                </a:solidFill>
                <a:latin typeface="Carlito"/>
                <a:cs typeface="Carlito"/>
              </a:rPr>
              <a:t> </a:t>
            </a:r>
            <a:r>
              <a:rPr sz="1200" spc="-10" dirty="0">
                <a:solidFill>
                  <a:srgbClr val="203864"/>
                </a:solidFill>
                <a:latin typeface="Carlito"/>
                <a:cs typeface="Carlito"/>
              </a:rPr>
              <a:t>emergencies</a:t>
            </a:r>
            <a:r>
              <a:rPr sz="1200" spc="-25" dirty="0">
                <a:solidFill>
                  <a:srgbClr val="203864"/>
                </a:solidFill>
                <a:latin typeface="Carlito"/>
                <a:cs typeface="Carlito"/>
              </a:rPr>
              <a:t> </a:t>
            </a:r>
            <a:r>
              <a:rPr sz="1200" dirty="0">
                <a:solidFill>
                  <a:srgbClr val="203864"/>
                </a:solidFill>
                <a:latin typeface="Carlito"/>
                <a:cs typeface="Carlito"/>
              </a:rPr>
              <a:t>(heart</a:t>
            </a:r>
            <a:r>
              <a:rPr sz="1200" spc="-25" dirty="0">
                <a:solidFill>
                  <a:srgbClr val="203864"/>
                </a:solidFill>
                <a:latin typeface="Carlito"/>
                <a:cs typeface="Carlito"/>
              </a:rPr>
              <a:t> </a:t>
            </a:r>
            <a:r>
              <a:rPr sz="1200" spc="-10" dirty="0">
                <a:solidFill>
                  <a:srgbClr val="203864"/>
                </a:solidFill>
                <a:latin typeface="Carlito"/>
                <a:cs typeface="Carlito"/>
              </a:rPr>
              <a:t>attack, stroke, seizure,</a:t>
            </a:r>
            <a:r>
              <a:rPr sz="1200" spc="-5" dirty="0">
                <a:solidFill>
                  <a:srgbClr val="203864"/>
                </a:solidFill>
                <a:latin typeface="Carlito"/>
                <a:cs typeface="Carlito"/>
              </a:rPr>
              <a:t> </a:t>
            </a:r>
            <a:r>
              <a:rPr sz="1200" spc="-10" dirty="0">
                <a:solidFill>
                  <a:srgbClr val="203864"/>
                </a:solidFill>
                <a:latin typeface="Carlito"/>
                <a:cs typeface="Carlito"/>
              </a:rPr>
              <a:t>anaphylaxis,</a:t>
            </a:r>
            <a:r>
              <a:rPr sz="1200" spc="-5" dirty="0">
                <a:solidFill>
                  <a:srgbClr val="203864"/>
                </a:solidFill>
                <a:latin typeface="Carlito"/>
                <a:cs typeface="Carlito"/>
              </a:rPr>
              <a:t> </a:t>
            </a:r>
            <a:r>
              <a:rPr sz="1200" spc="-10" dirty="0">
                <a:solidFill>
                  <a:srgbClr val="203864"/>
                </a:solidFill>
                <a:latin typeface="Carlito"/>
                <a:cs typeface="Carlito"/>
              </a:rPr>
              <a:t>shock,)</a:t>
            </a:r>
            <a:endParaRPr sz="1200">
              <a:latin typeface="Carlito"/>
              <a:cs typeface="Carlito"/>
            </a:endParaRPr>
          </a:p>
          <a:p>
            <a:pPr marL="376555" indent="-285115">
              <a:lnSpc>
                <a:spcPts val="1390"/>
              </a:lnSpc>
              <a:buFont typeface="Arial"/>
              <a:buChar char="•"/>
              <a:tabLst>
                <a:tab pos="376555" algn="l"/>
              </a:tabLst>
            </a:pPr>
            <a:r>
              <a:rPr sz="1200" spc="-35" dirty="0">
                <a:solidFill>
                  <a:srgbClr val="203864"/>
                </a:solidFill>
                <a:latin typeface="Carlito"/>
                <a:cs typeface="Carlito"/>
              </a:rPr>
              <a:t>Take</a:t>
            </a:r>
            <a:r>
              <a:rPr sz="1200" spc="-25" dirty="0">
                <a:solidFill>
                  <a:srgbClr val="203864"/>
                </a:solidFill>
                <a:latin typeface="Carlito"/>
                <a:cs typeface="Carlito"/>
              </a:rPr>
              <a:t> </a:t>
            </a:r>
            <a:r>
              <a:rPr sz="1200" dirty="0">
                <a:solidFill>
                  <a:srgbClr val="203864"/>
                </a:solidFill>
                <a:latin typeface="Carlito"/>
                <a:cs typeface="Carlito"/>
              </a:rPr>
              <a:t>action</a:t>
            </a:r>
            <a:r>
              <a:rPr sz="1200" spc="-35" dirty="0">
                <a:solidFill>
                  <a:srgbClr val="203864"/>
                </a:solidFill>
                <a:latin typeface="Carlito"/>
                <a:cs typeface="Carlito"/>
              </a:rPr>
              <a:t> </a:t>
            </a:r>
            <a:r>
              <a:rPr sz="1200" dirty="0">
                <a:solidFill>
                  <a:srgbClr val="203864"/>
                </a:solidFill>
                <a:latin typeface="Carlito"/>
                <a:cs typeface="Carlito"/>
              </a:rPr>
              <a:t>to</a:t>
            </a:r>
            <a:r>
              <a:rPr sz="1200" spc="-25" dirty="0">
                <a:solidFill>
                  <a:srgbClr val="203864"/>
                </a:solidFill>
                <a:latin typeface="Carlito"/>
                <a:cs typeface="Carlito"/>
              </a:rPr>
              <a:t> </a:t>
            </a:r>
            <a:r>
              <a:rPr sz="1200" dirty="0">
                <a:solidFill>
                  <a:srgbClr val="203864"/>
                </a:solidFill>
                <a:latin typeface="Carlito"/>
                <a:cs typeface="Carlito"/>
              </a:rPr>
              <a:t>deal</a:t>
            </a:r>
            <a:r>
              <a:rPr sz="1200" spc="-30" dirty="0">
                <a:solidFill>
                  <a:srgbClr val="203864"/>
                </a:solidFill>
                <a:latin typeface="Carlito"/>
                <a:cs typeface="Carlito"/>
              </a:rPr>
              <a:t> </a:t>
            </a:r>
            <a:r>
              <a:rPr sz="1200" dirty="0">
                <a:solidFill>
                  <a:srgbClr val="203864"/>
                </a:solidFill>
                <a:latin typeface="Carlito"/>
                <a:cs typeface="Carlito"/>
              </a:rPr>
              <a:t>with</a:t>
            </a:r>
            <a:r>
              <a:rPr sz="1200" spc="-30" dirty="0">
                <a:solidFill>
                  <a:srgbClr val="203864"/>
                </a:solidFill>
                <a:latin typeface="Carlito"/>
                <a:cs typeface="Carlito"/>
              </a:rPr>
              <a:t> </a:t>
            </a:r>
            <a:r>
              <a:rPr sz="1200" dirty="0">
                <a:solidFill>
                  <a:srgbClr val="203864"/>
                </a:solidFill>
                <a:latin typeface="Carlito"/>
                <a:cs typeface="Carlito"/>
              </a:rPr>
              <a:t>cuts,</a:t>
            </a:r>
            <a:r>
              <a:rPr sz="1200" spc="-30" dirty="0">
                <a:solidFill>
                  <a:srgbClr val="203864"/>
                </a:solidFill>
                <a:latin typeface="Carlito"/>
                <a:cs typeface="Carlito"/>
              </a:rPr>
              <a:t> </a:t>
            </a:r>
            <a:r>
              <a:rPr sz="1200" dirty="0">
                <a:solidFill>
                  <a:srgbClr val="203864"/>
                </a:solidFill>
                <a:latin typeface="Carlito"/>
                <a:cs typeface="Carlito"/>
              </a:rPr>
              <a:t>burns,</a:t>
            </a:r>
            <a:r>
              <a:rPr sz="1200" spc="-30" dirty="0">
                <a:solidFill>
                  <a:srgbClr val="203864"/>
                </a:solidFill>
                <a:latin typeface="Carlito"/>
                <a:cs typeface="Carlito"/>
              </a:rPr>
              <a:t> </a:t>
            </a:r>
            <a:r>
              <a:rPr sz="1200" dirty="0">
                <a:solidFill>
                  <a:srgbClr val="203864"/>
                </a:solidFill>
                <a:latin typeface="Carlito"/>
                <a:cs typeface="Carlito"/>
              </a:rPr>
              <a:t>asthma,</a:t>
            </a:r>
            <a:r>
              <a:rPr sz="1200" spc="-25" dirty="0">
                <a:solidFill>
                  <a:srgbClr val="203864"/>
                </a:solidFill>
                <a:latin typeface="Carlito"/>
                <a:cs typeface="Carlito"/>
              </a:rPr>
              <a:t> </a:t>
            </a:r>
            <a:r>
              <a:rPr sz="1200" dirty="0">
                <a:solidFill>
                  <a:srgbClr val="203864"/>
                </a:solidFill>
                <a:latin typeface="Carlito"/>
                <a:cs typeface="Carlito"/>
              </a:rPr>
              <a:t>heat</a:t>
            </a:r>
            <a:r>
              <a:rPr sz="1200" spc="-30" dirty="0">
                <a:solidFill>
                  <a:srgbClr val="203864"/>
                </a:solidFill>
                <a:latin typeface="Carlito"/>
                <a:cs typeface="Carlito"/>
              </a:rPr>
              <a:t> </a:t>
            </a:r>
            <a:r>
              <a:rPr sz="1200" spc="-10" dirty="0">
                <a:solidFill>
                  <a:srgbClr val="203864"/>
                </a:solidFill>
                <a:latin typeface="Carlito"/>
                <a:cs typeface="Carlito"/>
              </a:rPr>
              <a:t>exhaustion,</a:t>
            </a:r>
            <a:endParaRPr sz="1200">
              <a:latin typeface="Carlito"/>
              <a:cs typeface="Carlito"/>
            </a:endParaRPr>
          </a:p>
          <a:p>
            <a:pPr marL="377190">
              <a:lnSpc>
                <a:spcPts val="1430"/>
              </a:lnSpc>
              <a:spcBef>
                <a:spcPts val="50"/>
              </a:spcBef>
            </a:pPr>
            <a:r>
              <a:rPr sz="1200" spc="-10" dirty="0">
                <a:solidFill>
                  <a:srgbClr val="203864"/>
                </a:solidFill>
                <a:latin typeface="Carlito"/>
                <a:cs typeface="Carlito"/>
              </a:rPr>
              <a:t>hypothermia</a:t>
            </a:r>
            <a:r>
              <a:rPr sz="1200" spc="-15" dirty="0">
                <a:solidFill>
                  <a:srgbClr val="203864"/>
                </a:solidFill>
                <a:latin typeface="Carlito"/>
                <a:cs typeface="Carlito"/>
              </a:rPr>
              <a:t> </a:t>
            </a:r>
            <a:r>
              <a:rPr sz="1200" dirty="0">
                <a:solidFill>
                  <a:srgbClr val="203864"/>
                </a:solidFill>
                <a:latin typeface="Carlito"/>
                <a:cs typeface="Carlito"/>
              </a:rPr>
              <a:t>and</a:t>
            </a:r>
            <a:r>
              <a:rPr sz="1200" spc="-15" dirty="0">
                <a:solidFill>
                  <a:srgbClr val="203864"/>
                </a:solidFill>
                <a:latin typeface="Carlito"/>
                <a:cs typeface="Carlito"/>
              </a:rPr>
              <a:t> </a:t>
            </a:r>
            <a:r>
              <a:rPr sz="1200" dirty="0">
                <a:solidFill>
                  <a:srgbClr val="203864"/>
                </a:solidFill>
                <a:latin typeface="Carlito"/>
                <a:cs typeface="Carlito"/>
              </a:rPr>
              <a:t>other</a:t>
            </a:r>
            <a:r>
              <a:rPr sz="1200" spc="-20" dirty="0">
                <a:solidFill>
                  <a:srgbClr val="203864"/>
                </a:solidFill>
                <a:latin typeface="Carlito"/>
                <a:cs typeface="Carlito"/>
              </a:rPr>
              <a:t> </a:t>
            </a:r>
            <a:r>
              <a:rPr sz="1200" spc="-10" dirty="0">
                <a:solidFill>
                  <a:srgbClr val="203864"/>
                </a:solidFill>
                <a:latin typeface="Carlito"/>
                <a:cs typeface="Carlito"/>
              </a:rPr>
              <a:t>conditions</a:t>
            </a:r>
            <a:r>
              <a:rPr sz="1200" spc="-5" dirty="0">
                <a:solidFill>
                  <a:srgbClr val="203864"/>
                </a:solidFill>
                <a:latin typeface="Carlito"/>
                <a:cs typeface="Carlito"/>
              </a:rPr>
              <a:t> </a:t>
            </a:r>
            <a:r>
              <a:rPr sz="1200" dirty="0">
                <a:solidFill>
                  <a:srgbClr val="203864"/>
                </a:solidFill>
                <a:latin typeface="Carlito"/>
                <a:cs typeface="Carlito"/>
              </a:rPr>
              <a:t>that</a:t>
            </a:r>
            <a:r>
              <a:rPr sz="1200" spc="-15" dirty="0">
                <a:solidFill>
                  <a:srgbClr val="203864"/>
                </a:solidFill>
                <a:latin typeface="Carlito"/>
                <a:cs typeface="Carlito"/>
              </a:rPr>
              <a:t> </a:t>
            </a:r>
            <a:r>
              <a:rPr sz="1200" dirty="0">
                <a:solidFill>
                  <a:srgbClr val="203864"/>
                </a:solidFill>
                <a:latin typeface="Carlito"/>
                <a:cs typeface="Carlito"/>
              </a:rPr>
              <a:t>may</a:t>
            </a:r>
            <a:r>
              <a:rPr sz="1200" spc="-15" dirty="0">
                <a:solidFill>
                  <a:srgbClr val="203864"/>
                </a:solidFill>
                <a:latin typeface="Carlito"/>
                <a:cs typeface="Carlito"/>
              </a:rPr>
              <a:t> </a:t>
            </a:r>
            <a:r>
              <a:rPr sz="1200" dirty="0">
                <a:solidFill>
                  <a:srgbClr val="203864"/>
                </a:solidFill>
                <a:latin typeface="Carlito"/>
                <a:cs typeface="Carlito"/>
              </a:rPr>
              <a:t>occur</a:t>
            </a:r>
            <a:r>
              <a:rPr sz="1200" spc="-20" dirty="0">
                <a:solidFill>
                  <a:srgbClr val="203864"/>
                </a:solidFill>
                <a:latin typeface="Carlito"/>
                <a:cs typeface="Carlito"/>
              </a:rPr>
              <a:t> </a:t>
            </a:r>
            <a:r>
              <a:rPr sz="1200" dirty="0">
                <a:solidFill>
                  <a:srgbClr val="203864"/>
                </a:solidFill>
                <a:latin typeface="Carlito"/>
                <a:cs typeface="Carlito"/>
              </a:rPr>
              <a:t>in</a:t>
            </a:r>
            <a:r>
              <a:rPr sz="1200" spc="-15" dirty="0">
                <a:solidFill>
                  <a:srgbClr val="203864"/>
                </a:solidFill>
                <a:latin typeface="Carlito"/>
                <a:cs typeface="Carlito"/>
              </a:rPr>
              <a:t> </a:t>
            </a:r>
            <a:r>
              <a:rPr sz="1200" spc="-10" dirty="0">
                <a:solidFill>
                  <a:srgbClr val="203864"/>
                </a:solidFill>
                <a:latin typeface="Carlito"/>
                <a:cs typeface="Carlito"/>
              </a:rPr>
              <a:t>scouting</a:t>
            </a:r>
            <a:endParaRPr sz="1200">
              <a:latin typeface="Carlito"/>
              <a:cs typeface="Carlito"/>
            </a:endParaRPr>
          </a:p>
          <a:p>
            <a:pPr marL="376555" indent="-285115">
              <a:lnSpc>
                <a:spcPts val="1430"/>
              </a:lnSpc>
              <a:buFont typeface="Arial"/>
              <a:buChar char="•"/>
              <a:tabLst>
                <a:tab pos="376555" algn="l"/>
              </a:tabLst>
            </a:pPr>
            <a:r>
              <a:rPr sz="1200" dirty="0">
                <a:solidFill>
                  <a:srgbClr val="203864"/>
                </a:solidFill>
                <a:latin typeface="Carlito"/>
                <a:cs typeface="Carlito"/>
              </a:rPr>
              <a:t>Know</a:t>
            </a:r>
            <a:r>
              <a:rPr sz="1200" spc="-20" dirty="0">
                <a:solidFill>
                  <a:srgbClr val="203864"/>
                </a:solidFill>
                <a:latin typeface="Carlito"/>
                <a:cs typeface="Carlito"/>
              </a:rPr>
              <a:t> </a:t>
            </a:r>
            <a:r>
              <a:rPr sz="1200" dirty="0">
                <a:solidFill>
                  <a:srgbClr val="203864"/>
                </a:solidFill>
                <a:latin typeface="Carlito"/>
                <a:cs typeface="Carlito"/>
              </a:rPr>
              <a:t>how</a:t>
            </a:r>
            <a:r>
              <a:rPr sz="1200" spc="-20" dirty="0">
                <a:solidFill>
                  <a:srgbClr val="203864"/>
                </a:solidFill>
                <a:latin typeface="Carlito"/>
                <a:cs typeface="Carlito"/>
              </a:rPr>
              <a:t> </a:t>
            </a:r>
            <a:r>
              <a:rPr sz="1200" dirty="0">
                <a:solidFill>
                  <a:srgbClr val="203864"/>
                </a:solidFill>
                <a:latin typeface="Carlito"/>
                <a:cs typeface="Carlito"/>
              </a:rPr>
              <a:t>to</a:t>
            </a:r>
            <a:r>
              <a:rPr sz="1200" spc="-20" dirty="0">
                <a:solidFill>
                  <a:srgbClr val="203864"/>
                </a:solidFill>
                <a:latin typeface="Carlito"/>
                <a:cs typeface="Carlito"/>
              </a:rPr>
              <a:t> </a:t>
            </a:r>
            <a:r>
              <a:rPr sz="1200" dirty="0">
                <a:solidFill>
                  <a:srgbClr val="203864"/>
                </a:solidFill>
                <a:latin typeface="Carlito"/>
                <a:cs typeface="Carlito"/>
              </a:rPr>
              <a:t>summon</a:t>
            </a:r>
            <a:r>
              <a:rPr sz="1200" spc="-30" dirty="0">
                <a:solidFill>
                  <a:srgbClr val="203864"/>
                </a:solidFill>
                <a:latin typeface="Carlito"/>
                <a:cs typeface="Carlito"/>
              </a:rPr>
              <a:t> </a:t>
            </a:r>
            <a:r>
              <a:rPr sz="1200" dirty="0">
                <a:solidFill>
                  <a:srgbClr val="203864"/>
                </a:solidFill>
                <a:latin typeface="Carlito"/>
                <a:cs typeface="Carlito"/>
              </a:rPr>
              <a:t>help</a:t>
            </a:r>
            <a:r>
              <a:rPr sz="1200" spc="-30" dirty="0">
                <a:solidFill>
                  <a:srgbClr val="203864"/>
                </a:solidFill>
                <a:latin typeface="Carlito"/>
                <a:cs typeface="Carlito"/>
              </a:rPr>
              <a:t> </a:t>
            </a:r>
            <a:r>
              <a:rPr sz="1200" dirty="0">
                <a:solidFill>
                  <a:srgbClr val="203864"/>
                </a:solidFill>
                <a:latin typeface="Carlito"/>
                <a:cs typeface="Carlito"/>
              </a:rPr>
              <a:t>from</a:t>
            </a:r>
            <a:r>
              <a:rPr sz="1200" spc="-20" dirty="0">
                <a:solidFill>
                  <a:srgbClr val="203864"/>
                </a:solidFill>
                <a:latin typeface="Carlito"/>
                <a:cs typeface="Carlito"/>
              </a:rPr>
              <a:t> </a:t>
            </a:r>
            <a:r>
              <a:rPr sz="1200" dirty="0">
                <a:solidFill>
                  <a:srgbClr val="203864"/>
                </a:solidFill>
                <a:latin typeface="Carlito"/>
                <a:cs typeface="Carlito"/>
              </a:rPr>
              <a:t>the</a:t>
            </a:r>
            <a:r>
              <a:rPr sz="1200" spc="-20" dirty="0">
                <a:solidFill>
                  <a:srgbClr val="203864"/>
                </a:solidFill>
                <a:latin typeface="Carlito"/>
                <a:cs typeface="Carlito"/>
              </a:rPr>
              <a:t> </a:t>
            </a:r>
            <a:r>
              <a:rPr sz="1200" spc="-10" dirty="0">
                <a:solidFill>
                  <a:srgbClr val="203864"/>
                </a:solidFill>
                <a:latin typeface="Carlito"/>
                <a:cs typeface="Carlito"/>
              </a:rPr>
              <a:t>emergency</a:t>
            </a:r>
            <a:r>
              <a:rPr sz="1200" spc="-25" dirty="0">
                <a:solidFill>
                  <a:srgbClr val="203864"/>
                </a:solidFill>
                <a:latin typeface="Carlito"/>
                <a:cs typeface="Carlito"/>
              </a:rPr>
              <a:t> </a:t>
            </a:r>
            <a:r>
              <a:rPr sz="1200" spc="-10" dirty="0">
                <a:solidFill>
                  <a:srgbClr val="203864"/>
                </a:solidFill>
                <a:latin typeface="Carlito"/>
                <a:cs typeface="Carlito"/>
              </a:rPr>
              <a:t>services</a:t>
            </a:r>
            <a:endParaRPr sz="1200">
              <a:latin typeface="Carlito"/>
              <a:cs typeface="Carlito"/>
            </a:endParaRPr>
          </a:p>
        </p:txBody>
      </p:sp>
      <p:grpSp>
        <p:nvGrpSpPr>
          <p:cNvPr id="10" name="Group 9">
            <a:extLst>
              <a:ext uri="{FF2B5EF4-FFF2-40B4-BE49-F238E27FC236}">
                <a16:creationId xmlns:a16="http://schemas.microsoft.com/office/drawing/2014/main" id="{D5665566-268B-B2F7-2150-4D3612E537FA}"/>
              </a:ext>
            </a:extLst>
          </p:cNvPr>
          <p:cNvGrpSpPr/>
          <p:nvPr/>
        </p:nvGrpSpPr>
        <p:grpSpPr>
          <a:xfrm>
            <a:off x="39934" y="6007"/>
            <a:ext cx="1442085" cy="1238249"/>
            <a:chOff x="39934" y="6007"/>
            <a:chExt cx="1442085" cy="1238249"/>
          </a:xfrm>
        </p:grpSpPr>
        <p:sp>
          <p:nvSpPr>
            <p:cNvPr id="11" name="object 7">
              <a:extLst>
                <a:ext uri="{FF2B5EF4-FFF2-40B4-BE49-F238E27FC236}">
                  <a16:creationId xmlns:a16="http://schemas.microsoft.com/office/drawing/2014/main" id="{4D2B1C5A-5B76-6EBE-08DB-EEDBD2AC0466}"/>
                </a:ext>
              </a:extLst>
            </p:cNvPr>
            <p:cNvSpPr/>
            <p:nvPr/>
          </p:nvSpPr>
          <p:spPr>
            <a:xfrm>
              <a:off x="39934" y="6007"/>
              <a:ext cx="1442085" cy="1232535"/>
            </a:xfrm>
            <a:custGeom>
              <a:avLst/>
              <a:gdLst/>
              <a:ahLst/>
              <a:cxnLst/>
              <a:rect l="l" t="t" r="r" b="b"/>
              <a:pathLst>
                <a:path w="1442085" h="1232535">
                  <a:moveTo>
                    <a:pt x="1441825" y="0"/>
                  </a:moveTo>
                  <a:lnTo>
                    <a:pt x="0" y="0"/>
                  </a:lnTo>
                  <a:lnTo>
                    <a:pt x="0" y="1232484"/>
                  </a:lnTo>
                  <a:lnTo>
                    <a:pt x="1441825" y="1232484"/>
                  </a:lnTo>
                  <a:lnTo>
                    <a:pt x="1441825" y="0"/>
                  </a:lnTo>
                  <a:close/>
                </a:path>
              </a:pathLst>
            </a:custGeom>
            <a:solidFill>
              <a:srgbClr val="7413DC"/>
            </a:solidFill>
          </p:spPr>
          <p:txBody>
            <a:bodyPr wrap="square" lIns="0" tIns="0" rIns="0" bIns="0" rtlCol="0"/>
            <a:lstStyle/>
            <a:p>
              <a:endParaRPr/>
            </a:p>
          </p:txBody>
        </p:sp>
        <p:pic>
          <p:nvPicPr>
            <p:cNvPr id="12" name="Picture 11" descr="A logo with a lily on it&#10;&#10;Description automatically generated">
              <a:extLst>
                <a:ext uri="{FF2B5EF4-FFF2-40B4-BE49-F238E27FC236}">
                  <a16:creationId xmlns:a16="http://schemas.microsoft.com/office/drawing/2014/main" id="{6751E4A9-FB55-126C-82B8-5C5D105A3B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31" y="23151"/>
              <a:ext cx="1287149" cy="1221105"/>
            </a:xfrm>
            <a:prstGeom prst="rect">
              <a:avLst/>
            </a:prstGeom>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49552" y="17589"/>
            <a:ext cx="3046095" cy="1221105"/>
          </a:xfrm>
          <a:prstGeom prst="rect">
            <a:avLst/>
          </a:prstGeom>
          <a:solidFill>
            <a:srgbClr val="7413DC"/>
          </a:solidFill>
          <a:ln w="12700">
            <a:solidFill>
              <a:srgbClr val="2F528F"/>
            </a:solidFill>
          </a:ln>
        </p:spPr>
        <p:txBody>
          <a:bodyPr vert="horz" wrap="square" lIns="0" tIns="229235" rIns="0" bIns="0" rtlCol="0">
            <a:spAutoFit/>
          </a:bodyPr>
          <a:lstStyle/>
          <a:p>
            <a:pPr marL="943610">
              <a:lnSpc>
                <a:spcPct val="100000"/>
              </a:lnSpc>
              <a:spcBef>
                <a:spcPts val="1805"/>
              </a:spcBef>
            </a:pPr>
            <a:r>
              <a:rPr sz="3600" spc="-10" dirty="0">
                <a:solidFill>
                  <a:srgbClr val="FFFFFF"/>
                </a:solidFill>
                <a:latin typeface="Carlito"/>
                <a:cs typeface="Carlito"/>
              </a:rPr>
              <a:t>Hiking</a:t>
            </a:r>
            <a:endParaRPr sz="3600">
              <a:latin typeface="Carlito"/>
              <a:cs typeface="Carlito"/>
            </a:endParaRPr>
          </a:p>
          <a:p>
            <a:pPr marL="889000">
              <a:lnSpc>
                <a:spcPct val="100000"/>
              </a:lnSpc>
              <a:spcBef>
                <a:spcPts val="100"/>
              </a:spcBef>
            </a:pPr>
            <a:r>
              <a:rPr sz="1100" spc="-25" dirty="0">
                <a:solidFill>
                  <a:srgbClr val="FFFFFF"/>
                </a:solidFill>
                <a:latin typeface="Carlito"/>
                <a:cs typeface="Carlito"/>
              </a:rPr>
              <a:t>(and</a:t>
            </a:r>
            <a:r>
              <a:rPr sz="1100" spc="-35" dirty="0">
                <a:solidFill>
                  <a:srgbClr val="FFFFFF"/>
                </a:solidFill>
                <a:latin typeface="Carlito"/>
                <a:cs typeface="Carlito"/>
              </a:rPr>
              <a:t> </a:t>
            </a:r>
            <a:r>
              <a:rPr sz="1100" spc="-25" dirty="0">
                <a:solidFill>
                  <a:srgbClr val="FFFFFF"/>
                </a:solidFill>
                <a:latin typeface="Carlito"/>
                <a:cs typeface="Carlito"/>
              </a:rPr>
              <a:t>other </a:t>
            </a:r>
            <a:r>
              <a:rPr sz="1100" spc="-10" dirty="0">
                <a:solidFill>
                  <a:srgbClr val="FFFFFF"/>
                </a:solidFill>
                <a:latin typeface="Carlito"/>
                <a:cs typeface="Carlito"/>
              </a:rPr>
              <a:t>expeditions)</a:t>
            </a:r>
            <a:endParaRPr sz="1100">
              <a:latin typeface="Carlito"/>
              <a:cs typeface="Carlito"/>
            </a:endParaRPr>
          </a:p>
        </p:txBody>
      </p:sp>
      <p:sp>
        <p:nvSpPr>
          <p:cNvPr id="3" name="object 3"/>
          <p:cNvSpPr txBox="1"/>
          <p:nvPr/>
        </p:nvSpPr>
        <p:spPr>
          <a:xfrm>
            <a:off x="4676165" y="17589"/>
            <a:ext cx="2657475" cy="1221105"/>
          </a:xfrm>
          <a:prstGeom prst="rect">
            <a:avLst/>
          </a:prstGeom>
          <a:solidFill>
            <a:srgbClr val="DAE3F3"/>
          </a:solidFill>
          <a:ln w="12700">
            <a:solidFill>
              <a:srgbClr val="2F528F"/>
            </a:solidFill>
          </a:ln>
        </p:spPr>
        <p:txBody>
          <a:bodyPr vert="horz" wrap="square" lIns="0" tIns="9525" rIns="0" bIns="0" rtlCol="0">
            <a:spAutoFit/>
          </a:bodyPr>
          <a:lstStyle/>
          <a:p>
            <a:pPr>
              <a:lnSpc>
                <a:spcPct val="100000"/>
              </a:lnSpc>
              <a:spcBef>
                <a:spcPts val="75"/>
              </a:spcBef>
            </a:pPr>
            <a:endParaRPr sz="1600">
              <a:latin typeface="Times New Roman"/>
              <a:cs typeface="Times New Roman"/>
            </a:endParaRPr>
          </a:p>
          <a:p>
            <a:pPr marL="220979" marR="213360" algn="ctr">
              <a:lnSpc>
                <a:spcPts val="1900"/>
              </a:lnSpc>
            </a:pPr>
            <a:r>
              <a:rPr sz="1600" dirty="0">
                <a:solidFill>
                  <a:srgbClr val="203864"/>
                </a:solidFill>
                <a:latin typeface="Carlito"/>
                <a:cs typeface="Carlito"/>
              </a:rPr>
              <a:t>Using</a:t>
            </a:r>
            <a:r>
              <a:rPr sz="1600" spc="-25" dirty="0">
                <a:solidFill>
                  <a:srgbClr val="203864"/>
                </a:solidFill>
                <a:latin typeface="Carlito"/>
                <a:cs typeface="Carlito"/>
              </a:rPr>
              <a:t> </a:t>
            </a:r>
            <a:r>
              <a:rPr sz="1600" dirty="0">
                <a:solidFill>
                  <a:srgbClr val="203864"/>
                </a:solidFill>
                <a:latin typeface="Carlito"/>
                <a:cs typeface="Carlito"/>
              </a:rPr>
              <a:t>scouting</a:t>
            </a:r>
            <a:r>
              <a:rPr sz="1600" spc="-20" dirty="0">
                <a:solidFill>
                  <a:srgbClr val="203864"/>
                </a:solidFill>
                <a:latin typeface="Carlito"/>
                <a:cs typeface="Carlito"/>
              </a:rPr>
              <a:t> </a:t>
            </a:r>
            <a:r>
              <a:rPr sz="1600" dirty="0">
                <a:solidFill>
                  <a:srgbClr val="203864"/>
                </a:solidFill>
                <a:latin typeface="Carlito"/>
                <a:cs typeface="Carlito"/>
              </a:rPr>
              <a:t>skills</a:t>
            </a:r>
            <a:r>
              <a:rPr sz="1600" spc="-20" dirty="0">
                <a:solidFill>
                  <a:srgbClr val="203864"/>
                </a:solidFill>
                <a:latin typeface="Carlito"/>
                <a:cs typeface="Carlito"/>
              </a:rPr>
              <a:t> </a:t>
            </a:r>
            <a:r>
              <a:rPr sz="1600" dirty="0">
                <a:solidFill>
                  <a:srgbClr val="203864"/>
                </a:solidFill>
                <a:latin typeface="Carlito"/>
                <a:cs typeface="Carlito"/>
              </a:rPr>
              <a:t>on</a:t>
            </a:r>
            <a:r>
              <a:rPr sz="1600" spc="-20" dirty="0">
                <a:solidFill>
                  <a:srgbClr val="203864"/>
                </a:solidFill>
                <a:latin typeface="Carlito"/>
                <a:cs typeface="Carlito"/>
              </a:rPr>
              <a:t> </a:t>
            </a:r>
            <a:r>
              <a:rPr sz="1600" spc="-25" dirty="0">
                <a:solidFill>
                  <a:srgbClr val="203864"/>
                </a:solidFill>
                <a:latin typeface="Carlito"/>
                <a:cs typeface="Carlito"/>
              </a:rPr>
              <a:t>the </a:t>
            </a:r>
            <a:r>
              <a:rPr sz="1600" dirty="0">
                <a:solidFill>
                  <a:srgbClr val="203864"/>
                </a:solidFill>
                <a:latin typeface="Carlito"/>
                <a:cs typeface="Carlito"/>
              </a:rPr>
              <a:t>move,</a:t>
            </a:r>
            <a:r>
              <a:rPr sz="1600" spc="-40" dirty="0">
                <a:solidFill>
                  <a:srgbClr val="203864"/>
                </a:solidFill>
                <a:latin typeface="Carlito"/>
                <a:cs typeface="Carlito"/>
              </a:rPr>
              <a:t> </a:t>
            </a:r>
            <a:r>
              <a:rPr sz="1600" dirty="0">
                <a:solidFill>
                  <a:srgbClr val="203864"/>
                </a:solidFill>
                <a:latin typeface="Carlito"/>
                <a:cs typeface="Carlito"/>
              </a:rPr>
              <a:t>journeying</a:t>
            </a:r>
            <a:r>
              <a:rPr sz="1600" spc="-45" dirty="0">
                <a:solidFill>
                  <a:srgbClr val="203864"/>
                </a:solidFill>
                <a:latin typeface="Carlito"/>
                <a:cs typeface="Carlito"/>
              </a:rPr>
              <a:t> </a:t>
            </a:r>
            <a:r>
              <a:rPr sz="1600" dirty="0">
                <a:solidFill>
                  <a:srgbClr val="203864"/>
                </a:solidFill>
                <a:latin typeface="Carlito"/>
                <a:cs typeface="Carlito"/>
              </a:rPr>
              <a:t>on</a:t>
            </a:r>
            <a:r>
              <a:rPr sz="1600" spc="-40" dirty="0">
                <a:solidFill>
                  <a:srgbClr val="203864"/>
                </a:solidFill>
                <a:latin typeface="Carlito"/>
                <a:cs typeface="Carlito"/>
              </a:rPr>
              <a:t> </a:t>
            </a:r>
            <a:r>
              <a:rPr sz="1600" spc="-20" dirty="0">
                <a:solidFill>
                  <a:srgbClr val="203864"/>
                </a:solidFill>
                <a:latin typeface="Carlito"/>
                <a:cs typeface="Carlito"/>
              </a:rPr>
              <a:t>foot, </a:t>
            </a:r>
            <a:r>
              <a:rPr sz="1600" dirty="0">
                <a:solidFill>
                  <a:srgbClr val="203864"/>
                </a:solidFill>
                <a:latin typeface="Carlito"/>
                <a:cs typeface="Carlito"/>
              </a:rPr>
              <a:t>bicycle</a:t>
            </a:r>
            <a:r>
              <a:rPr sz="1600" spc="-30" dirty="0">
                <a:solidFill>
                  <a:srgbClr val="203864"/>
                </a:solidFill>
                <a:latin typeface="Carlito"/>
                <a:cs typeface="Carlito"/>
              </a:rPr>
              <a:t> </a:t>
            </a:r>
            <a:r>
              <a:rPr sz="1600" dirty="0">
                <a:solidFill>
                  <a:srgbClr val="203864"/>
                </a:solidFill>
                <a:latin typeface="Carlito"/>
                <a:cs typeface="Carlito"/>
              </a:rPr>
              <a:t>or</a:t>
            </a:r>
            <a:r>
              <a:rPr sz="1600" spc="-35" dirty="0">
                <a:solidFill>
                  <a:srgbClr val="203864"/>
                </a:solidFill>
                <a:latin typeface="Carlito"/>
                <a:cs typeface="Carlito"/>
              </a:rPr>
              <a:t> </a:t>
            </a:r>
            <a:r>
              <a:rPr sz="1600" spc="-20" dirty="0">
                <a:solidFill>
                  <a:srgbClr val="203864"/>
                </a:solidFill>
                <a:latin typeface="Carlito"/>
                <a:cs typeface="Carlito"/>
              </a:rPr>
              <a:t>boat.</a:t>
            </a:r>
            <a:endParaRPr sz="1600">
              <a:latin typeface="Carlito"/>
              <a:cs typeface="Carlito"/>
            </a:endParaRPr>
          </a:p>
        </p:txBody>
      </p:sp>
      <p:graphicFrame>
        <p:nvGraphicFramePr>
          <p:cNvPr id="4" name="object 4"/>
          <p:cNvGraphicFramePr>
            <a:graphicFrameLocks noGrp="1"/>
          </p:cNvGraphicFramePr>
          <p:nvPr/>
        </p:nvGraphicFramePr>
        <p:xfrm>
          <a:off x="24382" y="1318945"/>
          <a:ext cx="12054205" cy="5311775"/>
        </p:xfrm>
        <a:graphic>
          <a:graphicData uri="http://schemas.openxmlformats.org/drawingml/2006/table">
            <a:tbl>
              <a:tblPr firstRow="1" bandRow="1">
                <a:tableStyleId>{2D5ABB26-0587-4C30-8999-92F81FD0307C}</a:tableStyleId>
              </a:tblPr>
              <a:tblGrid>
                <a:gridCol w="1955800">
                  <a:extLst>
                    <a:ext uri="{9D8B030D-6E8A-4147-A177-3AD203B41FA5}">
                      <a16:colId xmlns:a16="http://schemas.microsoft.com/office/drawing/2014/main" val="20000"/>
                    </a:ext>
                  </a:extLst>
                </a:gridCol>
                <a:gridCol w="1955800">
                  <a:extLst>
                    <a:ext uri="{9D8B030D-6E8A-4147-A177-3AD203B41FA5}">
                      <a16:colId xmlns:a16="http://schemas.microsoft.com/office/drawing/2014/main" val="20001"/>
                    </a:ext>
                  </a:extLst>
                </a:gridCol>
                <a:gridCol w="2006600">
                  <a:extLst>
                    <a:ext uri="{9D8B030D-6E8A-4147-A177-3AD203B41FA5}">
                      <a16:colId xmlns:a16="http://schemas.microsoft.com/office/drawing/2014/main" val="20002"/>
                    </a:ext>
                  </a:extLst>
                </a:gridCol>
                <a:gridCol w="2105025">
                  <a:extLst>
                    <a:ext uri="{9D8B030D-6E8A-4147-A177-3AD203B41FA5}">
                      <a16:colId xmlns:a16="http://schemas.microsoft.com/office/drawing/2014/main" val="20003"/>
                    </a:ext>
                  </a:extLst>
                </a:gridCol>
                <a:gridCol w="2015490">
                  <a:extLst>
                    <a:ext uri="{9D8B030D-6E8A-4147-A177-3AD203B41FA5}">
                      <a16:colId xmlns:a16="http://schemas.microsoft.com/office/drawing/2014/main" val="20004"/>
                    </a:ext>
                  </a:extLst>
                </a:gridCol>
                <a:gridCol w="2015490">
                  <a:extLst>
                    <a:ext uri="{9D8B030D-6E8A-4147-A177-3AD203B41FA5}">
                      <a16:colId xmlns:a16="http://schemas.microsoft.com/office/drawing/2014/main" val="20005"/>
                    </a:ext>
                  </a:extLst>
                </a:gridCol>
              </a:tblGrid>
              <a:tr h="730250">
                <a:tc>
                  <a:txBody>
                    <a:bodyPr/>
                    <a:lstStyle/>
                    <a:p>
                      <a:pPr marL="635" algn="ctr">
                        <a:lnSpc>
                          <a:spcPct val="100000"/>
                        </a:lnSpc>
                        <a:spcBef>
                          <a:spcPts val="265"/>
                        </a:spcBef>
                      </a:pPr>
                      <a:r>
                        <a:rPr sz="1800" b="1" spc="-10" dirty="0">
                          <a:solidFill>
                            <a:srgbClr val="FFFFFF"/>
                          </a:solidFill>
                          <a:latin typeface="Carlito"/>
                          <a:cs typeface="Carlito"/>
                        </a:rPr>
                        <a:t>Squirrels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6</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65"/>
                        </a:spcBef>
                      </a:pPr>
                      <a:r>
                        <a:rPr sz="1800" b="1" spc="-10" dirty="0">
                          <a:solidFill>
                            <a:srgbClr val="FFFFFF"/>
                          </a:solidFill>
                          <a:latin typeface="Carlito"/>
                          <a:cs typeface="Carlito"/>
                        </a:rPr>
                        <a:t>Beavers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8</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65"/>
                        </a:spcBef>
                      </a:pPr>
                      <a:r>
                        <a:rPr sz="1800" b="1" spc="-20" dirty="0">
                          <a:solidFill>
                            <a:srgbClr val="FFFFFF"/>
                          </a:solidFill>
                          <a:latin typeface="Carlito"/>
                          <a:cs typeface="Carlito"/>
                        </a:rPr>
                        <a:t>Cubs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30" dirty="0">
                          <a:solidFill>
                            <a:srgbClr val="FFFFFF"/>
                          </a:solidFill>
                          <a:latin typeface="Carlito"/>
                          <a:cs typeface="Carlito"/>
                        </a:rPr>
                        <a:t> </a:t>
                      </a:r>
                      <a:r>
                        <a:rPr sz="1200" b="1" dirty="0">
                          <a:solidFill>
                            <a:srgbClr val="FFFFFF"/>
                          </a:solidFill>
                          <a:latin typeface="Carlito"/>
                          <a:cs typeface="Carlito"/>
                        </a:rPr>
                        <a:t>age</a:t>
                      </a:r>
                      <a:r>
                        <a:rPr sz="1200" b="1" spc="-25" dirty="0">
                          <a:solidFill>
                            <a:srgbClr val="FFFFFF"/>
                          </a:solidFill>
                          <a:latin typeface="Carlito"/>
                          <a:cs typeface="Carlito"/>
                        </a:rPr>
                        <a:t> </a:t>
                      </a:r>
                      <a:r>
                        <a:rPr sz="1200" b="1" dirty="0">
                          <a:solidFill>
                            <a:srgbClr val="FFFFFF"/>
                          </a:solidFill>
                          <a:latin typeface="Carlito"/>
                          <a:cs typeface="Carlito"/>
                        </a:rPr>
                        <a:t>10.5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5"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65"/>
                        </a:spcBef>
                      </a:pPr>
                      <a:r>
                        <a:rPr sz="1800" b="1" spc="-10" dirty="0">
                          <a:solidFill>
                            <a:srgbClr val="FFFFFF"/>
                          </a:solidFill>
                          <a:latin typeface="Carlito"/>
                          <a:cs typeface="Carlito"/>
                        </a:rPr>
                        <a:t>Scouts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14</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65"/>
                        </a:spcBef>
                      </a:pPr>
                      <a:r>
                        <a:rPr sz="1800" b="1" spc="-10" dirty="0">
                          <a:solidFill>
                            <a:srgbClr val="FFFFFF"/>
                          </a:solidFill>
                          <a:latin typeface="Carlito"/>
                          <a:cs typeface="Carlito"/>
                        </a:rPr>
                        <a:t>Explorers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18</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65"/>
                        </a:spcBef>
                      </a:pPr>
                      <a:r>
                        <a:rPr sz="1800" b="1" spc="-10" dirty="0">
                          <a:solidFill>
                            <a:srgbClr val="FFFFFF"/>
                          </a:solidFill>
                          <a:latin typeface="Carlito"/>
                          <a:cs typeface="Carlito"/>
                        </a:rPr>
                        <a:t>Network</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25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extLst>
                  <a:ext uri="{0D108BD9-81ED-4DB2-BD59-A6C34878D82A}">
                    <a16:rowId xmlns:a16="http://schemas.microsoft.com/office/drawing/2014/main" val="10000"/>
                  </a:ext>
                </a:extLst>
              </a:tr>
              <a:tr h="1551305">
                <a:tc>
                  <a:txBody>
                    <a:bodyPr/>
                    <a:lstStyle/>
                    <a:p>
                      <a:pPr marL="91440" marR="104775">
                        <a:lnSpc>
                          <a:spcPct val="100800"/>
                        </a:lnSpc>
                        <a:spcBef>
                          <a:spcPts val="235"/>
                        </a:spcBef>
                      </a:pPr>
                      <a:r>
                        <a:rPr sz="1200" dirty="0">
                          <a:latin typeface="Carlito"/>
                          <a:cs typeface="Carlito"/>
                        </a:rPr>
                        <a:t>With</a:t>
                      </a:r>
                      <a:r>
                        <a:rPr sz="1200" spc="-20" dirty="0">
                          <a:latin typeface="Carlito"/>
                          <a:cs typeface="Carlito"/>
                        </a:rPr>
                        <a:t> </a:t>
                      </a:r>
                      <a:r>
                        <a:rPr sz="1200" spc="-10" dirty="0">
                          <a:latin typeface="Carlito"/>
                          <a:cs typeface="Carlito"/>
                        </a:rPr>
                        <a:t>encouragement, </a:t>
                      </a:r>
                      <a:r>
                        <a:rPr sz="1200" spc="-25" dirty="0">
                          <a:latin typeface="Carlito"/>
                          <a:cs typeface="Carlito"/>
                        </a:rPr>
                        <a:t>be </a:t>
                      </a:r>
                      <a:r>
                        <a:rPr sz="1200" dirty="0">
                          <a:latin typeface="Carlito"/>
                          <a:cs typeface="Carlito"/>
                        </a:rPr>
                        <a:t>able</a:t>
                      </a:r>
                      <a:r>
                        <a:rPr sz="1200" spc="-20" dirty="0">
                          <a:latin typeface="Carlito"/>
                          <a:cs typeface="Carlito"/>
                        </a:rPr>
                        <a:t> </a:t>
                      </a:r>
                      <a:r>
                        <a:rPr sz="1200" dirty="0">
                          <a:latin typeface="Carlito"/>
                          <a:cs typeface="Carlito"/>
                        </a:rPr>
                        <a:t>to</a:t>
                      </a:r>
                      <a:r>
                        <a:rPr sz="1200" spc="-20" dirty="0">
                          <a:latin typeface="Carlito"/>
                          <a:cs typeface="Carlito"/>
                        </a:rPr>
                        <a:t> </a:t>
                      </a:r>
                      <a:r>
                        <a:rPr sz="1200" dirty="0">
                          <a:latin typeface="Carlito"/>
                          <a:cs typeface="Carlito"/>
                        </a:rPr>
                        <a:t>remain</a:t>
                      </a:r>
                      <a:r>
                        <a:rPr sz="1200" spc="-30" dirty="0">
                          <a:latin typeface="Carlito"/>
                          <a:cs typeface="Carlito"/>
                        </a:rPr>
                        <a:t> </a:t>
                      </a:r>
                      <a:r>
                        <a:rPr sz="1200" dirty="0">
                          <a:latin typeface="Carlito"/>
                          <a:cs typeface="Carlito"/>
                        </a:rPr>
                        <a:t>with</a:t>
                      </a:r>
                      <a:r>
                        <a:rPr sz="1200" spc="-30" dirty="0">
                          <a:latin typeface="Carlito"/>
                          <a:cs typeface="Carlito"/>
                        </a:rPr>
                        <a:t> </a:t>
                      </a:r>
                      <a:r>
                        <a:rPr sz="1200" dirty="0">
                          <a:latin typeface="Carlito"/>
                          <a:cs typeface="Carlito"/>
                        </a:rPr>
                        <a:t>a</a:t>
                      </a:r>
                      <a:r>
                        <a:rPr sz="1200" spc="-20" dirty="0">
                          <a:latin typeface="Carlito"/>
                          <a:cs typeface="Carlito"/>
                        </a:rPr>
                        <a:t> </a:t>
                      </a:r>
                      <a:r>
                        <a:rPr sz="1200" spc="-10" dirty="0">
                          <a:latin typeface="Carlito"/>
                          <a:cs typeface="Carlito"/>
                        </a:rPr>
                        <a:t>group, </a:t>
                      </a:r>
                      <a:r>
                        <a:rPr sz="1200" dirty="0">
                          <a:latin typeface="Carlito"/>
                          <a:cs typeface="Carlito"/>
                        </a:rPr>
                        <a:t>carry</a:t>
                      </a:r>
                      <a:r>
                        <a:rPr sz="1200" spc="-20" dirty="0">
                          <a:latin typeface="Carlito"/>
                          <a:cs typeface="Carlito"/>
                        </a:rPr>
                        <a:t> </a:t>
                      </a:r>
                      <a:r>
                        <a:rPr sz="1200" dirty="0">
                          <a:latin typeface="Carlito"/>
                          <a:cs typeface="Carlito"/>
                        </a:rPr>
                        <a:t>their</a:t>
                      </a:r>
                      <a:r>
                        <a:rPr sz="1200" spc="-20" dirty="0">
                          <a:latin typeface="Carlito"/>
                          <a:cs typeface="Carlito"/>
                        </a:rPr>
                        <a:t> </a:t>
                      </a:r>
                      <a:r>
                        <a:rPr sz="1200" dirty="0">
                          <a:latin typeface="Carlito"/>
                          <a:cs typeface="Carlito"/>
                        </a:rPr>
                        <a:t>own</a:t>
                      </a:r>
                      <a:r>
                        <a:rPr sz="1200" spc="-15" dirty="0">
                          <a:latin typeface="Carlito"/>
                          <a:cs typeface="Carlito"/>
                        </a:rPr>
                        <a:t> </a:t>
                      </a:r>
                      <a:r>
                        <a:rPr sz="1200" dirty="0">
                          <a:latin typeface="Carlito"/>
                          <a:cs typeface="Carlito"/>
                        </a:rPr>
                        <a:t>bag</a:t>
                      </a:r>
                      <a:r>
                        <a:rPr sz="1200" spc="-15" dirty="0">
                          <a:latin typeface="Carlito"/>
                          <a:cs typeface="Carlito"/>
                        </a:rPr>
                        <a:t> </a:t>
                      </a:r>
                      <a:r>
                        <a:rPr sz="1200" spc="-25" dirty="0">
                          <a:latin typeface="Carlito"/>
                          <a:cs typeface="Carlito"/>
                        </a:rPr>
                        <a:t>and </a:t>
                      </a:r>
                      <a:r>
                        <a:rPr sz="1200" dirty="0">
                          <a:latin typeface="Carlito"/>
                          <a:cs typeface="Carlito"/>
                        </a:rPr>
                        <a:t>follow</a:t>
                      </a:r>
                      <a:r>
                        <a:rPr sz="1200" spc="-20" dirty="0">
                          <a:latin typeface="Carlito"/>
                          <a:cs typeface="Carlito"/>
                        </a:rPr>
                        <a:t> </a:t>
                      </a:r>
                      <a:r>
                        <a:rPr sz="1200" spc="-10" dirty="0">
                          <a:latin typeface="Carlito"/>
                          <a:cs typeface="Carlito"/>
                        </a:rPr>
                        <a:t>instructions</a:t>
                      </a:r>
                      <a:r>
                        <a:rPr sz="1200" spc="-15" dirty="0">
                          <a:latin typeface="Carlito"/>
                          <a:cs typeface="Carlito"/>
                        </a:rPr>
                        <a:t> </a:t>
                      </a:r>
                      <a:r>
                        <a:rPr sz="1200" dirty="0">
                          <a:latin typeface="Carlito"/>
                          <a:cs typeface="Carlito"/>
                        </a:rPr>
                        <a:t>for</a:t>
                      </a:r>
                      <a:r>
                        <a:rPr sz="1200" spc="-25" dirty="0">
                          <a:latin typeface="Carlito"/>
                          <a:cs typeface="Carlito"/>
                        </a:rPr>
                        <a:t> </a:t>
                      </a:r>
                      <a:r>
                        <a:rPr sz="1200" spc="-50" dirty="0">
                          <a:latin typeface="Carlito"/>
                          <a:cs typeface="Carlito"/>
                        </a:rPr>
                        <a:t>a</a:t>
                      </a:r>
                      <a:r>
                        <a:rPr sz="1200" spc="500" dirty="0">
                          <a:latin typeface="Carlito"/>
                          <a:cs typeface="Carlito"/>
                        </a:rPr>
                        <a:t> </a:t>
                      </a:r>
                      <a:r>
                        <a:rPr sz="1200" dirty="0">
                          <a:latin typeface="Carlito"/>
                          <a:cs typeface="Carlito"/>
                        </a:rPr>
                        <a:t>walk</a:t>
                      </a:r>
                      <a:r>
                        <a:rPr sz="1200" spc="-10" dirty="0">
                          <a:latin typeface="Carlito"/>
                          <a:cs typeface="Carlito"/>
                        </a:rPr>
                        <a:t> </a:t>
                      </a:r>
                      <a:r>
                        <a:rPr sz="1200" dirty="0">
                          <a:latin typeface="Carlito"/>
                          <a:cs typeface="Carlito"/>
                        </a:rPr>
                        <a:t>of</a:t>
                      </a:r>
                      <a:r>
                        <a:rPr sz="1200" spc="-15" dirty="0">
                          <a:latin typeface="Carlito"/>
                          <a:cs typeface="Carlito"/>
                        </a:rPr>
                        <a:t> </a:t>
                      </a:r>
                      <a:r>
                        <a:rPr sz="1200" dirty="0">
                          <a:latin typeface="Carlito"/>
                          <a:cs typeface="Carlito"/>
                        </a:rPr>
                        <a:t>up</a:t>
                      </a:r>
                      <a:r>
                        <a:rPr sz="1200" spc="-15" dirty="0">
                          <a:latin typeface="Carlito"/>
                          <a:cs typeface="Carlito"/>
                        </a:rPr>
                        <a:t> </a:t>
                      </a:r>
                      <a:r>
                        <a:rPr sz="1200" dirty="0">
                          <a:latin typeface="Carlito"/>
                          <a:cs typeface="Carlito"/>
                        </a:rPr>
                        <a:t>to</a:t>
                      </a:r>
                      <a:r>
                        <a:rPr sz="1200" spc="-10" dirty="0">
                          <a:latin typeface="Carlito"/>
                          <a:cs typeface="Carlito"/>
                        </a:rPr>
                        <a:t> </a:t>
                      </a:r>
                      <a:r>
                        <a:rPr sz="1200" dirty="0">
                          <a:latin typeface="Carlito"/>
                          <a:cs typeface="Carlito"/>
                        </a:rPr>
                        <a:t>1</a:t>
                      </a:r>
                      <a:r>
                        <a:rPr sz="1200" spc="-10" dirty="0">
                          <a:latin typeface="Carlito"/>
                          <a:cs typeface="Carlito"/>
                        </a:rPr>
                        <a:t> </a:t>
                      </a:r>
                      <a:r>
                        <a:rPr sz="1200" spc="-20" dirty="0">
                          <a:latin typeface="Carlito"/>
                          <a:cs typeface="Carlito"/>
                        </a:rPr>
                        <a:t>hour</a:t>
                      </a:r>
                      <a:endParaRPr sz="1200">
                        <a:latin typeface="Carlito"/>
                        <a:cs typeface="Carlito"/>
                      </a:endParaRPr>
                    </a:p>
                  </a:txBody>
                  <a:tcPr marL="0" marR="0" marT="2984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52400">
                        <a:lnSpc>
                          <a:spcPct val="100800"/>
                        </a:lnSpc>
                        <a:spcBef>
                          <a:spcPts val="235"/>
                        </a:spcBef>
                      </a:pPr>
                      <a:r>
                        <a:rPr sz="1200" dirty="0">
                          <a:latin typeface="Carlito"/>
                          <a:cs typeface="Carlito"/>
                        </a:rPr>
                        <a:t>Be</a:t>
                      </a:r>
                      <a:r>
                        <a:rPr sz="1200" spc="-10" dirty="0">
                          <a:latin typeface="Carlito"/>
                          <a:cs typeface="Carlito"/>
                        </a:rPr>
                        <a:t> </a:t>
                      </a:r>
                      <a:r>
                        <a:rPr sz="1200" dirty="0">
                          <a:latin typeface="Carlito"/>
                          <a:cs typeface="Carlito"/>
                        </a:rPr>
                        <a:t>a</a:t>
                      </a:r>
                      <a:r>
                        <a:rPr sz="1200" spc="-10" dirty="0">
                          <a:latin typeface="Carlito"/>
                          <a:cs typeface="Carlito"/>
                        </a:rPr>
                        <a:t> competent</a:t>
                      </a:r>
                      <a:r>
                        <a:rPr sz="1200" spc="-15" dirty="0">
                          <a:latin typeface="Carlito"/>
                          <a:cs typeface="Carlito"/>
                        </a:rPr>
                        <a:t> </a:t>
                      </a:r>
                      <a:r>
                        <a:rPr sz="1200" dirty="0">
                          <a:latin typeface="Carlito"/>
                          <a:cs typeface="Carlito"/>
                        </a:rPr>
                        <a:t>member</a:t>
                      </a:r>
                      <a:r>
                        <a:rPr sz="1200" spc="-15" dirty="0">
                          <a:latin typeface="Carlito"/>
                          <a:cs typeface="Carlito"/>
                        </a:rPr>
                        <a:t> </a:t>
                      </a:r>
                      <a:r>
                        <a:rPr sz="1200" spc="-25" dirty="0">
                          <a:latin typeface="Carlito"/>
                          <a:cs typeface="Carlito"/>
                        </a:rPr>
                        <a:t>of </a:t>
                      </a:r>
                      <a:r>
                        <a:rPr sz="1200" dirty="0">
                          <a:latin typeface="Carlito"/>
                          <a:cs typeface="Carlito"/>
                        </a:rPr>
                        <a:t>a</a:t>
                      </a:r>
                      <a:r>
                        <a:rPr sz="1200" spc="-30" dirty="0">
                          <a:latin typeface="Carlito"/>
                          <a:cs typeface="Carlito"/>
                        </a:rPr>
                        <a:t> </a:t>
                      </a:r>
                      <a:r>
                        <a:rPr sz="1200" dirty="0">
                          <a:latin typeface="Carlito"/>
                          <a:cs typeface="Carlito"/>
                        </a:rPr>
                        <a:t>group</a:t>
                      </a:r>
                      <a:r>
                        <a:rPr sz="1200" spc="-30" dirty="0">
                          <a:latin typeface="Carlito"/>
                          <a:cs typeface="Carlito"/>
                        </a:rPr>
                        <a:t> </a:t>
                      </a:r>
                      <a:r>
                        <a:rPr sz="1200" dirty="0">
                          <a:latin typeface="Carlito"/>
                          <a:cs typeface="Carlito"/>
                        </a:rPr>
                        <a:t>for</a:t>
                      </a:r>
                      <a:r>
                        <a:rPr sz="1200" spc="-30" dirty="0">
                          <a:latin typeface="Carlito"/>
                          <a:cs typeface="Carlito"/>
                        </a:rPr>
                        <a:t> </a:t>
                      </a:r>
                      <a:r>
                        <a:rPr sz="1200" dirty="0">
                          <a:latin typeface="Carlito"/>
                          <a:cs typeface="Carlito"/>
                        </a:rPr>
                        <a:t>a</a:t>
                      </a:r>
                      <a:r>
                        <a:rPr sz="1200" spc="-25" dirty="0">
                          <a:latin typeface="Carlito"/>
                          <a:cs typeface="Carlito"/>
                        </a:rPr>
                        <a:t> </a:t>
                      </a:r>
                      <a:r>
                        <a:rPr sz="1200" dirty="0">
                          <a:latin typeface="Carlito"/>
                          <a:cs typeface="Carlito"/>
                        </a:rPr>
                        <a:t>short</a:t>
                      </a:r>
                      <a:r>
                        <a:rPr sz="1200" spc="-30" dirty="0">
                          <a:latin typeface="Carlito"/>
                          <a:cs typeface="Carlito"/>
                        </a:rPr>
                        <a:t> </a:t>
                      </a:r>
                      <a:r>
                        <a:rPr sz="1200" dirty="0">
                          <a:latin typeface="Carlito"/>
                          <a:cs typeface="Carlito"/>
                        </a:rPr>
                        <a:t>hike</a:t>
                      </a:r>
                      <a:r>
                        <a:rPr sz="1200" spc="-20" dirty="0">
                          <a:latin typeface="Carlito"/>
                          <a:cs typeface="Carlito"/>
                        </a:rPr>
                        <a:t> </a:t>
                      </a:r>
                      <a:r>
                        <a:rPr sz="1200" spc="-25" dirty="0">
                          <a:latin typeface="Carlito"/>
                          <a:cs typeface="Carlito"/>
                        </a:rPr>
                        <a:t>(of </a:t>
                      </a:r>
                      <a:r>
                        <a:rPr sz="1200" spc="-10" dirty="0">
                          <a:latin typeface="Carlito"/>
                          <a:cs typeface="Carlito"/>
                        </a:rPr>
                        <a:t>2-</a:t>
                      </a:r>
                      <a:r>
                        <a:rPr sz="1200" dirty="0">
                          <a:latin typeface="Carlito"/>
                          <a:cs typeface="Carlito"/>
                        </a:rPr>
                        <a:t>3</a:t>
                      </a:r>
                      <a:r>
                        <a:rPr sz="1200" spc="-25" dirty="0">
                          <a:latin typeface="Carlito"/>
                          <a:cs typeface="Carlito"/>
                        </a:rPr>
                        <a:t> </a:t>
                      </a:r>
                      <a:r>
                        <a:rPr sz="1200" dirty="0">
                          <a:latin typeface="Carlito"/>
                          <a:cs typeface="Carlito"/>
                        </a:rPr>
                        <a:t>hours</a:t>
                      </a:r>
                      <a:r>
                        <a:rPr sz="1200" spc="-20" dirty="0">
                          <a:latin typeface="Carlito"/>
                          <a:cs typeface="Carlito"/>
                        </a:rPr>
                        <a:t> </a:t>
                      </a:r>
                      <a:r>
                        <a:rPr sz="1200" dirty="0">
                          <a:latin typeface="Carlito"/>
                          <a:cs typeface="Carlito"/>
                        </a:rPr>
                        <a:t>with</a:t>
                      </a:r>
                      <a:r>
                        <a:rPr sz="1200" spc="-30" dirty="0">
                          <a:latin typeface="Carlito"/>
                          <a:cs typeface="Carlito"/>
                        </a:rPr>
                        <a:t> </a:t>
                      </a:r>
                      <a:r>
                        <a:rPr sz="1200" spc="-10" dirty="0">
                          <a:latin typeface="Carlito"/>
                          <a:cs typeface="Carlito"/>
                        </a:rPr>
                        <a:t>breaks)</a:t>
                      </a:r>
                      <a:endParaRPr sz="1200">
                        <a:latin typeface="Carlito"/>
                        <a:cs typeface="Carlito"/>
                      </a:endParaRPr>
                    </a:p>
                  </a:txBody>
                  <a:tcPr marL="0" marR="0" marT="2984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61290">
                        <a:lnSpc>
                          <a:spcPct val="100000"/>
                        </a:lnSpc>
                        <a:spcBef>
                          <a:spcPts val="250"/>
                        </a:spcBef>
                      </a:pPr>
                      <a:r>
                        <a:rPr sz="1200" dirty="0">
                          <a:latin typeface="Carlito"/>
                          <a:cs typeface="Carlito"/>
                        </a:rPr>
                        <a:t>Be</a:t>
                      </a:r>
                      <a:r>
                        <a:rPr sz="1200" spc="-20" dirty="0">
                          <a:latin typeface="Carlito"/>
                          <a:cs typeface="Carlito"/>
                        </a:rPr>
                        <a:t> </a:t>
                      </a:r>
                      <a:r>
                        <a:rPr sz="1200" dirty="0">
                          <a:latin typeface="Carlito"/>
                          <a:cs typeface="Carlito"/>
                        </a:rPr>
                        <a:t>able</a:t>
                      </a:r>
                      <a:r>
                        <a:rPr sz="1200" spc="-20" dirty="0">
                          <a:latin typeface="Carlito"/>
                          <a:cs typeface="Carlito"/>
                        </a:rPr>
                        <a:t> </a:t>
                      </a:r>
                      <a:r>
                        <a:rPr sz="1200" dirty="0">
                          <a:latin typeface="Carlito"/>
                          <a:cs typeface="Carlito"/>
                        </a:rPr>
                        <a:t>to</a:t>
                      </a:r>
                      <a:r>
                        <a:rPr sz="1200" spc="-20" dirty="0">
                          <a:latin typeface="Carlito"/>
                          <a:cs typeface="Carlito"/>
                        </a:rPr>
                        <a:t> </a:t>
                      </a:r>
                      <a:r>
                        <a:rPr sz="1200" dirty="0">
                          <a:latin typeface="Carlito"/>
                          <a:cs typeface="Carlito"/>
                        </a:rPr>
                        <a:t>hike</a:t>
                      </a:r>
                      <a:r>
                        <a:rPr sz="1200" spc="-20" dirty="0">
                          <a:latin typeface="Carlito"/>
                          <a:cs typeface="Carlito"/>
                        </a:rPr>
                        <a:t> </a:t>
                      </a:r>
                      <a:r>
                        <a:rPr sz="1200" dirty="0">
                          <a:latin typeface="Carlito"/>
                          <a:cs typeface="Carlito"/>
                        </a:rPr>
                        <a:t>for</a:t>
                      </a:r>
                      <a:r>
                        <a:rPr sz="1200" spc="-30" dirty="0">
                          <a:latin typeface="Carlito"/>
                          <a:cs typeface="Carlito"/>
                        </a:rPr>
                        <a:t> </a:t>
                      </a:r>
                      <a:r>
                        <a:rPr sz="1200" dirty="0">
                          <a:latin typeface="Carlito"/>
                          <a:cs typeface="Carlito"/>
                        </a:rPr>
                        <a:t>a</a:t>
                      </a:r>
                      <a:r>
                        <a:rPr sz="1200" spc="-20" dirty="0">
                          <a:latin typeface="Carlito"/>
                          <a:cs typeface="Carlito"/>
                        </a:rPr>
                        <a:t> day’s </a:t>
                      </a:r>
                      <a:r>
                        <a:rPr sz="1200" dirty="0">
                          <a:latin typeface="Carlito"/>
                          <a:cs typeface="Carlito"/>
                        </a:rPr>
                        <a:t>duration</a:t>
                      </a:r>
                      <a:r>
                        <a:rPr sz="1200" spc="-50" dirty="0">
                          <a:latin typeface="Carlito"/>
                          <a:cs typeface="Carlito"/>
                        </a:rPr>
                        <a:t> </a:t>
                      </a:r>
                      <a:r>
                        <a:rPr sz="1200" dirty="0">
                          <a:latin typeface="Carlito"/>
                          <a:cs typeface="Carlito"/>
                        </a:rPr>
                        <a:t>taking</a:t>
                      </a:r>
                      <a:r>
                        <a:rPr sz="1200" spc="-40" dirty="0">
                          <a:latin typeface="Carlito"/>
                          <a:cs typeface="Carlito"/>
                        </a:rPr>
                        <a:t> </a:t>
                      </a:r>
                      <a:r>
                        <a:rPr sz="1200" dirty="0">
                          <a:latin typeface="Carlito"/>
                          <a:cs typeface="Carlito"/>
                        </a:rPr>
                        <a:t>good</a:t>
                      </a:r>
                      <a:r>
                        <a:rPr sz="1200" spc="-45" dirty="0">
                          <a:latin typeface="Carlito"/>
                          <a:cs typeface="Carlito"/>
                        </a:rPr>
                        <a:t> </a:t>
                      </a:r>
                      <a:r>
                        <a:rPr sz="1200" dirty="0">
                          <a:latin typeface="Carlito"/>
                          <a:cs typeface="Carlito"/>
                        </a:rPr>
                        <a:t>care</a:t>
                      </a:r>
                      <a:r>
                        <a:rPr sz="1200" spc="-40" dirty="0">
                          <a:latin typeface="Carlito"/>
                          <a:cs typeface="Carlito"/>
                        </a:rPr>
                        <a:t> </a:t>
                      </a:r>
                      <a:r>
                        <a:rPr sz="1200" spc="-25" dirty="0">
                          <a:latin typeface="Carlito"/>
                          <a:cs typeface="Carlito"/>
                        </a:rPr>
                        <a:t>of </a:t>
                      </a:r>
                      <a:r>
                        <a:rPr sz="1200" dirty="0">
                          <a:latin typeface="Carlito"/>
                          <a:cs typeface="Carlito"/>
                        </a:rPr>
                        <a:t>personal</a:t>
                      </a:r>
                      <a:r>
                        <a:rPr sz="1200" spc="-25" dirty="0">
                          <a:latin typeface="Carlito"/>
                          <a:cs typeface="Carlito"/>
                        </a:rPr>
                        <a:t> </a:t>
                      </a:r>
                      <a:r>
                        <a:rPr sz="1200" dirty="0">
                          <a:latin typeface="Carlito"/>
                          <a:cs typeface="Carlito"/>
                        </a:rPr>
                        <a:t>kit</a:t>
                      </a:r>
                      <a:r>
                        <a:rPr sz="1200" spc="-25" dirty="0">
                          <a:latin typeface="Carlito"/>
                          <a:cs typeface="Carlito"/>
                        </a:rPr>
                        <a:t> </a:t>
                      </a:r>
                      <a:r>
                        <a:rPr sz="1200" dirty="0">
                          <a:latin typeface="Carlito"/>
                          <a:cs typeface="Carlito"/>
                        </a:rPr>
                        <a:t>and</a:t>
                      </a:r>
                      <a:r>
                        <a:rPr sz="1200" spc="-30" dirty="0">
                          <a:latin typeface="Carlito"/>
                          <a:cs typeface="Carlito"/>
                        </a:rPr>
                        <a:t> </a:t>
                      </a:r>
                      <a:r>
                        <a:rPr sz="1200" spc="-10" dirty="0">
                          <a:latin typeface="Carlito"/>
                          <a:cs typeface="Carlito"/>
                        </a:rPr>
                        <a:t>showing </a:t>
                      </a:r>
                      <a:r>
                        <a:rPr sz="1200" dirty="0">
                          <a:latin typeface="Carlito"/>
                          <a:cs typeface="Carlito"/>
                        </a:rPr>
                        <a:t>care</a:t>
                      </a:r>
                      <a:r>
                        <a:rPr sz="1200" spc="-25" dirty="0">
                          <a:latin typeface="Carlito"/>
                          <a:cs typeface="Carlito"/>
                        </a:rPr>
                        <a:t> </a:t>
                      </a:r>
                      <a:r>
                        <a:rPr sz="1200" dirty="0">
                          <a:latin typeface="Carlito"/>
                          <a:cs typeface="Carlito"/>
                        </a:rPr>
                        <a:t>for</a:t>
                      </a:r>
                      <a:r>
                        <a:rPr sz="1200" spc="-30" dirty="0">
                          <a:latin typeface="Carlito"/>
                          <a:cs typeface="Carlito"/>
                        </a:rPr>
                        <a:t> </a:t>
                      </a:r>
                      <a:r>
                        <a:rPr sz="1200" dirty="0">
                          <a:latin typeface="Carlito"/>
                          <a:cs typeface="Carlito"/>
                        </a:rPr>
                        <a:t>other</a:t>
                      </a:r>
                      <a:r>
                        <a:rPr sz="1200" spc="-30" dirty="0">
                          <a:latin typeface="Carlito"/>
                          <a:cs typeface="Carlito"/>
                        </a:rPr>
                        <a:t> </a:t>
                      </a:r>
                      <a:r>
                        <a:rPr sz="1200" spc="-10" dirty="0">
                          <a:latin typeface="Carlito"/>
                          <a:cs typeface="Carlito"/>
                        </a:rPr>
                        <a:t>hikers</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44145">
                        <a:lnSpc>
                          <a:spcPct val="100800"/>
                        </a:lnSpc>
                        <a:spcBef>
                          <a:spcPts val="235"/>
                        </a:spcBef>
                      </a:pPr>
                      <a:r>
                        <a:rPr sz="1200" spc="-35" dirty="0">
                          <a:latin typeface="Carlito"/>
                          <a:cs typeface="Carlito"/>
                        </a:rPr>
                        <a:t>Take</a:t>
                      </a:r>
                      <a:r>
                        <a:rPr sz="1200" spc="-15" dirty="0">
                          <a:latin typeface="Carlito"/>
                          <a:cs typeface="Carlito"/>
                        </a:rPr>
                        <a:t> </a:t>
                      </a:r>
                      <a:r>
                        <a:rPr sz="1200" dirty="0">
                          <a:latin typeface="Carlito"/>
                          <a:cs typeface="Carlito"/>
                        </a:rPr>
                        <a:t>the</a:t>
                      </a:r>
                      <a:r>
                        <a:rPr sz="1200" spc="-15" dirty="0">
                          <a:latin typeface="Carlito"/>
                          <a:cs typeface="Carlito"/>
                        </a:rPr>
                        <a:t> </a:t>
                      </a:r>
                      <a:r>
                        <a:rPr sz="1200" dirty="0">
                          <a:latin typeface="Carlito"/>
                          <a:cs typeface="Carlito"/>
                        </a:rPr>
                        <a:t>lead</a:t>
                      </a:r>
                      <a:r>
                        <a:rPr sz="1200" spc="-25" dirty="0">
                          <a:latin typeface="Carlito"/>
                          <a:cs typeface="Carlito"/>
                        </a:rPr>
                        <a:t> </a:t>
                      </a:r>
                      <a:r>
                        <a:rPr sz="1200" dirty="0">
                          <a:latin typeface="Carlito"/>
                          <a:cs typeface="Carlito"/>
                        </a:rPr>
                        <a:t>on</a:t>
                      </a:r>
                      <a:r>
                        <a:rPr sz="1200" spc="-25" dirty="0">
                          <a:latin typeface="Carlito"/>
                          <a:cs typeface="Carlito"/>
                        </a:rPr>
                        <a:t> </a:t>
                      </a:r>
                      <a:r>
                        <a:rPr sz="1200" dirty="0">
                          <a:latin typeface="Carlito"/>
                          <a:cs typeface="Carlito"/>
                        </a:rPr>
                        <a:t>a</a:t>
                      </a:r>
                      <a:r>
                        <a:rPr sz="1200" spc="-20" dirty="0">
                          <a:latin typeface="Carlito"/>
                          <a:cs typeface="Carlito"/>
                        </a:rPr>
                        <a:t> </a:t>
                      </a:r>
                      <a:r>
                        <a:rPr sz="1200" dirty="0">
                          <a:latin typeface="Carlito"/>
                          <a:cs typeface="Carlito"/>
                        </a:rPr>
                        <a:t>hike</a:t>
                      </a:r>
                      <a:r>
                        <a:rPr sz="1200" spc="-10" dirty="0">
                          <a:latin typeface="Carlito"/>
                          <a:cs typeface="Carlito"/>
                        </a:rPr>
                        <a:t> </a:t>
                      </a:r>
                      <a:r>
                        <a:rPr sz="1200" spc="-25" dirty="0">
                          <a:latin typeface="Carlito"/>
                          <a:cs typeface="Carlito"/>
                        </a:rPr>
                        <a:t>or </a:t>
                      </a:r>
                      <a:r>
                        <a:rPr sz="1200" spc="-10" dirty="0">
                          <a:latin typeface="Carlito"/>
                          <a:cs typeface="Carlito"/>
                        </a:rPr>
                        <a:t>expedition </a:t>
                      </a:r>
                      <a:r>
                        <a:rPr sz="1200" dirty="0">
                          <a:latin typeface="Carlito"/>
                          <a:cs typeface="Carlito"/>
                        </a:rPr>
                        <a:t>of</a:t>
                      </a:r>
                      <a:r>
                        <a:rPr sz="1200" spc="-5" dirty="0">
                          <a:latin typeface="Carlito"/>
                          <a:cs typeface="Carlito"/>
                        </a:rPr>
                        <a:t> </a:t>
                      </a:r>
                      <a:r>
                        <a:rPr sz="1200" dirty="0">
                          <a:latin typeface="Carlito"/>
                          <a:cs typeface="Carlito"/>
                        </a:rPr>
                        <a:t>two </a:t>
                      </a:r>
                      <a:r>
                        <a:rPr sz="1200" spc="-10" dirty="0">
                          <a:latin typeface="Carlito"/>
                          <a:cs typeface="Carlito"/>
                        </a:rPr>
                        <a:t>consecutive </a:t>
                      </a:r>
                      <a:r>
                        <a:rPr sz="1200" dirty="0">
                          <a:latin typeface="Carlito"/>
                          <a:cs typeface="Carlito"/>
                        </a:rPr>
                        <a:t>days,</a:t>
                      </a:r>
                      <a:r>
                        <a:rPr sz="1200" spc="-55" dirty="0">
                          <a:latin typeface="Carlito"/>
                          <a:cs typeface="Carlito"/>
                        </a:rPr>
                        <a:t> </a:t>
                      </a:r>
                      <a:r>
                        <a:rPr sz="1200" dirty="0">
                          <a:latin typeface="Carlito"/>
                          <a:cs typeface="Carlito"/>
                        </a:rPr>
                        <a:t>carrying</a:t>
                      </a:r>
                      <a:r>
                        <a:rPr sz="1200" spc="-50" dirty="0">
                          <a:latin typeface="Carlito"/>
                          <a:cs typeface="Carlito"/>
                        </a:rPr>
                        <a:t> </a:t>
                      </a:r>
                      <a:r>
                        <a:rPr sz="1200" spc="-10" dirty="0">
                          <a:latin typeface="Carlito"/>
                          <a:cs typeface="Carlito"/>
                        </a:rPr>
                        <a:t>appropriate </a:t>
                      </a:r>
                      <a:r>
                        <a:rPr sz="1200" dirty="0">
                          <a:latin typeface="Carlito"/>
                          <a:cs typeface="Carlito"/>
                        </a:rPr>
                        <a:t>food</a:t>
                      </a:r>
                      <a:r>
                        <a:rPr sz="1200" spc="-45" dirty="0">
                          <a:latin typeface="Carlito"/>
                          <a:cs typeface="Carlito"/>
                        </a:rPr>
                        <a:t> </a:t>
                      </a:r>
                      <a:r>
                        <a:rPr sz="1200" dirty="0">
                          <a:latin typeface="Carlito"/>
                          <a:cs typeface="Carlito"/>
                        </a:rPr>
                        <a:t>and</a:t>
                      </a:r>
                      <a:r>
                        <a:rPr sz="1200" spc="-45" dirty="0">
                          <a:latin typeface="Carlito"/>
                          <a:cs typeface="Carlito"/>
                        </a:rPr>
                        <a:t> </a:t>
                      </a:r>
                      <a:r>
                        <a:rPr sz="1200" dirty="0">
                          <a:latin typeface="Carlito"/>
                          <a:cs typeface="Carlito"/>
                        </a:rPr>
                        <a:t>equipment</a:t>
                      </a:r>
                      <a:r>
                        <a:rPr sz="1200" spc="-40" dirty="0">
                          <a:latin typeface="Carlito"/>
                          <a:cs typeface="Carlito"/>
                        </a:rPr>
                        <a:t> </a:t>
                      </a:r>
                      <a:r>
                        <a:rPr sz="1200" spc="-25" dirty="0">
                          <a:latin typeface="Carlito"/>
                          <a:cs typeface="Carlito"/>
                        </a:rPr>
                        <a:t>and </a:t>
                      </a:r>
                      <a:r>
                        <a:rPr sz="1200" dirty="0">
                          <a:latin typeface="Carlito"/>
                          <a:cs typeface="Carlito"/>
                        </a:rPr>
                        <a:t>managing</a:t>
                      </a:r>
                      <a:r>
                        <a:rPr sz="1200" spc="-45" dirty="0">
                          <a:latin typeface="Carlito"/>
                          <a:cs typeface="Carlito"/>
                        </a:rPr>
                        <a:t> </a:t>
                      </a:r>
                      <a:r>
                        <a:rPr sz="1200" dirty="0">
                          <a:latin typeface="Carlito"/>
                          <a:cs typeface="Carlito"/>
                        </a:rPr>
                        <a:t>any</a:t>
                      </a:r>
                      <a:r>
                        <a:rPr sz="1200" spc="-45" dirty="0">
                          <a:latin typeface="Carlito"/>
                          <a:cs typeface="Carlito"/>
                        </a:rPr>
                        <a:t> </a:t>
                      </a:r>
                      <a:r>
                        <a:rPr sz="1200" spc="-10" dirty="0">
                          <a:latin typeface="Carlito"/>
                          <a:cs typeface="Carlito"/>
                        </a:rPr>
                        <a:t>incidents.</a:t>
                      </a:r>
                      <a:endParaRPr sz="1200">
                        <a:latin typeface="Carlito"/>
                        <a:cs typeface="Carlito"/>
                      </a:endParaRPr>
                    </a:p>
                  </a:txBody>
                  <a:tcPr marL="0" marR="0" marT="2984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16839">
                        <a:lnSpc>
                          <a:spcPct val="100800"/>
                        </a:lnSpc>
                        <a:spcBef>
                          <a:spcPts val="235"/>
                        </a:spcBef>
                      </a:pPr>
                      <a:r>
                        <a:rPr sz="1200" spc="-35" dirty="0">
                          <a:latin typeface="Carlito"/>
                          <a:cs typeface="Carlito"/>
                        </a:rPr>
                        <a:t>Take</a:t>
                      </a:r>
                      <a:r>
                        <a:rPr sz="1200" spc="-20" dirty="0">
                          <a:latin typeface="Carlito"/>
                          <a:cs typeface="Carlito"/>
                        </a:rPr>
                        <a:t> </a:t>
                      </a:r>
                      <a:r>
                        <a:rPr sz="1200" dirty="0">
                          <a:latin typeface="Carlito"/>
                          <a:cs typeface="Carlito"/>
                        </a:rPr>
                        <a:t>a</a:t>
                      </a:r>
                      <a:r>
                        <a:rPr sz="1200" spc="-15" dirty="0">
                          <a:latin typeface="Carlito"/>
                          <a:cs typeface="Carlito"/>
                        </a:rPr>
                        <a:t> </a:t>
                      </a:r>
                      <a:r>
                        <a:rPr sz="1200" dirty="0">
                          <a:latin typeface="Carlito"/>
                          <a:cs typeface="Carlito"/>
                        </a:rPr>
                        <a:t>leading</a:t>
                      </a:r>
                      <a:r>
                        <a:rPr sz="1200" spc="-20" dirty="0">
                          <a:latin typeface="Carlito"/>
                          <a:cs typeface="Carlito"/>
                        </a:rPr>
                        <a:t> </a:t>
                      </a:r>
                      <a:r>
                        <a:rPr sz="1200" dirty="0">
                          <a:latin typeface="Carlito"/>
                          <a:cs typeface="Carlito"/>
                        </a:rPr>
                        <a:t>role</a:t>
                      </a:r>
                      <a:r>
                        <a:rPr sz="1200" spc="-15" dirty="0">
                          <a:latin typeface="Carlito"/>
                          <a:cs typeface="Carlito"/>
                        </a:rPr>
                        <a:t> </a:t>
                      </a:r>
                      <a:r>
                        <a:rPr sz="1200" dirty="0">
                          <a:latin typeface="Carlito"/>
                          <a:cs typeface="Carlito"/>
                        </a:rPr>
                        <a:t>in</a:t>
                      </a:r>
                      <a:r>
                        <a:rPr sz="1200" spc="-25" dirty="0">
                          <a:latin typeface="Carlito"/>
                          <a:cs typeface="Carlito"/>
                        </a:rPr>
                        <a:t> </a:t>
                      </a:r>
                      <a:r>
                        <a:rPr sz="1200" spc="-20" dirty="0">
                          <a:latin typeface="Carlito"/>
                          <a:cs typeface="Carlito"/>
                        </a:rPr>
                        <a:t>multi </a:t>
                      </a:r>
                      <a:r>
                        <a:rPr sz="1200" dirty="0">
                          <a:latin typeface="Carlito"/>
                          <a:cs typeface="Carlito"/>
                        </a:rPr>
                        <a:t>day</a:t>
                      </a:r>
                      <a:r>
                        <a:rPr sz="1200" spc="-25" dirty="0">
                          <a:latin typeface="Carlito"/>
                          <a:cs typeface="Carlito"/>
                        </a:rPr>
                        <a:t> </a:t>
                      </a:r>
                      <a:r>
                        <a:rPr sz="1200" dirty="0">
                          <a:latin typeface="Carlito"/>
                          <a:cs typeface="Carlito"/>
                        </a:rPr>
                        <a:t>hikes</a:t>
                      </a:r>
                      <a:r>
                        <a:rPr sz="1200" spc="-10" dirty="0">
                          <a:latin typeface="Carlito"/>
                          <a:cs typeface="Carlito"/>
                        </a:rPr>
                        <a:t> </a:t>
                      </a:r>
                      <a:r>
                        <a:rPr sz="1200" dirty="0">
                          <a:latin typeface="Carlito"/>
                          <a:cs typeface="Carlito"/>
                        </a:rPr>
                        <a:t>or</a:t>
                      </a:r>
                      <a:r>
                        <a:rPr sz="1200" spc="-20" dirty="0">
                          <a:latin typeface="Carlito"/>
                          <a:cs typeface="Carlito"/>
                        </a:rPr>
                        <a:t> </a:t>
                      </a:r>
                      <a:r>
                        <a:rPr sz="1200" spc="-10" dirty="0">
                          <a:latin typeface="Carlito"/>
                          <a:cs typeface="Carlito"/>
                        </a:rPr>
                        <a:t>expeditions</a:t>
                      </a:r>
                      <a:r>
                        <a:rPr sz="1200" spc="-15" dirty="0">
                          <a:latin typeface="Carlito"/>
                          <a:cs typeface="Carlito"/>
                        </a:rPr>
                        <a:t> </a:t>
                      </a:r>
                      <a:r>
                        <a:rPr sz="1200" spc="-20" dirty="0">
                          <a:latin typeface="Carlito"/>
                          <a:cs typeface="Carlito"/>
                        </a:rPr>
                        <a:t>with </a:t>
                      </a:r>
                      <a:r>
                        <a:rPr sz="1200" dirty="0">
                          <a:latin typeface="Carlito"/>
                          <a:cs typeface="Carlito"/>
                        </a:rPr>
                        <a:t>skills</a:t>
                      </a:r>
                      <a:r>
                        <a:rPr sz="1200" spc="-10" dirty="0">
                          <a:latin typeface="Carlito"/>
                          <a:cs typeface="Carlito"/>
                        </a:rPr>
                        <a:t> </a:t>
                      </a:r>
                      <a:r>
                        <a:rPr sz="1200" dirty="0">
                          <a:latin typeface="Carlito"/>
                          <a:cs typeface="Carlito"/>
                        </a:rPr>
                        <a:t>and</a:t>
                      </a:r>
                      <a:r>
                        <a:rPr sz="1200" spc="-15" dirty="0">
                          <a:latin typeface="Carlito"/>
                          <a:cs typeface="Carlito"/>
                        </a:rPr>
                        <a:t> </a:t>
                      </a:r>
                      <a:r>
                        <a:rPr sz="1200" spc="-10" dirty="0">
                          <a:latin typeface="Carlito"/>
                          <a:cs typeface="Carlito"/>
                        </a:rPr>
                        <a:t>equipment</a:t>
                      </a:r>
                      <a:r>
                        <a:rPr sz="1200" spc="-15" dirty="0">
                          <a:latin typeface="Carlito"/>
                          <a:cs typeface="Carlito"/>
                        </a:rPr>
                        <a:t> </a:t>
                      </a:r>
                      <a:r>
                        <a:rPr sz="1200" spc="-25" dirty="0">
                          <a:latin typeface="Carlito"/>
                          <a:cs typeface="Carlito"/>
                        </a:rPr>
                        <a:t>to </a:t>
                      </a:r>
                      <a:r>
                        <a:rPr sz="1200" dirty="0">
                          <a:latin typeface="Carlito"/>
                          <a:cs typeface="Carlito"/>
                        </a:rPr>
                        <a:t>manage</a:t>
                      </a:r>
                      <a:r>
                        <a:rPr sz="1200" spc="-35" dirty="0">
                          <a:latin typeface="Carlito"/>
                          <a:cs typeface="Carlito"/>
                        </a:rPr>
                        <a:t> </a:t>
                      </a:r>
                      <a:r>
                        <a:rPr sz="1200" spc="-10" dirty="0">
                          <a:latin typeface="Carlito"/>
                          <a:cs typeface="Carlito"/>
                        </a:rPr>
                        <a:t>adventurous</a:t>
                      </a:r>
                      <a:r>
                        <a:rPr sz="1200" spc="-30" dirty="0">
                          <a:latin typeface="Carlito"/>
                          <a:cs typeface="Carlito"/>
                        </a:rPr>
                        <a:t> </a:t>
                      </a:r>
                      <a:r>
                        <a:rPr sz="1200" spc="-10" dirty="0">
                          <a:latin typeface="Carlito"/>
                          <a:cs typeface="Carlito"/>
                        </a:rPr>
                        <a:t>terrain </a:t>
                      </a:r>
                      <a:r>
                        <a:rPr sz="1200" dirty="0">
                          <a:latin typeface="Carlito"/>
                          <a:cs typeface="Carlito"/>
                        </a:rPr>
                        <a:t>and</a:t>
                      </a:r>
                      <a:r>
                        <a:rPr sz="1200" spc="-50" dirty="0">
                          <a:latin typeface="Carlito"/>
                          <a:cs typeface="Carlito"/>
                        </a:rPr>
                        <a:t> </a:t>
                      </a:r>
                      <a:r>
                        <a:rPr sz="1200" dirty="0">
                          <a:latin typeface="Carlito"/>
                          <a:cs typeface="Carlito"/>
                        </a:rPr>
                        <a:t>adverse</a:t>
                      </a:r>
                      <a:r>
                        <a:rPr sz="1200" spc="-35" dirty="0">
                          <a:latin typeface="Carlito"/>
                          <a:cs typeface="Carlito"/>
                        </a:rPr>
                        <a:t> </a:t>
                      </a:r>
                      <a:r>
                        <a:rPr sz="1200" spc="-10" dirty="0">
                          <a:latin typeface="Carlito"/>
                          <a:cs typeface="Carlito"/>
                        </a:rPr>
                        <a:t>weather</a:t>
                      </a:r>
                      <a:endParaRPr sz="1200">
                        <a:latin typeface="Carlito"/>
                        <a:cs typeface="Carlito"/>
                      </a:endParaRPr>
                    </a:p>
                  </a:txBody>
                  <a:tcPr marL="0" marR="0" marT="2984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1440" marR="85090" algn="just">
                        <a:lnSpc>
                          <a:spcPct val="100000"/>
                        </a:lnSpc>
                        <a:spcBef>
                          <a:spcPts val="250"/>
                        </a:spcBef>
                      </a:pPr>
                      <a:r>
                        <a:rPr sz="1200" dirty="0">
                          <a:latin typeface="Carlito"/>
                          <a:cs typeface="Carlito"/>
                        </a:rPr>
                        <a:t>Have</a:t>
                      </a:r>
                      <a:r>
                        <a:rPr sz="1200" spc="-25" dirty="0">
                          <a:latin typeface="Carlito"/>
                          <a:cs typeface="Carlito"/>
                        </a:rPr>
                        <a:t> </a:t>
                      </a:r>
                      <a:r>
                        <a:rPr sz="1200" dirty="0">
                          <a:latin typeface="Carlito"/>
                          <a:cs typeface="Carlito"/>
                        </a:rPr>
                        <a:t>a</a:t>
                      </a:r>
                      <a:r>
                        <a:rPr sz="1200" spc="-30" dirty="0">
                          <a:latin typeface="Carlito"/>
                          <a:cs typeface="Carlito"/>
                        </a:rPr>
                        <a:t> </a:t>
                      </a:r>
                      <a:r>
                        <a:rPr sz="1200" dirty="0">
                          <a:latin typeface="Carlito"/>
                          <a:cs typeface="Carlito"/>
                        </a:rPr>
                        <a:t>skill</a:t>
                      </a:r>
                      <a:r>
                        <a:rPr sz="1200" spc="-30" dirty="0">
                          <a:latin typeface="Carlito"/>
                          <a:cs typeface="Carlito"/>
                        </a:rPr>
                        <a:t> </a:t>
                      </a:r>
                      <a:r>
                        <a:rPr sz="1200" dirty="0">
                          <a:latin typeface="Carlito"/>
                          <a:cs typeface="Carlito"/>
                        </a:rPr>
                        <a:t>level</a:t>
                      </a:r>
                      <a:r>
                        <a:rPr sz="1200" spc="-30" dirty="0">
                          <a:latin typeface="Carlito"/>
                          <a:cs typeface="Carlito"/>
                        </a:rPr>
                        <a:t> </a:t>
                      </a:r>
                      <a:r>
                        <a:rPr sz="1200" dirty="0">
                          <a:latin typeface="Carlito"/>
                          <a:cs typeface="Carlito"/>
                        </a:rPr>
                        <a:t>in</a:t>
                      </a:r>
                      <a:r>
                        <a:rPr sz="1200" spc="-35" dirty="0">
                          <a:latin typeface="Carlito"/>
                          <a:cs typeface="Carlito"/>
                        </a:rPr>
                        <a:t> </a:t>
                      </a:r>
                      <a:r>
                        <a:rPr sz="1200" dirty="0">
                          <a:latin typeface="Carlito"/>
                          <a:cs typeface="Carlito"/>
                        </a:rPr>
                        <a:t>hiking</a:t>
                      </a:r>
                      <a:r>
                        <a:rPr sz="1200" spc="-30" dirty="0">
                          <a:latin typeface="Carlito"/>
                          <a:cs typeface="Carlito"/>
                        </a:rPr>
                        <a:t> </a:t>
                      </a:r>
                      <a:r>
                        <a:rPr sz="1200" spc="-25" dirty="0">
                          <a:latin typeface="Carlito"/>
                          <a:cs typeface="Carlito"/>
                        </a:rPr>
                        <a:t>and </a:t>
                      </a:r>
                      <a:r>
                        <a:rPr sz="1200" spc="-10" dirty="0">
                          <a:latin typeface="Carlito"/>
                          <a:cs typeface="Carlito"/>
                        </a:rPr>
                        <a:t>expeditioning</a:t>
                      </a:r>
                      <a:r>
                        <a:rPr sz="1200" spc="20" dirty="0">
                          <a:latin typeface="Carlito"/>
                          <a:cs typeface="Carlito"/>
                        </a:rPr>
                        <a:t> </a:t>
                      </a:r>
                      <a:r>
                        <a:rPr sz="1200" spc="-10" dirty="0">
                          <a:latin typeface="Carlito"/>
                          <a:cs typeface="Carlito"/>
                        </a:rPr>
                        <a:t>appropriate</a:t>
                      </a:r>
                      <a:r>
                        <a:rPr sz="1200" spc="25" dirty="0">
                          <a:latin typeface="Carlito"/>
                          <a:cs typeface="Carlito"/>
                        </a:rPr>
                        <a:t> </a:t>
                      </a:r>
                      <a:r>
                        <a:rPr sz="1200" spc="-25" dirty="0">
                          <a:latin typeface="Carlito"/>
                          <a:cs typeface="Carlito"/>
                        </a:rPr>
                        <a:t>for </a:t>
                      </a:r>
                      <a:r>
                        <a:rPr sz="1200" dirty="0">
                          <a:latin typeface="Carlito"/>
                          <a:cs typeface="Carlito"/>
                        </a:rPr>
                        <a:t>their</a:t>
                      </a:r>
                      <a:r>
                        <a:rPr sz="1200" spc="-30" dirty="0">
                          <a:latin typeface="Carlito"/>
                          <a:cs typeface="Carlito"/>
                        </a:rPr>
                        <a:t> </a:t>
                      </a:r>
                      <a:r>
                        <a:rPr sz="1200" dirty="0">
                          <a:latin typeface="Carlito"/>
                          <a:cs typeface="Carlito"/>
                        </a:rPr>
                        <a:t>personal</a:t>
                      </a:r>
                      <a:r>
                        <a:rPr sz="1200" spc="-25" dirty="0">
                          <a:latin typeface="Carlito"/>
                          <a:cs typeface="Carlito"/>
                        </a:rPr>
                        <a:t> </a:t>
                      </a:r>
                      <a:r>
                        <a:rPr sz="1200" spc="-10" dirty="0">
                          <a:latin typeface="Carlito"/>
                          <a:cs typeface="Carlito"/>
                        </a:rPr>
                        <a:t>contribution</a:t>
                      </a:r>
                      <a:r>
                        <a:rPr sz="1200" spc="-25" dirty="0">
                          <a:latin typeface="Carlito"/>
                          <a:cs typeface="Carlito"/>
                        </a:rPr>
                        <a:t> to </a:t>
                      </a:r>
                      <a:r>
                        <a:rPr sz="1200" spc="-10" dirty="0">
                          <a:latin typeface="Carlito"/>
                          <a:cs typeface="Carlito"/>
                        </a:rPr>
                        <a:t>scouting</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val="10001"/>
                  </a:ext>
                </a:extLst>
              </a:tr>
              <a:tr h="3030220">
                <a:tc>
                  <a:txBody>
                    <a:bodyPr/>
                    <a:lstStyle/>
                    <a:p>
                      <a:pPr marL="372110" marR="160020" indent="-281305" algn="just">
                        <a:lnSpc>
                          <a:spcPct val="102699"/>
                        </a:lnSpc>
                        <a:spcBef>
                          <a:spcPts val="219"/>
                        </a:spcBef>
                        <a:buFont typeface="Arial"/>
                        <a:buChar char="•"/>
                        <a:tabLst>
                          <a:tab pos="376555" algn="l"/>
                        </a:tabLst>
                      </a:pPr>
                      <a:r>
                        <a:rPr sz="1100" dirty="0">
                          <a:latin typeface="Carlito"/>
                          <a:cs typeface="Carlito"/>
                        </a:rPr>
                        <a:t>Gain</a:t>
                      </a:r>
                      <a:r>
                        <a:rPr sz="1100" spc="-35" dirty="0">
                          <a:latin typeface="Carlito"/>
                          <a:cs typeface="Carlito"/>
                        </a:rPr>
                        <a:t> </a:t>
                      </a:r>
                      <a:r>
                        <a:rPr sz="1100" dirty="0">
                          <a:latin typeface="Carlito"/>
                          <a:cs typeface="Carlito"/>
                        </a:rPr>
                        <a:t>experience</a:t>
                      </a:r>
                      <a:r>
                        <a:rPr sz="1100" spc="-30" dirty="0">
                          <a:latin typeface="Carlito"/>
                          <a:cs typeface="Carlito"/>
                        </a:rPr>
                        <a:t> </a:t>
                      </a:r>
                      <a:r>
                        <a:rPr sz="1100" dirty="0">
                          <a:latin typeface="Carlito"/>
                          <a:cs typeface="Carlito"/>
                        </a:rPr>
                        <a:t>of</a:t>
                      </a:r>
                      <a:r>
                        <a:rPr sz="1100" spc="-30" dirty="0">
                          <a:latin typeface="Carlito"/>
                          <a:cs typeface="Carlito"/>
                        </a:rPr>
                        <a:t> </a:t>
                      </a:r>
                      <a:r>
                        <a:rPr sz="1100" spc="-20" dirty="0">
                          <a:latin typeface="Carlito"/>
                          <a:cs typeface="Carlito"/>
                        </a:rPr>
                        <a:t>short 	</a:t>
                      </a:r>
                      <a:r>
                        <a:rPr sz="1100" dirty="0">
                          <a:latin typeface="Carlito"/>
                          <a:cs typeface="Carlito"/>
                        </a:rPr>
                        <a:t>walks</a:t>
                      </a:r>
                      <a:r>
                        <a:rPr sz="1100" spc="-25" dirty="0">
                          <a:latin typeface="Carlito"/>
                          <a:cs typeface="Carlito"/>
                        </a:rPr>
                        <a:t> </a:t>
                      </a:r>
                      <a:r>
                        <a:rPr sz="1100" dirty="0">
                          <a:latin typeface="Carlito"/>
                          <a:cs typeface="Carlito"/>
                        </a:rPr>
                        <a:t>with</a:t>
                      </a:r>
                      <a:r>
                        <a:rPr sz="1100" spc="-20" dirty="0">
                          <a:latin typeface="Carlito"/>
                          <a:cs typeface="Carlito"/>
                        </a:rPr>
                        <a:t> </a:t>
                      </a:r>
                      <a:r>
                        <a:rPr sz="1100" dirty="0">
                          <a:latin typeface="Carlito"/>
                          <a:cs typeface="Carlito"/>
                        </a:rPr>
                        <a:t>the</a:t>
                      </a:r>
                      <a:r>
                        <a:rPr sz="1100" spc="-20" dirty="0">
                          <a:latin typeface="Carlito"/>
                          <a:cs typeface="Carlito"/>
                        </a:rPr>
                        <a:t> </a:t>
                      </a:r>
                      <a:r>
                        <a:rPr sz="1100" dirty="0">
                          <a:latin typeface="Carlito"/>
                          <a:cs typeface="Carlito"/>
                        </a:rPr>
                        <a:t>section</a:t>
                      </a:r>
                      <a:r>
                        <a:rPr sz="1100" spc="-20" dirty="0">
                          <a:latin typeface="Carlito"/>
                          <a:cs typeface="Carlito"/>
                        </a:rPr>
                        <a:t> </a:t>
                      </a:r>
                      <a:r>
                        <a:rPr sz="1100" spc="-25" dirty="0">
                          <a:latin typeface="Carlito"/>
                          <a:cs typeface="Carlito"/>
                        </a:rPr>
                        <a:t>or 	</a:t>
                      </a:r>
                      <a:r>
                        <a:rPr sz="1100" dirty="0">
                          <a:latin typeface="Carlito"/>
                          <a:cs typeface="Carlito"/>
                        </a:rPr>
                        <a:t>during</a:t>
                      </a:r>
                      <a:r>
                        <a:rPr sz="1100" spc="-20" dirty="0">
                          <a:latin typeface="Carlito"/>
                          <a:cs typeface="Carlito"/>
                        </a:rPr>
                        <a:t> </a:t>
                      </a:r>
                      <a:r>
                        <a:rPr sz="1100" dirty="0">
                          <a:latin typeface="Carlito"/>
                          <a:cs typeface="Carlito"/>
                        </a:rPr>
                        <a:t>visits</a:t>
                      </a:r>
                      <a:r>
                        <a:rPr sz="1100" spc="-20" dirty="0">
                          <a:latin typeface="Carlito"/>
                          <a:cs typeface="Carlito"/>
                        </a:rPr>
                        <a:t> </a:t>
                      </a:r>
                      <a:r>
                        <a:rPr sz="1100" dirty="0">
                          <a:latin typeface="Carlito"/>
                          <a:cs typeface="Carlito"/>
                        </a:rPr>
                        <a:t>to</a:t>
                      </a:r>
                      <a:r>
                        <a:rPr sz="1100" spc="-20" dirty="0">
                          <a:latin typeface="Carlito"/>
                          <a:cs typeface="Carlito"/>
                        </a:rPr>
                        <a:t> camp</a:t>
                      </a:r>
                      <a:endParaRPr sz="1100">
                        <a:latin typeface="Carlito"/>
                        <a:cs typeface="Carlito"/>
                      </a:endParaRPr>
                    </a:p>
                  </a:txBody>
                  <a:tcPr marL="0" marR="0" marT="2793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172085" indent="-285750">
                        <a:lnSpc>
                          <a:spcPct val="102699"/>
                        </a:lnSpc>
                        <a:spcBef>
                          <a:spcPts val="219"/>
                        </a:spcBef>
                        <a:buFont typeface="Arial"/>
                        <a:buChar char="•"/>
                        <a:tabLst>
                          <a:tab pos="376555" algn="l"/>
                        </a:tabLst>
                      </a:pPr>
                      <a:r>
                        <a:rPr sz="1100" dirty="0">
                          <a:latin typeface="Carlito"/>
                          <a:cs typeface="Carlito"/>
                        </a:rPr>
                        <a:t>Take</a:t>
                      </a:r>
                      <a:r>
                        <a:rPr sz="1100" spc="-15" dirty="0">
                          <a:latin typeface="Carlito"/>
                          <a:cs typeface="Carlito"/>
                        </a:rPr>
                        <a:t> </a:t>
                      </a:r>
                      <a:r>
                        <a:rPr sz="1100" dirty="0">
                          <a:latin typeface="Carlito"/>
                          <a:cs typeface="Carlito"/>
                        </a:rPr>
                        <a:t>part</a:t>
                      </a:r>
                      <a:r>
                        <a:rPr sz="1100" spc="-15" dirty="0">
                          <a:latin typeface="Carlito"/>
                          <a:cs typeface="Carlito"/>
                        </a:rPr>
                        <a:t> </a:t>
                      </a:r>
                      <a:r>
                        <a:rPr sz="1100" dirty="0">
                          <a:latin typeface="Carlito"/>
                          <a:cs typeface="Carlito"/>
                        </a:rPr>
                        <a:t>in</a:t>
                      </a:r>
                      <a:r>
                        <a:rPr sz="1100" spc="-20" dirty="0">
                          <a:latin typeface="Carlito"/>
                          <a:cs typeface="Carlito"/>
                        </a:rPr>
                        <a:t> </a:t>
                      </a:r>
                      <a:r>
                        <a:rPr sz="1100" dirty="0">
                          <a:latin typeface="Carlito"/>
                          <a:cs typeface="Carlito"/>
                        </a:rPr>
                        <a:t>a</a:t>
                      </a:r>
                      <a:r>
                        <a:rPr sz="1100" spc="-10" dirty="0">
                          <a:latin typeface="Carlito"/>
                          <a:cs typeface="Carlito"/>
                        </a:rPr>
                        <a:t> </a:t>
                      </a:r>
                      <a:r>
                        <a:rPr sz="1100" dirty="0">
                          <a:latin typeface="Carlito"/>
                          <a:cs typeface="Carlito"/>
                        </a:rPr>
                        <a:t>number</a:t>
                      </a:r>
                      <a:r>
                        <a:rPr sz="1100" spc="-5" dirty="0">
                          <a:latin typeface="Carlito"/>
                          <a:cs typeface="Carlito"/>
                        </a:rPr>
                        <a:t> </a:t>
                      </a:r>
                      <a:r>
                        <a:rPr sz="1100" spc="-25" dirty="0">
                          <a:latin typeface="Carlito"/>
                          <a:cs typeface="Carlito"/>
                        </a:rPr>
                        <a:t>of </a:t>
                      </a:r>
                      <a:r>
                        <a:rPr sz="1100" dirty="0">
                          <a:latin typeface="Carlito"/>
                          <a:cs typeface="Carlito"/>
                        </a:rPr>
                        <a:t>short</a:t>
                      </a:r>
                      <a:r>
                        <a:rPr sz="1100" spc="-25" dirty="0">
                          <a:latin typeface="Carlito"/>
                          <a:cs typeface="Carlito"/>
                        </a:rPr>
                        <a:t> </a:t>
                      </a:r>
                      <a:r>
                        <a:rPr sz="1100" dirty="0">
                          <a:latin typeface="Carlito"/>
                          <a:cs typeface="Carlito"/>
                        </a:rPr>
                        <a:t>hikes</a:t>
                      </a:r>
                      <a:r>
                        <a:rPr sz="1100" spc="-20" dirty="0">
                          <a:latin typeface="Carlito"/>
                          <a:cs typeface="Carlito"/>
                        </a:rPr>
                        <a:t> </a:t>
                      </a:r>
                      <a:r>
                        <a:rPr sz="1100" dirty="0">
                          <a:latin typeface="Carlito"/>
                          <a:cs typeface="Carlito"/>
                        </a:rPr>
                        <a:t>and</a:t>
                      </a:r>
                      <a:r>
                        <a:rPr sz="1100" spc="-20" dirty="0">
                          <a:latin typeface="Carlito"/>
                          <a:cs typeface="Carlito"/>
                        </a:rPr>
                        <a:t> </a:t>
                      </a:r>
                      <a:r>
                        <a:rPr sz="1100" dirty="0">
                          <a:latin typeface="Carlito"/>
                          <a:cs typeface="Carlito"/>
                        </a:rPr>
                        <a:t>walks</a:t>
                      </a:r>
                      <a:r>
                        <a:rPr sz="1100" spc="-20" dirty="0">
                          <a:latin typeface="Carlito"/>
                          <a:cs typeface="Carlito"/>
                        </a:rPr>
                        <a:t> </a:t>
                      </a:r>
                      <a:r>
                        <a:rPr sz="1100" spc="-25" dirty="0">
                          <a:latin typeface="Carlito"/>
                          <a:cs typeface="Carlito"/>
                        </a:rPr>
                        <a:t>in </a:t>
                      </a:r>
                      <a:r>
                        <a:rPr sz="1100" dirty="0">
                          <a:latin typeface="Carlito"/>
                          <a:cs typeface="Carlito"/>
                        </a:rPr>
                        <a:t>different</a:t>
                      </a:r>
                      <a:r>
                        <a:rPr sz="1100" spc="-50" dirty="0">
                          <a:latin typeface="Carlito"/>
                          <a:cs typeface="Carlito"/>
                        </a:rPr>
                        <a:t> </a:t>
                      </a:r>
                      <a:r>
                        <a:rPr sz="1100" spc="-10" dirty="0">
                          <a:latin typeface="Carlito"/>
                          <a:cs typeface="Carlito"/>
                        </a:rPr>
                        <a:t>settings</a:t>
                      </a:r>
                      <a:endParaRPr sz="1100">
                        <a:latin typeface="Carlito"/>
                        <a:cs typeface="Carlito"/>
                      </a:endParaRPr>
                    </a:p>
                    <a:p>
                      <a:pPr marL="376555" marR="164465" indent="-285750">
                        <a:lnSpc>
                          <a:spcPts val="1300"/>
                        </a:lnSpc>
                        <a:spcBef>
                          <a:spcPts val="35"/>
                        </a:spcBef>
                        <a:buFont typeface="Arial"/>
                        <a:buChar char="•"/>
                        <a:tabLst>
                          <a:tab pos="376555" algn="l"/>
                        </a:tabLst>
                      </a:pPr>
                      <a:r>
                        <a:rPr sz="1100" dirty="0">
                          <a:latin typeface="Carlito"/>
                          <a:cs typeface="Carlito"/>
                        </a:rPr>
                        <a:t>Learn</a:t>
                      </a:r>
                      <a:r>
                        <a:rPr sz="1100" spc="-30" dirty="0">
                          <a:latin typeface="Carlito"/>
                          <a:cs typeface="Carlito"/>
                        </a:rPr>
                        <a:t> </a:t>
                      </a:r>
                      <a:r>
                        <a:rPr sz="1100" dirty="0">
                          <a:latin typeface="Carlito"/>
                          <a:cs typeface="Carlito"/>
                        </a:rPr>
                        <a:t>about</a:t>
                      </a:r>
                      <a:r>
                        <a:rPr sz="1100" spc="-25" dirty="0">
                          <a:latin typeface="Carlito"/>
                          <a:cs typeface="Carlito"/>
                        </a:rPr>
                        <a:t> </a:t>
                      </a:r>
                      <a:r>
                        <a:rPr sz="1100" dirty="0">
                          <a:latin typeface="Carlito"/>
                          <a:cs typeface="Carlito"/>
                        </a:rPr>
                        <a:t>the</a:t>
                      </a:r>
                      <a:r>
                        <a:rPr sz="1100" spc="-20" dirty="0">
                          <a:latin typeface="Carlito"/>
                          <a:cs typeface="Carlito"/>
                        </a:rPr>
                        <a:t> </a:t>
                      </a:r>
                      <a:r>
                        <a:rPr sz="1100" spc="-10" dirty="0">
                          <a:latin typeface="Carlito"/>
                          <a:cs typeface="Carlito"/>
                        </a:rPr>
                        <a:t>highway </a:t>
                      </a:r>
                      <a:r>
                        <a:rPr sz="1100" dirty="0">
                          <a:latin typeface="Carlito"/>
                          <a:cs typeface="Carlito"/>
                        </a:rPr>
                        <a:t>code</a:t>
                      </a:r>
                      <a:r>
                        <a:rPr sz="1100" spc="-20" dirty="0">
                          <a:latin typeface="Carlito"/>
                          <a:cs typeface="Carlito"/>
                        </a:rPr>
                        <a:t> </a:t>
                      </a:r>
                      <a:r>
                        <a:rPr sz="1100" dirty="0">
                          <a:latin typeface="Carlito"/>
                          <a:cs typeface="Carlito"/>
                        </a:rPr>
                        <a:t>and</a:t>
                      </a:r>
                      <a:r>
                        <a:rPr sz="1100" spc="-15" dirty="0">
                          <a:latin typeface="Carlito"/>
                          <a:cs typeface="Carlito"/>
                        </a:rPr>
                        <a:t> </a:t>
                      </a:r>
                      <a:r>
                        <a:rPr sz="1100" spc="-10" dirty="0">
                          <a:latin typeface="Carlito"/>
                          <a:cs typeface="Carlito"/>
                        </a:rPr>
                        <a:t>countryside </a:t>
                      </a:r>
                      <a:r>
                        <a:rPr sz="1100" spc="-20" dirty="0">
                          <a:latin typeface="Carlito"/>
                          <a:cs typeface="Carlito"/>
                        </a:rPr>
                        <a:t>code</a:t>
                      </a:r>
                      <a:endParaRPr sz="1100">
                        <a:latin typeface="Carlito"/>
                        <a:cs typeface="Carlito"/>
                      </a:endParaRPr>
                    </a:p>
                    <a:p>
                      <a:pPr marL="376555" indent="-285750">
                        <a:lnSpc>
                          <a:spcPts val="1250"/>
                        </a:lnSpc>
                        <a:buFont typeface="Arial"/>
                        <a:buChar char="•"/>
                        <a:tabLst>
                          <a:tab pos="376555" algn="l"/>
                        </a:tabLst>
                      </a:pPr>
                      <a:r>
                        <a:rPr sz="1100" dirty="0">
                          <a:latin typeface="Carlito"/>
                          <a:cs typeface="Carlito"/>
                        </a:rPr>
                        <a:t>Pack</a:t>
                      </a:r>
                      <a:r>
                        <a:rPr sz="1100" spc="-20"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snack,</a:t>
                      </a:r>
                      <a:r>
                        <a:rPr sz="1100" spc="-15" dirty="0">
                          <a:latin typeface="Carlito"/>
                          <a:cs typeface="Carlito"/>
                        </a:rPr>
                        <a:t> </a:t>
                      </a:r>
                      <a:r>
                        <a:rPr sz="1100" dirty="0">
                          <a:latin typeface="Carlito"/>
                          <a:cs typeface="Carlito"/>
                        </a:rPr>
                        <a:t>drink</a:t>
                      </a:r>
                      <a:r>
                        <a:rPr sz="1100" spc="-20" dirty="0">
                          <a:latin typeface="Carlito"/>
                          <a:cs typeface="Carlito"/>
                        </a:rPr>
                        <a:t> </a:t>
                      </a:r>
                      <a:r>
                        <a:rPr sz="1100" spc="-25" dirty="0">
                          <a:latin typeface="Carlito"/>
                          <a:cs typeface="Carlito"/>
                        </a:rPr>
                        <a:t>and</a:t>
                      </a:r>
                      <a:endParaRPr sz="1100">
                        <a:latin typeface="Carlito"/>
                        <a:cs typeface="Carlito"/>
                      </a:endParaRPr>
                    </a:p>
                    <a:p>
                      <a:pPr marL="376555" marR="283845" algn="just">
                        <a:lnSpc>
                          <a:spcPts val="1300"/>
                        </a:lnSpc>
                        <a:spcBef>
                          <a:spcPts val="155"/>
                        </a:spcBef>
                      </a:pPr>
                      <a:r>
                        <a:rPr sz="1100" dirty="0">
                          <a:latin typeface="Carlito"/>
                          <a:cs typeface="Carlito"/>
                        </a:rPr>
                        <a:t>waterproof</a:t>
                      </a:r>
                      <a:r>
                        <a:rPr sz="1100" spc="-25" dirty="0">
                          <a:latin typeface="Carlito"/>
                          <a:cs typeface="Carlito"/>
                        </a:rPr>
                        <a:t> </a:t>
                      </a:r>
                      <a:r>
                        <a:rPr sz="1100" dirty="0">
                          <a:latin typeface="Carlito"/>
                          <a:cs typeface="Carlito"/>
                        </a:rPr>
                        <a:t>jacket</a:t>
                      </a:r>
                      <a:r>
                        <a:rPr sz="1100" spc="-30" dirty="0">
                          <a:latin typeface="Carlito"/>
                          <a:cs typeface="Carlito"/>
                        </a:rPr>
                        <a:t> </a:t>
                      </a:r>
                      <a:r>
                        <a:rPr sz="1100" dirty="0">
                          <a:latin typeface="Carlito"/>
                          <a:cs typeface="Carlito"/>
                        </a:rPr>
                        <a:t>in</a:t>
                      </a:r>
                      <a:r>
                        <a:rPr sz="1100" spc="-30" dirty="0">
                          <a:latin typeface="Carlito"/>
                          <a:cs typeface="Carlito"/>
                        </a:rPr>
                        <a:t> </a:t>
                      </a:r>
                      <a:r>
                        <a:rPr sz="1100" spc="-50" dirty="0">
                          <a:latin typeface="Carlito"/>
                          <a:cs typeface="Carlito"/>
                        </a:rPr>
                        <a:t>a</a:t>
                      </a:r>
                      <a:r>
                        <a:rPr sz="1100" dirty="0">
                          <a:latin typeface="Carlito"/>
                          <a:cs typeface="Carlito"/>
                        </a:rPr>
                        <a:t> small</a:t>
                      </a:r>
                      <a:r>
                        <a:rPr sz="1100" spc="-30" dirty="0">
                          <a:latin typeface="Carlito"/>
                          <a:cs typeface="Carlito"/>
                        </a:rPr>
                        <a:t> </a:t>
                      </a:r>
                      <a:r>
                        <a:rPr sz="1100" dirty="0">
                          <a:latin typeface="Carlito"/>
                          <a:cs typeface="Carlito"/>
                        </a:rPr>
                        <a:t>rucksack</a:t>
                      </a:r>
                      <a:r>
                        <a:rPr sz="1100" spc="-25" dirty="0">
                          <a:latin typeface="Carlito"/>
                          <a:cs typeface="Carlito"/>
                        </a:rPr>
                        <a:t> </a:t>
                      </a:r>
                      <a:r>
                        <a:rPr sz="1100" dirty="0">
                          <a:latin typeface="Carlito"/>
                          <a:cs typeface="Carlito"/>
                        </a:rPr>
                        <a:t>and</a:t>
                      </a:r>
                      <a:r>
                        <a:rPr sz="1100" spc="-30" dirty="0">
                          <a:latin typeface="Carlito"/>
                          <a:cs typeface="Carlito"/>
                        </a:rPr>
                        <a:t> </a:t>
                      </a:r>
                      <a:r>
                        <a:rPr sz="1100" spc="-25" dirty="0">
                          <a:latin typeface="Carlito"/>
                          <a:cs typeface="Carlito"/>
                        </a:rPr>
                        <a:t>use </a:t>
                      </a:r>
                      <a:r>
                        <a:rPr sz="1100" dirty="0">
                          <a:latin typeface="Carlito"/>
                          <a:cs typeface="Carlito"/>
                        </a:rPr>
                        <a:t>them</a:t>
                      </a:r>
                      <a:r>
                        <a:rPr sz="1100" spc="-30" dirty="0">
                          <a:latin typeface="Carlito"/>
                          <a:cs typeface="Carlito"/>
                        </a:rPr>
                        <a:t> </a:t>
                      </a:r>
                      <a:r>
                        <a:rPr sz="1100" dirty="0">
                          <a:latin typeface="Carlito"/>
                          <a:cs typeface="Carlito"/>
                        </a:rPr>
                        <a:t>while</a:t>
                      </a:r>
                      <a:r>
                        <a:rPr sz="1100" spc="-25" dirty="0">
                          <a:latin typeface="Carlito"/>
                          <a:cs typeface="Carlito"/>
                        </a:rPr>
                        <a:t> </a:t>
                      </a:r>
                      <a:r>
                        <a:rPr sz="1100" spc="-10" dirty="0">
                          <a:latin typeface="Carlito"/>
                          <a:cs typeface="Carlito"/>
                        </a:rPr>
                        <a:t>walking</a:t>
                      </a:r>
                      <a:endParaRPr sz="1100">
                        <a:latin typeface="Carlito"/>
                        <a:cs typeface="Carlito"/>
                      </a:endParaRPr>
                    </a:p>
                  </a:txBody>
                  <a:tcPr marL="0" marR="0" marT="2793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201930" indent="-285750">
                        <a:lnSpc>
                          <a:spcPts val="1300"/>
                        </a:lnSpc>
                        <a:spcBef>
                          <a:spcPts val="315"/>
                        </a:spcBef>
                        <a:buFont typeface="Arial"/>
                        <a:buChar char="•"/>
                        <a:tabLst>
                          <a:tab pos="376555" algn="l"/>
                        </a:tabLst>
                      </a:pPr>
                      <a:r>
                        <a:rPr sz="1100" dirty="0">
                          <a:latin typeface="Carlito"/>
                          <a:cs typeface="Carlito"/>
                        </a:rPr>
                        <a:t>Take</a:t>
                      </a:r>
                      <a:r>
                        <a:rPr sz="1100" spc="-10" dirty="0">
                          <a:latin typeface="Carlito"/>
                          <a:cs typeface="Carlito"/>
                        </a:rPr>
                        <a:t> </a:t>
                      </a:r>
                      <a:r>
                        <a:rPr sz="1100" dirty="0">
                          <a:latin typeface="Carlito"/>
                          <a:cs typeface="Carlito"/>
                        </a:rPr>
                        <a:t>part</a:t>
                      </a:r>
                      <a:r>
                        <a:rPr sz="1100" spc="-15" dirty="0">
                          <a:latin typeface="Carlito"/>
                          <a:cs typeface="Carlito"/>
                        </a:rPr>
                        <a:t> </a:t>
                      </a:r>
                      <a:r>
                        <a:rPr sz="1100" dirty="0">
                          <a:latin typeface="Carlito"/>
                          <a:cs typeface="Carlito"/>
                        </a:rPr>
                        <a:t>in</a:t>
                      </a:r>
                      <a:r>
                        <a:rPr sz="1100" spc="-15" dirty="0">
                          <a:latin typeface="Carlito"/>
                          <a:cs typeface="Carlito"/>
                        </a:rPr>
                        <a:t> </a:t>
                      </a:r>
                      <a:r>
                        <a:rPr sz="1100" dirty="0">
                          <a:latin typeface="Carlito"/>
                          <a:cs typeface="Carlito"/>
                        </a:rPr>
                        <a:t>some</a:t>
                      </a:r>
                      <a:r>
                        <a:rPr sz="1100" spc="-5" dirty="0">
                          <a:latin typeface="Carlito"/>
                          <a:cs typeface="Carlito"/>
                        </a:rPr>
                        <a:t> </a:t>
                      </a:r>
                      <a:r>
                        <a:rPr sz="1100" spc="-10" dirty="0">
                          <a:latin typeface="Carlito"/>
                          <a:cs typeface="Carlito"/>
                        </a:rPr>
                        <a:t>all-</a:t>
                      </a:r>
                      <a:r>
                        <a:rPr sz="1100" spc="-25" dirty="0">
                          <a:latin typeface="Carlito"/>
                          <a:cs typeface="Carlito"/>
                        </a:rPr>
                        <a:t>day </a:t>
                      </a:r>
                      <a:r>
                        <a:rPr sz="1100" dirty="0">
                          <a:latin typeface="Carlito"/>
                          <a:cs typeface="Carlito"/>
                        </a:rPr>
                        <a:t>walks</a:t>
                      </a:r>
                      <a:r>
                        <a:rPr sz="1100" spc="-25" dirty="0">
                          <a:latin typeface="Carlito"/>
                          <a:cs typeface="Carlito"/>
                        </a:rPr>
                        <a:t> </a:t>
                      </a:r>
                      <a:r>
                        <a:rPr sz="1100" dirty="0">
                          <a:latin typeface="Carlito"/>
                          <a:cs typeface="Carlito"/>
                        </a:rPr>
                        <a:t>with</a:t>
                      </a:r>
                      <a:r>
                        <a:rPr sz="1100" spc="-20" dirty="0">
                          <a:latin typeface="Carlito"/>
                          <a:cs typeface="Carlito"/>
                        </a:rPr>
                        <a:t> </a:t>
                      </a:r>
                      <a:r>
                        <a:rPr sz="1100" dirty="0">
                          <a:latin typeface="Carlito"/>
                          <a:cs typeface="Carlito"/>
                        </a:rPr>
                        <a:t>other</a:t>
                      </a:r>
                      <a:r>
                        <a:rPr sz="1100" spc="-15" dirty="0">
                          <a:latin typeface="Carlito"/>
                          <a:cs typeface="Carlito"/>
                        </a:rPr>
                        <a:t> </a:t>
                      </a:r>
                      <a:r>
                        <a:rPr sz="1100" spc="-20" dirty="0">
                          <a:latin typeface="Carlito"/>
                          <a:cs typeface="Carlito"/>
                        </a:rPr>
                        <a:t>cubs.</a:t>
                      </a:r>
                      <a:endParaRPr sz="1100">
                        <a:latin typeface="Carlito"/>
                        <a:cs typeface="Carlito"/>
                      </a:endParaRPr>
                    </a:p>
                    <a:p>
                      <a:pPr marL="376555" marR="92075" indent="-285750">
                        <a:lnSpc>
                          <a:spcPts val="1300"/>
                        </a:lnSpc>
                        <a:spcBef>
                          <a:spcPts val="110"/>
                        </a:spcBef>
                        <a:buFont typeface="Arial"/>
                        <a:buChar char="•"/>
                        <a:tabLst>
                          <a:tab pos="376555" algn="l"/>
                        </a:tabLst>
                      </a:pPr>
                      <a:r>
                        <a:rPr sz="1100" dirty="0">
                          <a:latin typeface="Carlito"/>
                          <a:cs typeface="Carlito"/>
                        </a:rPr>
                        <a:t>Pack</a:t>
                      </a:r>
                      <a:r>
                        <a:rPr sz="1100" spc="-10" dirty="0">
                          <a:latin typeface="Carlito"/>
                          <a:cs typeface="Carlito"/>
                        </a:rPr>
                        <a:t> </a:t>
                      </a:r>
                      <a:r>
                        <a:rPr sz="1100" dirty="0">
                          <a:latin typeface="Carlito"/>
                          <a:cs typeface="Carlito"/>
                        </a:rPr>
                        <a:t>a</a:t>
                      </a:r>
                      <a:r>
                        <a:rPr sz="1100" spc="-15" dirty="0">
                          <a:latin typeface="Carlito"/>
                          <a:cs typeface="Carlito"/>
                        </a:rPr>
                        <a:t> </a:t>
                      </a:r>
                      <a:r>
                        <a:rPr sz="1100" spc="-10" dirty="0">
                          <a:latin typeface="Carlito"/>
                          <a:cs typeface="Carlito"/>
                        </a:rPr>
                        <a:t>day-</a:t>
                      </a:r>
                      <a:r>
                        <a:rPr sz="1100" dirty="0">
                          <a:latin typeface="Carlito"/>
                          <a:cs typeface="Carlito"/>
                        </a:rPr>
                        <a:t>sack</a:t>
                      </a:r>
                      <a:r>
                        <a:rPr sz="1100" spc="-10" dirty="0">
                          <a:latin typeface="Carlito"/>
                          <a:cs typeface="Carlito"/>
                        </a:rPr>
                        <a:t> </a:t>
                      </a:r>
                      <a:r>
                        <a:rPr sz="1100" dirty="0">
                          <a:latin typeface="Carlito"/>
                          <a:cs typeface="Carlito"/>
                        </a:rPr>
                        <a:t>with</a:t>
                      </a:r>
                      <a:r>
                        <a:rPr sz="1100" spc="-15" dirty="0">
                          <a:latin typeface="Carlito"/>
                          <a:cs typeface="Carlito"/>
                        </a:rPr>
                        <a:t> </a:t>
                      </a:r>
                      <a:r>
                        <a:rPr sz="1100" spc="-20" dirty="0">
                          <a:latin typeface="Carlito"/>
                          <a:cs typeface="Carlito"/>
                        </a:rPr>
                        <a:t>your </a:t>
                      </a:r>
                      <a:r>
                        <a:rPr sz="1100" dirty="0">
                          <a:latin typeface="Carlito"/>
                          <a:cs typeface="Carlito"/>
                        </a:rPr>
                        <a:t>lunch,</a:t>
                      </a:r>
                      <a:r>
                        <a:rPr sz="1100" spc="-20"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drink,</a:t>
                      </a:r>
                      <a:r>
                        <a:rPr sz="1100" spc="-20" dirty="0">
                          <a:latin typeface="Carlito"/>
                          <a:cs typeface="Carlito"/>
                        </a:rPr>
                        <a:t> </a:t>
                      </a:r>
                      <a:r>
                        <a:rPr sz="1100" spc="-10" dirty="0">
                          <a:latin typeface="Carlito"/>
                          <a:cs typeface="Carlito"/>
                        </a:rPr>
                        <a:t>waterproofs </a:t>
                      </a:r>
                      <a:r>
                        <a:rPr sz="1100" dirty="0">
                          <a:latin typeface="Carlito"/>
                          <a:cs typeface="Carlito"/>
                        </a:rPr>
                        <a:t>and</a:t>
                      </a:r>
                      <a:r>
                        <a:rPr sz="1100" spc="-15"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first</a:t>
                      </a:r>
                      <a:r>
                        <a:rPr sz="1100" spc="-15" dirty="0">
                          <a:latin typeface="Carlito"/>
                          <a:cs typeface="Carlito"/>
                        </a:rPr>
                        <a:t> </a:t>
                      </a:r>
                      <a:r>
                        <a:rPr sz="1100" dirty="0">
                          <a:latin typeface="Carlito"/>
                          <a:cs typeface="Carlito"/>
                        </a:rPr>
                        <a:t>aid</a:t>
                      </a:r>
                      <a:r>
                        <a:rPr sz="1100" spc="-10" dirty="0">
                          <a:latin typeface="Carlito"/>
                          <a:cs typeface="Carlito"/>
                        </a:rPr>
                        <a:t> </a:t>
                      </a:r>
                      <a:r>
                        <a:rPr sz="1100" dirty="0">
                          <a:latin typeface="Carlito"/>
                          <a:cs typeface="Carlito"/>
                        </a:rPr>
                        <a:t>kit</a:t>
                      </a:r>
                      <a:r>
                        <a:rPr sz="1100" spc="-15" dirty="0">
                          <a:latin typeface="Carlito"/>
                          <a:cs typeface="Carlito"/>
                        </a:rPr>
                        <a:t> </a:t>
                      </a:r>
                      <a:r>
                        <a:rPr sz="1100" dirty="0">
                          <a:latin typeface="Carlito"/>
                          <a:cs typeface="Carlito"/>
                        </a:rPr>
                        <a:t>and</a:t>
                      </a:r>
                      <a:r>
                        <a:rPr sz="1100" spc="-15" dirty="0">
                          <a:latin typeface="Carlito"/>
                          <a:cs typeface="Carlito"/>
                        </a:rPr>
                        <a:t> </a:t>
                      </a:r>
                      <a:r>
                        <a:rPr sz="1100" spc="-25" dirty="0">
                          <a:latin typeface="Carlito"/>
                          <a:cs typeface="Carlito"/>
                        </a:rPr>
                        <a:t>use </a:t>
                      </a:r>
                      <a:r>
                        <a:rPr sz="1100" dirty="0">
                          <a:latin typeface="Carlito"/>
                          <a:cs typeface="Carlito"/>
                        </a:rPr>
                        <a:t>them</a:t>
                      </a:r>
                      <a:r>
                        <a:rPr sz="1100" spc="-30" dirty="0">
                          <a:latin typeface="Carlito"/>
                          <a:cs typeface="Carlito"/>
                        </a:rPr>
                        <a:t> </a:t>
                      </a:r>
                      <a:r>
                        <a:rPr sz="1100" spc="-10" dirty="0">
                          <a:latin typeface="Carlito"/>
                          <a:cs typeface="Carlito"/>
                        </a:rPr>
                        <a:t>appropriately.</a:t>
                      </a:r>
                      <a:endParaRPr sz="1100">
                        <a:latin typeface="Carlito"/>
                        <a:cs typeface="Carlito"/>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191135" indent="-285750">
                        <a:lnSpc>
                          <a:spcPct val="100499"/>
                        </a:lnSpc>
                        <a:spcBef>
                          <a:spcPts val="245"/>
                        </a:spcBef>
                        <a:buFont typeface="Arial"/>
                        <a:buChar char="•"/>
                        <a:tabLst>
                          <a:tab pos="376555" algn="l"/>
                        </a:tabLst>
                      </a:pPr>
                      <a:r>
                        <a:rPr sz="1100" dirty="0">
                          <a:latin typeface="Carlito"/>
                          <a:cs typeface="Carlito"/>
                        </a:rPr>
                        <a:t>With</a:t>
                      </a:r>
                      <a:r>
                        <a:rPr sz="1100" spc="-30" dirty="0">
                          <a:latin typeface="Carlito"/>
                          <a:cs typeface="Carlito"/>
                        </a:rPr>
                        <a:t> </a:t>
                      </a:r>
                      <a:r>
                        <a:rPr sz="1100" dirty="0">
                          <a:latin typeface="Carlito"/>
                          <a:cs typeface="Carlito"/>
                        </a:rPr>
                        <a:t>other</a:t>
                      </a:r>
                      <a:r>
                        <a:rPr sz="1100" spc="-20" dirty="0">
                          <a:latin typeface="Carlito"/>
                          <a:cs typeface="Carlito"/>
                        </a:rPr>
                        <a:t> </a:t>
                      </a:r>
                      <a:r>
                        <a:rPr sz="1100" dirty="0">
                          <a:latin typeface="Carlito"/>
                          <a:cs typeface="Carlito"/>
                        </a:rPr>
                        <a:t>scouts</a:t>
                      </a:r>
                      <a:r>
                        <a:rPr sz="1100" spc="-30" dirty="0">
                          <a:latin typeface="Carlito"/>
                          <a:cs typeface="Carlito"/>
                        </a:rPr>
                        <a:t> </a:t>
                      </a:r>
                      <a:r>
                        <a:rPr sz="1100" dirty="0">
                          <a:latin typeface="Carlito"/>
                          <a:cs typeface="Carlito"/>
                        </a:rPr>
                        <a:t>plan</a:t>
                      </a:r>
                      <a:r>
                        <a:rPr sz="1100" spc="-25" dirty="0">
                          <a:latin typeface="Carlito"/>
                          <a:cs typeface="Carlito"/>
                        </a:rPr>
                        <a:t> and </a:t>
                      </a:r>
                      <a:r>
                        <a:rPr sz="1100" dirty="0">
                          <a:latin typeface="Carlito"/>
                          <a:cs typeface="Carlito"/>
                        </a:rPr>
                        <a:t>deliver</a:t>
                      </a:r>
                      <a:r>
                        <a:rPr sz="1100" spc="-15"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two</a:t>
                      </a:r>
                      <a:r>
                        <a:rPr sz="1100" spc="-20" dirty="0">
                          <a:latin typeface="Carlito"/>
                          <a:cs typeface="Carlito"/>
                        </a:rPr>
                        <a:t> </a:t>
                      </a:r>
                      <a:r>
                        <a:rPr sz="1100" dirty="0">
                          <a:latin typeface="Carlito"/>
                          <a:cs typeface="Carlito"/>
                        </a:rPr>
                        <a:t>day</a:t>
                      </a:r>
                      <a:r>
                        <a:rPr sz="1100" spc="-15" dirty="0">
                          <a:latin typeface="Carlito"/>
                          <a:cs typeface="Carlito"/>
                        </a:rPr>
                        <a:t> </a:t>
                      </a:r>
                      <a:r>
                        <a:rPr sz="1100" spc="-20" dirty="0">
                          <a:latin typeface="Carlito"/>
                          <a:cs typeface="Carlito"/>
                        </a:rPr>
                        <a:t>walk </a:t>
                      </a:r>
                      <a:r>
                        <a:rPr sz="1100" dirty="0">
                          <a:latin typeface="Carlito"/>
                          <a:cs typeface="Carlito"/>
                        </a:rPr>
                        <a:t>understanding</a:t>
                      </a:r>
                      <a:r>
                        <a:rPr sz="1100" spc="-30" dirty="0">
                          <a:latin typeface="Carlito"/>
                          <a:cs typeface="Carlito"/>
                        </a:rPr>
                        <a:t> </a:t>
                      </a:r>
                      <a:r>
                        <a:rPr sz="1100" dirty="0">
                          <a:latin typeface="Carlito"/>
                          <a:cs typeface="Carlito"/>
                        </a:rPr>
                        <a:t>what</a:t>
                      </a:r>
                      <a:r>
                        <a:rPr sz="1100" spc="-30" dirty="0">
                          <a:latin typeface="Carlito"/>
                          <a:cs typeface="Carlito"/>
                        </a:rPr>
                        <a:t> </a:t>
                      </a:r>
                      <a:r>
                        <a:rPr sz="1100" dirty="0">
                          <a:latin typeface="Carlito"/>
                          <a:cs typeface="Carlito"/>
                        </a:rPr>
                        <a:t>kit</a:t>
                      </a:r>
                      <a:r>
                        <a:rPr sz="1100" spc="-30" dirty="0">
                          <a:latin typeface="Carlito"/>
                          <a:cs typeface="Carlito"/>
                        </a:rPr>
                        <a:t> </a:t>
                      </a:r>
                      <a:r>
                        <a:rPr sz="1100" spc="-25" dirty="0">
                          <a:latin typeface="Carlito"/>
                          <a:cs typeface="Carlito"/>
                        </a:rPr>
                        <a:t>to </a:t>
                      </a:r>
                      <a:r>
                        <a:rPr sz="1100" dirty="0">
                          <a:latin typeface="Carlito"/>
                          <a:cs typeface="Carlito"/>
                        </a:rPr>
                        <a:t>take</a:t>
                      </a:r>
                      <a:r>
                        <a:rPr sz="1100" spc="-30" dirty="0">
                          <a:latin typeface="Carlito"/>
                          <a:cs typeface="Carlito"/>
                        </a:rPr>
                        <a:t> </a:t>
                      </a:r>
                      <a:r>
                        <a:rPr sz="1100" dirty="0">
                          <a:latin typeface="Carlito"/>
                          <a:cs typeface="Carlito"/>
                        </a:rPr>
                        <a:t>for</a:t>
                      </a:r>
                      <a:r>
                        <a:rPr sz="1100" spc="-25" dirty="0">
                          <a:latin typeface="Carlito"/>
                          <a:cs typeface="Carlito"/>
                        </a:rPr>
                        <a:t> </a:t>
                      </a:r>
                      <a:r>
                        <a:rPr sz="1100" dirty="0">
                          <a:latin typeface="Carlito"/>
                          <a:cs typeface="Carlito"/>
                        </a:rPr>
                        <a:t>sleeping,</a:t>
                      </a:r>
                      <a:r>
                        <a:rPr sz="1100" spc="-30" dirty="0">
                          <a:latin typeface="Carlito"/>
                          <a:cs typeface="Carlito"/>
                        </a:rPr>
                        <a:t> </a:t>
                      </a:r>
                      <a:r>
                        <a:rPr sz="1100" spc="-10" dirty="0">
                          <a:latin typeface="Carlito"/>
                          <a:cs typeface="Carlito"/>
                        </a:rPr>
                        <a:t>cooking </a:t>
                      </a:r>
                      <a:r>
                        <a:rPr sz="1100" dirty="0">
                          <a:latin typeface="Carlito"/>
                          <a:cs typeface="Carlito"/>
                        </a:rPr>
                        <a:t>and</a:t>
                      </a:r>
                      <a:r>
                        <a:rPr sz="1100" spc="-25" dirty="0">
                          <a:latin typeface="Carlito"/>
                          <a:cs typeface="Carlito"/>
                        </a:rPr>
                        <a:t> </a:t>
                      </a:r>
                      <a:r>
                        <a:rPr sz="1100" spc="-10" dirty="0">
                          <a:latin typeface="Carlito"/>
                          <a:cs typeface="Carlito"/>
                        </a:rPr>
                        <a:t>safety.</a:t>
                      </a:r>
                      <a:endParaRPr sz="1100">
                        <a:latin typeface="Carlito"/>
                        <a:cs typeface="Carlito"/>
                      </a:endParaRPr>
                    </a:p>
                    <a:p>
                      <a:pPr marL="376555" marR="250190" indent="-285750">
                        <a:lnSpc>
                          <a:spcPts val="1300"/>
                        </a:lnSpc>
                        <a:spcBef>
                          <a:spcPts val="40"/>
                        </a:spcBef>
                        <a:buFont typeface="Arial"/>
                        <a:buChar char="•"/>
                        <a:tabLst>
                          <a:tab pos="376555" algn="l"/>
                        </a:tabLst>
                      </a:pPr>
                      <a:r>
                        <a:rPr sz="1100" dirty="0">
                          <a:latin typeface="Carlito"/>
                          <a:cs typeface="Carlito"/>
                        </a:rPr>
                        <a:t>Plan</a:t>
                      </a:r>
                      <a:r>
                        <a:rPr sz="1100" spc="-20" dirty="0">
                          <a:latin typeface="Carlito"/>
                          <a:cs typeface="Carlito"/>
                        </a:rPr>
                        <a:t> </a:t>
                      </a:r>
                      <a:r>
                        <a:rPr sz="1100" dirty="0">
                          <a:latin typeface="Carlito"/>
                          <a:cs typeface="Carlito"/>
                        </a:rPr>
                        <a:t>meals</a:t>
                      </a:r>
                      <a:r>
                        <a:rPr sz="1100" spc="-20" dirty="0">
                          <a:latin typeface="Carlito"/>
                          <a:cs typeface="Carlito"/>
                        </a:rPr>
                        <a:t> </a:t>
                      </a:r>
                      <a:r>
                        <a:rPr sz="1100" dirty="0">
                          <a:latin typeface="Carlito"/>
                          <a:cs typeface="Carlito"/>
                        </a:rPr>
                        <a:t>and</a:t>
                      </a:r>
                      <a:r>
                        <a:rPr sz="1100" spc="-15" dirty="0">
                          <a:latin typeface="Carlito"/>
                          <a:cs typeface="Carlito"/>
                        </a:rPr>
                        <a:t> </a:t>
                      </a:r>
                      <a:r>
                        <a:rPr sz="1100" spc="-20" dirty="0">
                          <a:latin typeface="Carlito"/>
                          <a:cs typeface="Carlito"/>
                        </a:rPr>
                        <a:t>shop </a:t>
                      </a:r>
                      <a:r>
                        <a:rPr sz="1100" spc="-10" dirty="0">
                          <a:latin typeface="Carlito"/>
                          <a:cs typeface="Carlito"/>
                        </a:rPr>
                        <a:t>appropriately</a:t>
                      </a:r>
                      <a:r>
                        <a:rPr sz="1100" spc="10" dirty="0">
                          <a:latin typeface="Carlito"/>
                          <a:cs typeface="Carlito"/>
                        </a:rPr>
                        <a:t> </a:t>
                      </a:r>
                      <a:r>
                        <a:rPr sz="1100" dirty="0">
                          <a:latin typeface="Carlito"/>
                          <a:cs typeface="Carlito"/>
                        </a:rPr>
                        <a:t>to give</a:t>
                      </a:r>
                      <a:r>
                        <a:rPr sz="1100" spc="10" dirty="0">
                          <a:latin typeface="Carlito"/>
                          <a:cs typeface="Carlito"/>
                        </a:rPr>
                        <a:t> </a:t>
                      </a:r>
                      <a:r>
                        <a:rPr sz="1100" spc="-20" dirty="0">
                          <a:latin typeface="Carlito"/>
                          <a:cs typeface="Carlito"/>
                        </a:rPr>
                        <a:t>your</a:t>
                      </a:r>
                      <a:endParaRPr sz="1100">
                        <a:latin typeface="Carlito"/>
                        <a:cs typeface="Carlito"/>
                      </a:endParaRPr>
                    </a:p>
                    <a:p>
                      <a:pPr marL="376555" marR="135890">
                        <a:lnSpc>
                          <a:spcPts val="1300"/>
                        </a:lnSpc>
                        <a:spcBef>
                          <a:spcPts val="110"/>
                        </a:spcBef>
                      </a:pPr>
                      <a:r>
                        <a:rPr sz="1100" dirty="0">
                          <a:latin typeface="Carlito"/>
                          <a:cs typeface="Carlito"/>
                        </a:rPr>
                        <a:t>team</a:t>
                      </a:r>
                      <a:r>
                        <a:rPr sz="1100" spc="-30" dirty="0">
                          <a:latin typeface="Carlito"/>
                          <a:cs typeface="Carlito"/>
                        </a:rPr>
                        <a:t> </a:t>
                      </a:r>
                      <a:r>
                        <a:rPr sz="1100" dirty="0">
                          <a:latin typeface="Carlito"/>
                          <a:cs typeface="Carlito"/>
                        </a:rPr>
                        <a:t>the</a:t>
                      </a:r>
                      <a:r>
                        <a:rPr sz="1100" spc="-25" dirty="0">
                          <a:latin typeface="Carlito"/>
                          <a:cs typeface="Carlito"/>
                        </a:rPr>
                        <a:t> </a:t>
                      </a:r>
                      <a:r>
                        <a:rPr sz="1100" dirty="0">
                          <a:latin typeface="Carlito"/>
                          <a:cs typeface="Carlito"/>
                        </a:rPr>
                        <a:t>calories</a:t>
                      </a:r>
                      <a:r>
                        <a:rPr sz="1100" spc="-30" dirty="0">
                          <a:latin typeface="Carlito"/>
                          <a:cs typeface="Carlito"/>
                        </a:rPr>
                        <a:t> </a:t>
                      </a:r>
                      <a:r>
                        <a:rPr sz="1100" dirty="0">
                          <a:latin typeface="Carlito"/>
                          <a:cs typeface="Carlito"/>
                        </a:rPr>
                        <a:t>they</a:t>
                      </a:r>
                      <a:r>
                        <a:rPr sz="1100" spc="-25" dirty="0">
                          <a:latin typeface="Carlito"/>
                          <a:cs typeface="Carlito"/>
                        </a:rPr>
                        <a:t> </a:t>
                      </a:r>
                      <a:r>
                        <a:rPr sz="1100" spc="-20" dirty="0">
                          <a:latin typeface="Carlito"/>
                          <a:cs typeface="Carlito"/>
                        </a:rPr>
                        <a:t>need </a:t>
                      </a:r>
                      <a:r>
                        <a:rPr sz="1100" dirty="0">
                          <a:latin typeface="Carlito"/>
                          <a:cs typeface="Carlito"/>
                        </a:rPr>
                        <a:t>to</a:t>
                      </a:r>
                      <a:r>
                        <a:rPr sz="1100" spc="-30" dirty="0">
                          <a:latin typeface="Carlito"/>
                          <a:cs typeface="Carlito"/>
                        </a:rPr>
                        <a:t> </a:t>
                      </a:r>
                      <a:r>
                        <a:rPr sz="1100" dirty="0">
                          <a:latin typeface="Carlito"/>
                          <a:cs typeface="Carlito"/>
                        </a:rPr>
                        <a:t>complete</a:t>
                      </a:r>
                      <a:r>
                        <a:rPr sz="1100" spc="-20" dirty="0">
                          <a:latin typeface="Carlito"/>
                          <a:cs typeface="Carlito"/>
                        </a:rPr>
                        <a:t> </a:t>
                      </a:r>
                      <a:r>
                        <a:rPr sz="1100" dirty="0">
                          <a:latin typeface="Carlito"/>
                          <a:cs typeface="Carlito"/>
                        </a:rPr>
                        <a:t>the</a:t>
                      </a:r>
                      <a:r>
                        <a:rPr sz="1100" spc="-25" dirty="0">
                          <a:latin typeface="Carlito"/>
                          <a:cs typeface="Carlito"/>
                        </a:rPr>
                        <a:t> </a:t>
                      </a:r>
                      <a:r>
                        <a:rPr sz="1100" spc="-20" dirty="0">
                          <a:latin typeface="Carlito"/>
                          <a:cs typeface="Carlito"/>
                        </a:rPr>
                        <a:t>walk.</a:t>
                      </a:r>
                      <a:endParaRPr sz="1100">
                        <a:latin typeface="Carlito"/>
                        <a:cs typeface="Carlito"/>
                      </a:endParaRPr>
                    </a:p>
                    <a:p>
                      <a:pPr marL="376555" indent="-285750">
                        <a:lnSpc>
                          <a:spcPts val="1240"/>
                        </a:lnSpc>
                        <a:buFont typeface="Arial"/>
                        <a:buChar char="•"/>
                        <a:tabLst>
                          <a:tab pos="376555" algn="l"/>
                        </a:tabLst>
                      </a:pPr>
                      <a:r>
                        <a:rPr sz="1100" spc="-10" dirty="0">
                          <a:latin typeface="Carlito"/>
                          <a:cs typeface="Carlito"/>
                        </a:rPr>
                        <a:t>Understand</a:t>
                      </a:r>
                      <a:r>
                        <a:rPr sz="1100" dirty="0">
                          <a:latin typeface="Carlito"/>
                          <a:cs typeface="Carlito"/>
                        </a:rPr>
                        <a:t> how</a:t>
                      </a:r>
                      <a:r>
                        <a:rPr sz="1100" spc="5" dirty="0">
                          <a:latin typeface="Carlito"/>
                          <a:cs typeface="Carlito"/>
                        </a:rPr>
                        <a:t> </a:t>
                      </a:r>
                      <a:r>
                        <a:rPr sz="1100" dirty="0">
                          <a:latin typeface="Carlito"/>
                          <a:cs typeface="Carlito"/>
                        </a:rPr>
                        <a:t>to </a:t>
                      </a:r>
                      <a:r>
                        <a:rPr sz="1100" spc="-25" dirty="0">
                          <a:latin typeface="Carlito"/>
                          <a:cs typeface="Carlito"/>
                        </a:rPr>
                        <a:t>use</a:t>
                      </a:r>
                      <a:endParaRPr sz="1100">
                        <a:latin typeface="Carlito"/>
                        <a:cs typeface="Carlito"/>
                      </a:endParaRPr>
                    </a:p>
                    <a:p>
                      <a:pPr marL="376555" marR="88900">
                        <a:lnSpc>
                          <a:spcPts val="1300"/>
                        </a:lnSpc>
                        <a:spcBef>
                          <a:spcPts val="50"/>
                        </a:spcBef>
                      </a:pPr>
                      <a:r>
                        <a:rPr sz="1100" dirty="0">
                          <a:latin typeface="Carlito"/>
                          <a:cs typeface="Carlito"/>
                        </a:rPr>
                        <a:t>emergency</a:t>
                      </a:r>
                      <a:r>
                        <a:rPr sz="1100" spc="-30" dirty="0">
                          <a:latin typeface="Carlito"/>
                          <a:cs typeface="Carlito"/>
                        </a:rPr>
                        <a:t> </a:t>
                      </a:r>
                      <a:r>
                        <a:rPr sz="1100" dirty="0">
                          <a:latin typeface="Carlito"/>
                          <a:cs typeface="Carlito"/>
                        </a:rPr>
                        <a:t>shelters</a:t>
                      </a:r>
                      <a:r>
                        <a:rPr sz="1100" spc="-30" dirty="0">
                          <a:latin typeface="Carlito"/>
                          <a:cs typeface="Carlito"/>
                        </a:rPr>
                        <a:t> </a:t>
                      </a:r>
                      <a:r>
                        <a:rPr sz="1100" dirty="0">
                          <a:latin typeface="Carlito"/>
                          <a:cs typeface="Carlito"/>
                        </a:rPr>
                        <a:t>and</a:t>
                      </a:r>
                      <a:r>
                        <a:rPr sz="1100" spc="-30" dirty="0">
                          <a:latin typeface="Carlito"/>
                          <a:cs typeface="Carlito"/>
                        </a:rPr>
                        <a:t> </a:t>
                      </a:r>
                      <a:r>
                        <a:rPr sz="1100" spc="-25" dirty="0">
                          <a:latin typeface="Carlito"/>
                          <a:cs typeface="Carlito"/>
                        </a:rPr>
                        <a:t>how </a:t>
                      </a:r>
                      <a:r>
                        <a:rPr sz="1100" dirty="0">
                          <a:latin typeface="Carlito"/>
                          <a:cs typeface="Carlito"/>
                        </a:rPr>
                        <a:t>to</a:t>
                      </a:r>
                      <a:r>
                        <a:rPr sz="1100" spc="-20" dirty="0">
                          <a:latin typeface="Carlito"/>
                          <a:cs typeface="Carlito"/>
                        </a:rPr>
                        <a:t> </a:t>
                      </a:r>
                      <a:r>
                        <a:rPr sz="1100" dirty="0">
                          <a:latin typeface="Carlito"/>
                          <a:cs typeface="Carlito"/>
                        </a:rPr>
                        <a:t>summon</a:t>
                      </a:r>
                      <a:r>
                        <a:rPr sz="1100" spc="-25" dirty="0">
                          <a:latin typeface="Carlito"/>
                          <a:cs typeface="Carlito"/>
                        </a:rPr>
                        <a:t> </a:t>
                      </a:r>
                      <a:r>
                        <a:rPr sz="1100" dirty="0">
                          <a:latin typeface="Carlito"/>
                          <a:cs typeface="Carlito"/>
                        </a:rPr>
                        <a:t>help</a:t>
                      </a:r>
                      <a:r>
                        <a:rPr sz="1100" spc="-20" dirty="0">
                          <a:latin typeface="Carlito"/>
                          <a:cs typeface="Carlito"/>
                        </a:rPr>
                        <a:t> </a:t>
                      </a:r>
                      <a:r>
                        <a:rPr sz="1100" dirty="0">
                          <a:latin typeface="Carlito"/>
                          <a:cs typeface="Carlito"/>
                        </a:rPr>
                        <a:t>if</a:t>
                      </a:r>
                      <a:r>
                        <a:rPr sz="1100" spc="-15" dirty="0">
                          <a:latin typeface="Carlito"/>
                          <a:cs typeface="Carlito"/>
                        </a:rPr>
                        <a:t> </a:t>
                      </a:r>
                      <a:r>
                        <a:rPr sz="1100" dirty="0">
                          <a:latin typeface="Carlito"/>
                          <a:cs typeface="Carlito"/>
                        </a:rPr>
                        <a:t>the</a:t>
                      </a:r>
                      <a:r>
                        <a:rPr sz="1100" spc="-15" dirty="0">
                          <a:latin typeface="Carlito"/>
                          <a:cs typeface="Carlito"/>
                        </a:rPr>
                        <a:t> </a:t>
                      </a:r>
                      <a:r>
                        <a:rPr sz="1100" spc="-20" dirty="0">
                          <a:latin typeface="Carlito"/>
                          <a:cs typeface="Carlito"/>
                        </a:rPr>
                        <a:t>team</a:t>
                      </a:r>
                      <a:endParaRPr sz="1100">
                        <a:latin typeface="Carlito"/>
                        <a:cs typeface="Carlito"/>
                      </a:endParaRPr>
                    </a:p>
                    <a:p>
                      <a:pPr marL="376555">
                        <a:lnSpc>
                          <a:spcPct val="100000"/>
                        </a:lnSpc>
                        <a:spcBef>
                          <a:spcPts val="50"/>
                        </a:spcBef>
                      </a:pPr>
                      <a:r>
                        <a:rPr sz="1100" dirty="0">
                          <a:latin typeface="Carlito"/>
                          <a:cs typeface="Carlito"/>
                        </a:rPr>
                        <a:t>gets</a:t>
                      </a:r>
                      <a:r>
                        <a:rPr sz="1100" spc="-20" dirty="0">
                          <a:latin typeface="Carlito"/>
                          <a:cs typeface="Carlito"/>
                        </a:rPr>
                        <a:t> </a:t>
                      </a:r>
                      <a:r>
                        <a:rPr sz="1100" dirty="0">
                          <a:latin typeface="Carlito"/>
                          <a:cs typeface="Carlito"/>
                        </a:rPr>
                        <a:t>into</a:t>
                      </a:r>
                      <a:r>
                        <a:rPr sz="1100" spc="-15" dirty="0">
                          <a:latin typeface="Carlito"/>
                          <a:cs typeface="Carlito"/>
                        </a:rPr>
                        <a:t> </a:t>
                      </a:r>
                      <a:r>
                        <a:rPr sz="1100" spc="-10" dirty="0">
                          <a:latin typeface="Carlito"/>
                          <a:cs typeface="Carlito"/>
                        </a:rPr>
                        <a:t>difficulty.</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9715" marR="152400" indent="-168910">
                        <a:lnSpc>
                          <a:spcPct val="100000"/>
                        </a:lnSpc>
                        <a:spcBef>
                          <a:spcPts val="254"/>
                        </a:spcBef>
                        <a:buFont typeface="Arial"/>
                        <a:buChar char="•"/>
                        <a:tabLst>
                          <a:tab pos="262255" algn="l"/>
                        </a:tabLst>
                      </a:pPr>
                      <a:r>
                        <a:rPr sz="1100" dirty="0">
                          <a:latin typeface="Carlito"/>
                          <a:cs typeface="Carlito"/>
                        </a:rPr>
                        <a:t>With</a:t>
                      </a:r>
                      <a:r>
                        <a:rPr sz="1100" spc="-40" dirty="0">
                          <a:latin typeface="Carlito"/>
                          <a:cs typeface="Carlito"/>
                        </a:rPr>
                        <a:t> </a:t>
                      </a:r>
                      <a:r>
                        <a:rPr sz="1100" dirty="0">
                          <a:latin typeface="Carlito"/>
                          <a:cs typeface="Carlito"/>
                        </a:rPr>
                        <a:t>other</a:t>
                      </a:r>
                      <a:r>
                        <a:rPr sz="1100" spc="-30" dirty="0">
                          <a:latin typeface="Carlito"/>
                          <a:cs typeface="Carlito"/>
                        </a:rPr>
                        <a:t> </a:t>
                      </a:r>
                      <a:r>
                        <a:rPr sz="1100" dirty="0">
                          <a:latin typeface="Carlito"/>
                          <a:cs typeface="Carlito"/>
                        </a:rPr>
                        <a:t>explorers</a:t>
                      </a:r>
                      <a:r>
                        <a:rPr sz="1100" spc="-35" dirty="0">
                          <a:latin typeface="Carlito"/>
                          <a:cs typeface="Carlito"/>
                        </a:rPr>
                        <a:t> </a:t>
                      </a:r>
                      <a:r>
                        <a:rPr sz="1100" spc="-20" dirty="0">
                          <a:latin typeface="Carlito"/>
                          <a:cs typeface="Carlito"/>
                        </a:rPr>
                        <a:t>plan 	</a:t>
                      </a:r>
                      <a:r>
                        <a:rPr sz="1100" dirty="0">
                          <a:latin typeface="Carlito"/>
                          <a:cs typeface="Carlito"/>
                        </a:rPr>
                        <a:t>and</a:t>
                      </a:r>
                      <a:r>
                        <a:rPr sz="1100" spc="-10" dirty="0">
                          <a:latin typeface="Carlito"/>
                          <a:cs typeface="Carlito"/>
                        </a:rPr>
                        <a:t> </a:t>
                      </a:r>
                      <a:r>
                        <a:rPr sz="1100" dirty="0">
                          <a:latin typeface="Carlito"/>
                          <a:cs typeface="Carlito"/>
                        </a:rPr>
                        <a:t>deliver a</a:t>
                      </a:r>
                      <a:r>
                        <a:rPr sz="1100" spc="-10" dirty="0">
                          <a:latin typeface="Carlito"/>
                          <a:cs typeface="Carlito"/>
                        </a:rPr>
                        <a:t> multi-</a:t>
                      </a:r>
                      <a:r>
                        <a:rPr sz="1100" spc="-25" dirty="0">
                          <a:latin typeface="Carlito"/>
                          <a:cs typeface="Carlito"/>
                        </a:rPr>
                        <a:t>day 	</a:t>
                      </a:r>
                      <a:r>
                        <a:rPr sz="1100" dirty="0">
                          <a:latin typeface="Carlito"/>
                          <a:cs typeface="Carlito"/>
                        </a:rPr>
                        <a:t>expedition</a:t>
                      </a:r>
                      <a:r>
                        <a:rPr sz="1100" spc="-35" dirty="0">
                          <a:latin typeface="Carlito"/>
                          <a:cs typeface="Carlito"/>
                        </a:rPr>
                        <a:t> </a:t>
                      </a:r>
                      <a:r>
                        <a:rPr sz="1100" dirty="0">
                          <a:latin typeface="Carlito"/>
                          <a:cs typeface="Carlito"/>
                        </a:rPr>
                        <a:t>in</a:t>
                      </a:r>
                      <a:r>
                        <a:rPr sz="1100" spc="-30" dirty="0">
                          <a:latin typeface="Carlito"/>
                          <a:cs typeface="Carlito"/>
                        </a:rPr>
                        <a:t> </a:t>
                      </a:r>
                      <a:r>
                        <a:rPr sz="1100" spc="-10" dirty="0">
                          <a:latin typeface="Carlito"/>
                          <a:cs typeface="Carlito"/>
                        </a:rPr>
                        <a:t>adventurous 	</a:t>
                      </a:r>
                      <a:r>
                        <a:rPr sz="1100" dirty="0">
                          <a:latin typeface="Carlito"/>
                          <a:cs typeface="Carlito"/>
                        </a:rPr>
                        <a:t>territory.</a:t>
                      </a:r>
                      <a:r>
                        <a:rPr sz="1100" spc="200" dirty="0">
                          <a:latin typeface="Carlito"/>
                          <a:cs typeface="Carlito"/>
                        </a:rPr>
                        <a:t> </a:t>
                      </a:r>
                      <a:r>
                        <a:rPr sz="1100" dirty="0">
                          <a:latin typeface="Carlito"/>
                          <a:cs typeface="Carlito"/>
                        </a:rPr>
                        <a:t>(this</a:t>
                      </a:r>
                      <a:r>
                        <a:rPr sz="1100" spc="-25" dirty="0">
                          <a:latin typeface="Carlito"/>
                          <a:cs typeface="Carlito"/>
                        </a:rPr>
                        <a:t> </a:t>
                      </a:r>
                      <a:r>
                        <a:rPr sz="1100" dirty="0">
                          <a:latin typeface="Carlito"/>
                          <a:cs typeface="Carlito"/>
                        </a:rPr>
                        <a:t>may</a:t>
                      </a:r>
                      <a:r>
                        <a:rPr sz="1100" spc="-25" dirty="0">
                          <a:latin typeface="Carlito"/>
                          <a:cs typeface="Carlito"/>
                        </a:rPr>
                        <a:t> </a:t>
                      </a:r>
                      <a:r>
                        <a:rPr sz="1100" spc="-10" dirty="0">
                          <a:latin typeface="Carlito"/>
                          <a:cs typeface="Carlito"/>
                        </a:rPr>
                        <a:t>include 	</a:t>
                      </a:r>
                      <a:r>
                        <a:rPr sz="1100" dirty="0">
                          <a:latin typeface="Carlito"/>
                          <a:cs typeface="Carlito"/>
                        </a:rPr>
                        <a:t>skills</a:t>
                      </a:r>
                      <a:r>
                        <a:rPr sz="1100" spc="-30" dirty="0">
                          <a:latin typeface="Carlito"/>
                          <a:cs typeface="Carlito"/>
                        </a:rPr>
                        <a:t> </a:t>
                      </a:r>
                      <a:r>
                        <a:rPr sz="1100" dirty="0">
                          <a:latin typeface="Carlito"/>
                          <a:cs typeface="Carlito"/>
                        </a:rPr>
                        <a:t>training</a:t>
                      </a:r>
                      <a:r>
                        <a:rPr sz="1100" spc="-30" dirty="0">
                          <a:latin typeface="Carlito"/>
                          <a:cs typeface="Carlito"/>
                        </a:rPr>
                        <a:t> </a:t>
                      </a:r>
                      <a:r>
                        <a:rPr sz="1100" dirty="0">
                          <a:latin typeface="Carlito"/>
                          <a:cs typeface="Carlito"/>
                        </a:rPr>
                        <a:t>to</a:t>
                      </a:r>
                      <a:r>
                        <a:rPr sz="1100" spc="-30" dirty="0">
                          <a:latin typeface="Carlito"/>
                          <a:cs typeface="Carlito"/>
                        </a:rPr>
                        <a:t> </a:t>
                      </a:r>
                      <a:r>
                        <a:rPr sz="1100" dirty="0">
                          <a:latin typeface="Carlito"/>
                          <a:cs typeface="Carlito"/>
                        </a:rPr>
                        <a:t>develop</a:t>
                      </a:r>
                      <a:r>
                        <a:rPr sz="1100" spc="-30" dirty="0">
                          <a:latin typeface="Carlito"/>
                          <a:cs typeface="Carlito"/>
                        </a:rPr>
                        <a:t> </a:t>
                      </a:r>
                      <a:r>
                        <a:rPr sz="1100" spc="-25" dirty="0">
                          <a:latin typeface="Carlito"/>
                          <a:cs typeface="Carlito"/>
                        </a:rPr>
                        <a:t>the 	</a:t>
                      </a:r>
                      <a:r>
                        <a:rPr sz="1100" dirty="0">
                          <a:latin typeface="Carlito"/>
                          <a:cs typeface="Carlito"/>
                        </a:rPr>
                        <a:t>personal</a:t>
                      </a:r>
                      <a:r>
                        <a:rPr sz="1100" spc="-30" dirty="0">
                          <a:latin typeface="Carlito"/>
                          <a:cs typeface="Carlito"/>
                        </a:rPr>
                        <a:t> </a:t>
                      </a:r>
                      <a:r>
                        <a:rPr sz="1100" dirty="0">
                          <a:latin typeface="Carlito"/>
                          <a:cs typeface="Carlito"/>
                        </a:rPr>
                        <a:t>skills</a:t>
                      </a:r>
                      <a:r>
                        <a:rPr sz="1100" spc="-25" dirty="0">
                          <a:latin typeface="Carlito"/>
                          <a:cs typeface="Carlito"/>
                        </a:rPr>
                        <a:t> </a:t>
                      </a:r>
                      <a:r>
                        <a:rPr sz="1100" spc="-10" dirty="0">
                          <a:latin typeface="Carlito"/>
                          <a:cs typeface="Carlito"/>
                        </a:rPr>
                        <a:t>necessary)</a:t>
                      </a:r>
                      <a:endParaRPr sz="1100">
                        <a:latin typeface="Carlito"/>
                        <a:cs typeface="Carlito"/>
                      </a:endParaRPr>
                    </a:p>
                    <a:p>
                      <a:pPr marL="259715" indent="-168910">
                        <a:lnSpc>
                          <a:spcPts val="1295"/>
                        </a:lnSpc>
                        <a:buFont typeface="Arial"/>
                        <a:buChar char="•"/>
                        <a:tabLst>
                          <a:tab pos="259715" algn="l"/>
                        </a:tabLst>
                      </a:pPr>
                      <a:r>
                        <a:rPr sz="1100" dirty="0">
                          <a:latin typeface="Carlito"/>
                          <a:cs typeface="Carlito"/>
                        </a:rPr>
                        <a:t>Take</a:t>
                      </a:r>
                      <a:r>
                        <a:rPr sz="1100" spc="-25" dirty="0">
                          <a:latin typeface="Carlito"/>
                          <a:cs typeface="Carlito"/>
                        </a:rPr>
                        <a:t> </a:t>
                      </a:r>
                      <a:r>
                        <a:rPr sz="1100" dirty="0">
                          <a:latin typeface="Carlito"/>
                          <a:cs typeface="Carlito"/>
                        </a:rPr>
                        <a:t>suitable</a:t>
                      </a:r>
                      <a:r>
                        <a:rPr sz="1100" spc="-25" dirty="0">
                          <a:latin typeface="Carlito"/>
                          <a:cs typeface="Carlito"/>
                        </a:rPr>
                        <a:t> </a:t>
                      </a:r>
                      <a:r>
                        <a:rPr sz="1100" dirty="0">
                          <a:latin typeface="Carlito"/>
                          <a:cs typeface="Carlito"/>
                        </a:rPr>
                        <a:t>equipment</a:t>
                      </a:r>
                      <a:r>
                        <a:rPr sz="1100" spc="-30" dirty="0">
                          <a:latin typeface="Carlito"/>
                          <a:cs typeface="Carlito"/>
                        </a:rPr>
                        <a:t> </a:t>
                      </a:r>
                      <a:r>
                        <a:rPr sz="1100" spc="-25" dirty="0">
                          <a:latin typeface="Carlito"/>
                          <a:cs typeface="Carlito"/>
                        </a:rPr>
                        <a:t>for</a:t>
                      </a:r>
                      <a:endParaRPr sz="1100">
                        <a:latin typeface="Carlito"/>
                        <a:cs typeface="Carlito"/>
                      </a:endParaRPr>
                    </a:p>
                    <a:p>
                      <a:pPr marL="262255" marR="156210">
                        <a:lnSpc>
                          <a:spcPct val="100000"/>
                        </a:lnSpc>
                        <a:spcBef>
                          <a:spcPts val="95"/>
                        </a:spcBef>
                      </a:pPr>
                      <a:r>
                        <a:rPr sz="1100" dirty="0">
                          <a:latin typeface="Carlito"/>
                          <a:cs typeface="Carlito"/>
                        </a:rPr>
                        <a:t>the</a:t>
                      </a:r>
                      <a:r>
                        <a:rPr sz="1100" spc="-40" dirty="0">
                          <a:latin typeface="Carlito"/>
                          <a:cs typeface="Carlito"/>
                        </a:rPr>
                        <a:t> </a:t>
                      </a:r>
                      <a:r>
                        <a:rPr sz="1100" dirty="0">
                          <a:latin typeface="Carlito"/>
                          <a:cs typeface="Carlito"/>
                        </a:rPr>
                        <a:t>expedition</a:t>
                      </a:r>
                      <a:r>
                        <a:rPr sz="1100" spc="-40" dirty="0">
                          <a:latin typeface="Carlito"/>
                          <a:cs typeface="Carlito"/>
                        </a:rPr>
                        <a:t> </a:t>
                      </a:r>
                      <a:r>
                        <a:rPr sz="1100" spc="-25" dirty="0">
                          <a:latin typeface="Carlito"/>
                          <a:cs typeface="Carlito"/>
                        </a:rPr>
                        <a:t>and </a:t>
                      </a:r>
                      <a:r>
                        <a:rPr sz="1100" dirty="0">
                          <a:latin typeface="Carlito"/>
                          <a:cs typeface="Carlito"/>
                        </a:rPr>
                        <a:t>conditions</a:t>
                      </a:r>
                      <a:r>
                        <a:rPr sz="1100" spc="-45" dirty="0">
                          <a:latin typeface="Carlito"/>
                          <a:cs typeface="Carlito"/>
                        </a:rPr>
                        <a:t> </a:t>
                      </a:r>
                      <a:r>
                        <a:rPr sz="1100" dirty="0">
                          <a:latin typeface="Carlito"/>
                          <a:cs typeface="Carlito"/>
                        </a:rPr>
                        <a:t>which</a:t>
                      </a:r>
                      <a:r>
                        <a:rPr sz="1100" spc="-45" dirty="0">
                          <a:latin typeface="Carlito"/>
                          <a:cs typeface="Carlito"/>
                        </a:rPr>
                        <a:t> </a:t>
                      </a:r>
                      <a:r>
                        <a:rPr sz="1100" spc="-25" dirty="0">
                          <a:latin typeface="Carlito"/>
                          <a:cs typeface="Carlito"/>
                        </a:rPr>
                        <a:t>may </a:t>
                      </a:r>
                      <a:r>
                        <a:rPr sz="1100" dirty="0">
                          <a:latin typeface="Carlito"/>
                          <a:cs typeface="Carlito"/>
                        </a:rPr>
                        <a:t>include</a:t>
                      </a:r>
                      <a:r>
                        <a:rPr sz="1100" spc="-40" dirty="0">
                          <a:latin typeface="Carlito"/>
                          <a:cs typeface="Carlito"/>
                        </a:rPr>
                        <a:t> </a:t>
                      </a:r>
                      <a:r>
                        <a:rPr sz="1100" spc="-10" dirty="0">
                          <a:latin typeface="Carlito"/>
                          <a:cs typeface="Carlito"/>
                        </a:rPr>
                        <a:t>emergency communications</a:t>
                      </a:r>
                      <a:r>
                        <a:rPr sz="1100" spc="55" dirty="0">
                          <a:latin typeface="Carlito"/>
                          <a:cs typeface="Carlito"/>
                        </a:rPr>
                        <a:t> </a:t>
                      </a:r>
                      <a:r>
                        <a:rPr sz="1100" spc="-10" dirty="0">
                          <a:latin typeface="Carlito"/>
                          <a:cs typeface="Carlito"/>
                        </a:rPr>
                        <a:t>equipment </a:t>
                      </a:r>
                      <a:r>
                        <a:rPr sz="1100" dirty="0">
                          <a:latin typeface="Carlito"/>
                          <a:cs typeface="Carlito"/>
                        </a:rPr>
                        <a:t>and</a:t>
                      </a:r>
                      <a:r>
                        <a:rPr sz="1100" spc="-20" dirty="0">
                          <a:latin typeface="Carlito"/>
                          <a:cs typeface="Carlito"/>
                        </a:rPr>
                        <a:t> </a:t>
                      </a:r>
                      <a:r>
                        <a:rPr sz="1100" dirty="0">
                          <a:latin typeface="Carlito"/>
                          <a:cs typeface="Carlito"/>
                        </a:rPr>
                        <a:t>the</a:t>
                      </a:r>
                      <a:r>
                        <a:rPr sz="1100" spc="-10" dirty="0">
                          <a:latin typeface="Carlito"/>
                          <a:cs typeface="Carlito"/>
                        </a:rPr>
                        <a:t> </a:t>
                      </a:r>
                      <a:r>
                        <a:rPr sz="1100" dirty="0">
                          <a:latin typeface="Carlito"/>
                          <a:cs typeface="Carlito"/>
                        </a:rPr>
                        <a:t>means</a:t>
                      </a:r>
                      <a:r>
                        <a:rPr sz="1100" spc="-20" dirty="0">
                          <a:latin typeface="Carlito"/>
                          <a:cs typeface="Carlito"/>
                        </a:rPr>
                        <a:t> </a:t>
                      </a:r>
                      <a:r>
                        <a:rPr sz="1100" dirty="0">
                          <a:latin typeface="Carlito"/>
                          <a:cs typeface="Carlito"/>
                        </a:rPr>
                        <a:t>to</a:t>
                      </a:r>
                      <a:r>
                        <a:rPr sz="1100" spc="-15" dirty="0">
                          <a:latin typeface="Carlito"/>
                          <a:cs typeface="Carlito"/>
                        </a:rPr>
                        <a:t> </a:t>
                      </a:r>
                      <a:r>
                        <a:rPr sz="1100" spc="-10" dirty="0">
                          <a:latin typeface="Carlito"/>
                          <a:cs typeface="Carlito"/>
                        </a:rPr>
                        <a:t>purify water.</a:t>
                      </a:r>
                      <a:endParaRPr sz="1100">
                        <a:latin typeface="Carlito"/>
                        <a:cs typeface="Carlito"/>
                      </a:endParaRPr>
                    </a:p>
                    <a:p>
                      <a:pPr marL="259715" marR="321310" indent="-168910" algn="just">
                        <a:lnSpc>
                          <a:spcPts val="1300"/>
                        </a:lnSpc>
                        <a:spcBef>
                          <a:spcPts val="35"/>
                        </a:spcBef>
                        <a:buFont typeface="Arial"/>
                        <a:buChar char="•"/>
                        <a:tabLst>
                          <a:tab pos="262255" algn="l"/>
                        </a:tabLst>
                      </a:pPr>
                      <a:r>
                        <a:rPr sz="1100" dirty="0">
                          <a:latin typeface="Carlito"/>
                          <a:cs typeface="Carlito"/>
                        </a:rPr>
                        <a:t>Be</a:t>
                      </a:r>
                      <a:r>
                        <a:rPr sz="1100" spc="-20" dirty="0">
                          <a:latin typeface="Carlito"/>
                          <a:cs typeface="Carlito"/>
                        </a:rPr>
                        <a:t> </a:t>
                      </a:r>
                      <a:r>
                        <a:rPr sz="1100" dirty="0">
                          <a:latin typeface="Carlito"/>
                          <a:cs typeface="Carlito"/>
                        </a:rPr>
                        <a:t>able</a:t>
                      </a:r>
                      <a:r>
                        <a:rPr sz="1100" spc="-15"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apply</a:t>
                      </a:r>
                      <a:r>
                        <a:rPr sz="1100" spc="-15" dirty="0">
                          <a:latin typeface="Carlito"/>
                          <a:cs typeface="Carlito"/>
                        </a:rPr>
                        <a:t> </a:t>
                      </a:r>
                      <a:r>
                        <a:rPr sz="1100" dirty="0">
                          <a:latin typeface="Carlito"/>
                          <a:cs typeface="Carlito"/>
                        </a:rPr>
                        <a:t>first</a:t>
                      </a:r>
                      <a:r>
                        <a:rPr sz="1100" spc="-20" dirty="0">
                          <a:latin typeface="Carlito"/>
                          <a:cs typeface="Carlito"/>
                        </a:rPr>
                        <a:t> </a:t>
                      </a:r>
                      <a:r>
                        <a:rPr sz="1100" spc="-25" dirty="0">
                          <a:latin typeface="Carlito"/>
                          <a:cs typeface="Carlito"/>
                        </a:rPr>
                        <a:t>aid 	</a:t>
                      </a:r>
                      <a:r>
                        <a:rPr sz="1100" dirty="0">
                          <a:latin typeface="Carlito"/>
                          <a:cs typeface="Carlito"/>
                        </a:rPr>
                        <a:t>knowledge</a:t>
                      </a:r>
                      <a:r>
                        <a:rPr sz="1100" spc="-35" dirty="0">
                          <a:latin typeface="Carlito"/>
                          <a:cs typeface="Carlito"/>
                        </a:rPr>
                        <a:t> </a:t>
                      </a:r>
                      <a:r>
                        <a:rPr sz="1100" dirty="0">
                          <a:latin typeface="Carlito"/>
                          <a:cs typeface="Carlito"/>
                        </a:rPr>
                        <a:t>to</a:t>
                      </a:r>
                      <a:r>
                        <a:rPr sz="1100" spc="-35" dirty="0">
                          <a:latin typeface="Carlito"/>
                          <a:cs typeface="Carlito"/>
                        </a:rPr>
                        <a:t> </a:t>
                      </a:r>
                      <a:r>
                        <a:rPr sz="1100" spc="-10" dirty="0">
                          <a:latin typeface="Carlito"/>
                          <a:cs typeface="Carlito"/>
                        </a:rPr>
                        <a:t>conditions 	</a:t>
                      </a:r>
                      <a:r>
                        <a:rPr sz="1100" dirty="0">
                          <a:latin typeface="Carlito"/>
                          <a:cs typeface="Carlito"/>
                        </a:rPr>
                        <a:t>where</a:t>
                      </a:r>
                      <a:r>
                        <a:rPr sz="1100" spc="-20" dirty="0">
                          <a:latin typeface="Carlito"/>
                          <a:cs typeface="Carlito"/>
                        </a:rPr>
                        <a:t> </a:t>
                      </a:r>
                      <a:r>
                        <a:rPr sz="1100" dirty="0">
                          <a:latin typeface="Carlito"/>
                          <a:cs typeface="Carlito"/>
                        </a:rPr>
                        <a:t>help</a:t>
                      </a:r>
                      <a:r>
                        <a:rPr sz="1100" spc="-20" dirty="0">
                          <a:latin typeface="Carlito"/>
                          <a:cs typeface="Carlito"/>
                        </a:rPr>
                        <a:t> </a:t>
                      </a:r>
                      <a:r>
                        <a:rPr sz="1100" dirty="0">
                          <a:latin typeface="Carlito"/>
                          <a:cs typeface="Carlito"/>
                        </a:rPr>
                        <a:t>may</a:t>
                      </a:r>
                      <a:r>
                        <a:rPr sz="1100" spc="-15" dirty="0">
                          <a:latin typeface="Carlito"/>
                          <a:cs typeface="Carlito"/>
                        </a:rPr>
                        <a:t> </a:t>
                      </a:r>
                      <a:r>
                        <a:rPr sz="1100" dirty="0">
                          <a:latin typeface="Carlito"/>
                          <a:cs typeface="Carlito"/>
                        </a:rPr>
                        <a:t>be</a:t>
                      </a:r>
                      <a:r>
                        <a:rPr sz="1100" spc="-15" dirty="0">
                          <a:latin typeface="Carlito"/>
                          <a:cs typeface="Carlito"/>
                        </a:rPr>
                        <a:t> </a:t>
                      </a:r>
                      <a:r>
                        <a:rPr sz="1100" spc="-20" dirty="0">
                          <a:latin typeface="Carlito"/>
                          <a:cs typeface="Carlito"/>
                        </a:rPr>
                        <a:t>more 	</a:t>
                      </a:r>
                      <a:r>
                        <a:rPr sz="1100" dirty="0">
                          <a:latin typeface="Carlito"/>
                          <a:cs typeface="Carlito"/>
                        </a:rPr>
                        <a:t>than</a:t>
                      </a:r>
                      <a:r>
                        <a:rPr sz="1100" spc="-25" dirty="0">
                          <a:latin typeface="Carlito"/>
                          <a:cs typeface="Carlito"/>
                        </a:rPr>
                        <a:t> </a:t>
                      </a:r>
                      <a:r>
                        <a:rPr sz="1100" dirty="0">
                          <a:latin typeface="Carlito"/>
                          <a:cs typeface="Carlito"/>
                        </a:rPr>
                        <a:t>1</a:t>
                      </a:r>
                      <a:r>
                        <a:rPr sz="1100" spc="-15" dirty="0">
                          <a:latin typeface="Carlito"/>
                          <a:cs typeface="Carlito"/>
                        </a:rPr>
                        <a:t> </a:t>
                      </a:r>
                      <a:r>
                        <a:rPr sz="1100" dirty="0">
                          <a:latin typeface="Carlito"/>
                          <a:cs typeface="Carlito"/>
                        </a:rPr>
                        <a:t>hour</a:t>
                      </a:r>
                      <a:r>
                        <a:rPr sz="1100" spc="-10" dirty="0">
                          <a:latin typeface="Carlito"/>
                          <a:cs typeface="Carlito"/>
                        </a:rPr>
                        <a:t> </a:t>
                      </a:r>
                      <a:r>
                        <a:rPr sz="1100" spc="-20" dirty="0">
                          <a:latin typeface="Carlito"/>
                          <a:cs typeface="Carlito"/>
                        </a:rPr>
                        <a:t>away.</a:t>
                      </a:r>
                      <a:endParaRPr sz="11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60350" marR="108585" indent="-168910">
                        <a:lnSpc>
                          <a:spcPct val="100499"/>
                        </a:lnSpc>
                        <a:spcBef>
                          <a:spcPts val="245"/>
                        </a:spcBef>
                        <a:buFont typeface="Arial"/>
                        <a:buChar char="•"/>
                        <a:tabLst>
                          <a:tab pos="262890" algn="l"/>
                        </a:tabLst>
                      </a:pPr>
                      <a:r>
                        <a:rPr sz="1100" dirty="0">
                          <a:latin typeface="Carlito"/>
                          <a:cs typeface="Carlito"/>
                        </a:rPr>
                        <a:t>Have</a:t>
                      </a:r>
                      <a:r>
                        <a:rPr sz="1100" spc="-1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level</a:t>
                      </a:r>
                      <a:r>
                        <a:rPr sz="1100" spc="-20" dirty="0">
                          <a:latin typeface="Carlito"/>
                          <a:cs typeface="Carlito"/>
                        </a:rPr>
                        <a:t> </a:t>
                      </a:r>
                      <a:r>
                        <a:rPr sz="1100" dirty="0">
                          <a:latin typeface="Carlito"/>
                          <a:cs typeface="Carlito"/>
                        </a:rPr>
                        <a:t>of</a:t>
                      </a:r>
                      <a:r>
                        <a:rPr sz="1100" spc="-10" dirty="0">
                          <a:latin typeface="Carlito"/>
                          <a:cs typeface="Carlito"/>
                        </a:rPr>
                        <a:t> expeditioning 	</a:t>
                      </a:r>
                      <a:r>
                        <a:rPr sz="1100" dirty="0">
                          <a:latin typeface="Carlito"/>
                          <a:cs typeface="Carlito"/>
                        </a:rPr>
                        <a:t>skill</a:t>
                      </a:r>
                      <a:r>
                        <a:rPr sz="1100" spc="5" dirty="0">
                          <a:latin typeface="Carlito"/>
                          <a:cs typeface="Carlito"/>
                        </a:rPr>
                        <a:t> </a:t>
                      </a:r>
                      <a:r>
                        <a:rPr sz="1100" spc="-10" dirty="0">
                          <a:latin typeface="Carlito"/>
                          <a:cs typeface="Carlito"/>
                        </a:rPr>
                        <a:t>appropriate</a:t>
                      </a:r>
                      <a:r>
                        <a:rPr sz="1100" spc="10" dirty="0">
                          <a:latin typeface="Carlito"/>
                          <a:cs typeface="Carlito"/>
                        </a:rPr>
                        <a:t> </a:t>
                      </a:r>
                      <a:r>
                        <a:rPr sz="1100" spc="-25" dirty="0">
                          <a:latin typeface="Carlito"/>
                          <a:cs typeface="Carlito"/>
                        </a:rPr>
                        <a:t>for 	</a:t>
                      </a:r>
                      <a:r>
                        <a:rPr sz="1100" dirty="0">
                          <a:latin typeface="Carlito"/>
                          <a:cs typeface="Carlito"/>
                        </a:rPr>
                        <a:t>completing</a:t>
                      </a:r>
                      <a:r>
                        <a:rPr sz="1100" spc="-45" dirty="0">
                          <a:latin typeface="Carlito"/>
                          <a:cs typeface="Carlito"/>
                        </a:rPr>
                        <a:t> </a:t>
                      </a:r>
                      <a:r>
                        <a:rPr sz="1100" dirty="0">
                          <a:latin typeface="Carlito"/>
                          <a:cs typeface="Carlito"/>
                        </a:rPr>
                        <a:t>the</a:t>
                      </a:r>
                      <a:r>
                        <a:rPr sz="1100" spc="-40" dirty="0">
                          <a:latin typeface="Carlito"/>
                          <a:cs typeface="Carlito"/>
                        </a:rPr>
                        <a:t> </a:t>
                      </a:r>
                      <a:r>
                        <a:rPr sz="1100" dirty="0">
                          <a:latin typeface="Carlito"/>
                          <a:cs typeface="Carlito"/>
                        </a:rPr>
                        <a:t>Explorer</a:t>
                      </a:r>
                      <a:r>
                        <a:rPr sz="1100" spc="-30" dirty="0">
                          <a:latin typeface="Carlito"/>
                          <a:cs typeface="Carlito"/>
                        </a:rPr>
                        <a:t> </a:t>
                      </a:r>
                      <a:r>
                        <a:rPr sz="1100" spc="-20" dirty="0">
                          <a:latin typeface="Carlito"/>
                          <a:cs typeface="Carlito"/>
                        </a:rPr>
                        <a:t>belt 	</a:t>
                      </a:r>
                      <a:r>
                        <a:rPr sz="1100" dirty="0">
                          <a:latin typeface="Carlito"/>
                          <a:cs typeface="Carlito"/>
                        </a:rPr>
                        <a:t>top</a:t>
                      </a:r>
                      <a:r>
                        <a:rPr sz="1100" spc="-25" dirty="0">
                          <a:latin typeface="Carlito"/>
                          <a:cs typeface="Carlito"/>
                        </a:rPr>
                        <a:t> </a:t>
                      </a:r>
                      <a:r>
                        <a:rPr sz="1100" dirty="0">
                          <a:latin typeface="Carlito"/>
                          <a:cs typeface="Carlito"/>
                        </a:rPr>
                        <a:t>award</a:t>
                      </a:r>
                      <a:r>
                        <a:rPr sz="1100" spc="-25" dirty="0">
                          <a:latin typeface="Carlito"/>
                          <a:cs typeface="Carlito"/>
                        </a:rPr>
                        <a:t> </a:t>
                      </a:r>
                      <a:r>
                        <a:rPr sz="1100" dirty="0">
                          <a:latin typeface="Carlito"/>
                          <a:cs typeface="Carlito"/>
                        </a:rPr>
                        <a:t>on</a:t>
                      </a:r>
                      <a:r>
                        <a:rPr sz="1100" spc="-20" dirty="0">
                          <a:latin typeface="Carlito"/>
                          <a:cs typeface="Carlito"/>
                        </a:rPr>
                        <a:t> </a:t>
                      </a:r>
                      <a:r>
                        <a:rPr sz="1100" dirty="0">
                          <a:latin typeface="Carlito"/>
                          <a:cs typeface="Carlito"/>
                        </a:rPr>
                        <a:t>foot,</a:t>
                      </a:r>
                      <a:r>
                        <a:rPr sz="1100" spc="-20" dirty="0">
                          <a:latin typeface="Carlito"/>
                          <a:cs typeface="Carlito"/>
                        </a:rPr>
                        <a:t> </a:t>
                      </a:r>
                      <a:r>
                        <a:rPr sz="1100" dirty="0">
                          <a:latin typeface="Carlito"/>
                          <a:cs typeface="Carlito"/>
                        </a:rPr>
                        <a:t>in</a:t>
                      </a:r>
                      <a:r>
                        <a:rPr sz="1100" spc="-20" dirty="0">
                          <a:latin typeface="Carlito"/>
                          <a:cs typeface="Carlito"/>
                        </a:rPr>
                        <a:t> boat, 	</a:t>
                      </a:r>
                      <a:r>
                        <a:rPr sz="1100" dirty="0">
                          <a:latin typeface="Carlito"/>
                          <a:cs typeface="Carlito"/>
                        </a:rPr>
                        <a:t>on</a:t>
                      </a:r>
                      <a:r>
                        <a:rPr sz="1100" spc="-25" dirty="0">
                          <a:latin typeface="Carlito"/>
                          <a:cs typeface="Carlito"/>
                        </a:rPr>
                        <a:t> </a:t>
                      </a:r>
                      <a:r>
                        <a:rPr sz="1100" dirty="0">
                          <a:latin typeface="Carlito"/>
                          <a:cs typeface="Carlito"/>
                        </a:rPr>
                        <a:t>cycle</a:t>
                      </a:r>
                      <a:r>
                        <a:rPr sz="1100" spc="-20" dirty="0">
                          <a:latin typeface="Carlito"/>
                          <a:cs typeface="Carlito"/>
                        </a:rPr>
                        <a:t> </a:t>
                      </a:r>
                      <a:r>
                        <a:rPr sz="1100" dirty="0">
                          <a:latin typeface="Carlito"/>
                          <a:cs typeface="Carlito"/>
                        </a:rPr>
                        <a:t>or</a:t>
                      </a:r>
                      <a:r>
                        <a:rPr sz="1100" spc="-15" dirty="0">
                          <a:latin typeface="Carlito"/>
                          <a:cs typeface="Carlito"/>
                        </a:rPr>
                        <a:t> </a:t>
                      </a:r>
                      <a:r>
                        <a:rPr sz="1100" dirty="0">
                          <a:latin typeface="Carlito"/>
                          <a:cs typeface="Carlito"/>
                        </a:rPr>
                        <a:t>similar</a:t>
                      </a:r>
                      <a:r>
                        <a:rPr sz="1100" spc="-15" dirty="0">
                          <a:latin typeface="Carlito"/>
                          <a:cs typeface="Carlito"/>
                        </a:rPr>
                        <a:t> </a:t>
                      </a:r>
                      <a:r>
                        <a:rPr sz="1100" spc="-20" dirty="0">
                          <a:latin typeface="Carlito"/>
                          <a:cs typeface="Carlito"/>
                        </a:rPr>
                        <a:t>means</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bl>
          </a:graphicData>
        </a:graphic>
      </p:graphicFrame>
      <p:sp>
        <p:nvSpPr>
          <p:cNvPr id="5" name="object 5"/>
          <p:cNvSpPr txBox="1"/>
          <p:nvPr/>
        </p:nvSpPr>
        <p:spPr>
          <a:xfrm>
            <a:off x="7414500" y="23152"/>
            <a:ext cx="4669790" cy="1221105"/>
          </a:xfrm>
          <a:prstGeom prst="rect">
            <a:avLst/>
          </a:prstGeom>
          <a:solidFill>
            <a:srgbClr val="DAE3F3"/>
          </a:solidFill>
          <a:ln w="12700">
            <a:solidFill>
              <a:srgbClr val="2F528F"/>
            </a:solidFill>
          </a:ln>
        </p:spPr>
        <p:txBody>
          <a:bodyPr vert="horz" wrap="square" lIns="0" tIns="43815" rIns="0" bIns="0" rtlCol="0">
            <a:spAutoFit/>
          </a:bodyPr>
          <a:lstStyle/>
          <a:p>
            <a:pPr marL="377190" marR="727075" indent="-285750">
              <a:lnSpc>
                <a:spcPct val="103299"/>
              </a:lnSpc>
              <a:spcBef>
                <a:spcPts val="345"/>
              </a:spcBef>
              <a:buFont typeface="Arial"/>
              <a:buChar char="•"/>
              <a:tabLst>
                <a:tab pos="377190" algn="l"/>
              </a:tabLst>
            </a:pPr>
            <a:r>
              <a:rPr sz="1200" spc="-10" dirty="0">
                <a:solidFill>
                  <a:srgbClr val="203864"/>
                </a:solidFill>
                <a:latin typeface="Carlito"/>
                <a:cs typeface="Carlito"/>
              </a:rPr>
              <a:t>Understanding</a:t>
            </a:r>
            <a:r>
              <a:rPr sz="1200" spc="-30" dirty="0">
                <a:solidFill>
                  <a:srgbClr val="203864"/>
                </a:solidFill>
                <a:latin typeface="Carlito"/>
                <a:cs typeface="Carlito"/>
              </a:rPr>
              <a:t> </a:t>
            </a:r>
            <a:r>
              <a:rPr sz="1200" dirty="0">
                <a:solidFill>
                  <a:srgbClr val="203864"/>
                </a:solidFill>
                <a:latin typeface="Carlito"/>
                <a:cs typeface="Carlito"/>
              </a:rPr>
              <a:t>and</a:t>
            </a:r>
            <a:r>
              <a:rPr sz="1200" spc="-35" dirty="0">
                <a:solidFill>
                  <a:srgbClr val="203864"/>
                </a:solidFill>
                <a:latin typeface="Carlito"/>
                <a:cs typeface="Carlito"/>
              </a:rPr>
              <a:t> </a:t>
            </a:r>
            <a:r>
              <a:rPr sz="1200" dirty="0">
                <a:solidFill>
                  <a:srgbClr val="203864"/>
                </a:solidFill>
                <a:latin typeface="Carlito"/>
                <a:cs typeface="Carlito"/>
              </a:rPr>
              <a:t>choosing</a:t>
            </a:r>
            <a:r>
              <a:rPr sz="1200" spc="-30" dirty="0">
                <a:solidFill>
                  <a:srgbClr val="203864"/>
                </a:solidFill>
                <a:latin typeface="Carlito"/>
                <a:cs typeface="Carlito"/>
              </a:rPr>
              <a:t> </a:t>
            </a:r>
            <a:r>
              <a:rPr sz="1200" dirty="0">
                <a:solidFill>
                  <a:srgbClr val="203864"/>
                </a:solidFill>
                <a:latin typeface="Carlito"/>
                <a:cs typeface="Carlito"/>
              </a:rPr>
              <a:t>the</a:t>
            </a:r>
            <a:r>
              <a:rPr sz="1200" spc="-25" dirty="0">
                <a:solidFill>
                  <a:srgbClr val="203864"/>
                </a:solidFill>
                <a:latin typeface="Carlito"/>
                <a:cs typeface="Carlito"/>
              </a:rPr>
              <a:t> </a:t>
            </a:r>
            <a:r>
              <a:rPr sz="1200" dirty="0">
                <a:solidFill>
                  <a:srgbClr val="203864"/>
                </a:solidFill>
                <a:latin typeface="Carlito"/>
                <a:cs typeface="Carlito"/>
              </a:rPr>
              <a:t>right</a:t>
            </a:r>
            <a:r>
              <a:rPr sz="1200" spc="-30" dirty="0">
                <a:solidFill>
                  <a:srgbClr val="203864"/>
                </a:solidFill>
                <a:latin typeface="Carlito"/>
                <a:cs typeface="Carlito"/>
              </a:rPr>
              <a:t> </a:t>
            </a:r>
            <a:r>
              <a:rPr sz="1200" dirty="0">
                <a:solidFill>
                  <a:srgbClr val="203864"/>
                </a:solidFill>
                <a:latin typeface="Carlito"/>
                <a:cs typeface="Carlito"/>
              </a:rPr>
              <a:t>personal</a:t>
            </a:r>
            <a:r>
              <a:rPr sz="1200" spc="-30" dirty="0">
                <a:solidFill>
                  <a:srgbClr val="203864"/>
                </a:solidFill>
                <a:latin typeface="Carlito"/>
                <a:cs typeface="Carlito"/>
              </a:rPr>
              <a:t> </a:t>
            </a:r>
            <a:r>
              <a:rPr sz="1200" dirty="0">
                <a:solidFill>
                  <a:srgbClr val="203864"/>
                </a:solidFill>
                <a:latin typeface="Carlito"/>
                <a:cs typeface="Carlito"/>
              </a:rPr>
              <a:t>and</a:t>
            </a:r>
            <a:r>
              <a:rPr sz="1200" spc="-35" dirty="0">
                <a:solidFill>
                  <a:srgbClr val="203864"/>
                </a:solidFill>
                <a:latin typeface="Carlito"/>
                <a:cs typeface="Carlito"/>
              </a:rPr>
              <a:t> </a:t>
            </a:r>
            <a:r>
              <a:rPr sz="1200" spc="-10" dirty="0">
                <a:solidFill>
                  <a:srgbClr val="203864"/>
                </a:solidFill>
                <a:latin typeface="Carlito"/>
                <a:cs typeface="Carlito"/>
              </a:rPr>
              <a:t>group </a:t>
            </a:r>
            <a:r>
              <a:rPr sz="1200" dirty="0">
                <a:solidFill>
                  <a:srgbClr val="203864"/>
                </a:solidFill>
                <a:latin typeface="Carlito"/>
                <a:cs typeface="Carlito"/>
              </a:rPr>
              <a:t>equipment</a:t>
            </a:r>
            <a:r>
              <a:rPr sz="1200" spc="-45" dirty="0">
                <a:solidFill>
                  <a:srgbClr val="203864"/>
                </a:solidFill>
                <a:latin typeface="Carlito"/>
                <a:cs typeface="Carlito"/>
              </a:rPr>
              <a:t> </a:t>
            </a:r>
            <a:r>
              <a:rPr sz="1200" dirty="0">
                <a:solidFill>
                  <a:srgbClr val="203864"/>
                </a:solidFill>
                <a:latin typeface="Carlito"/>
                <a:cs typeface="Carlito"/>
              </a:rPr>
              <a:t>and</a:t>
            </a:r>
            <a:r>
              <a:rPr sz="1200" spc="-45" dirty="0">
                <a:solidFill>
                  <a:srgbClr val="203864"/>
                </a:solidFill>
                <a:latin typeface="Carlito"/>
                <a:cs typeface="Carlito"/>
              </a:rPr>
              <a:t> </a:t>
            </a:r>
            <a:r>
              <a:rPr sz="1200" spc="-20" dirty="0">
                <a:solidFill>
                  <a:srgbClr val="203864"/>
                </a:solidFill>
                <a:latin typeface="Carlito"/>
                <a:cs typeface="Carlito"/>
              </a:rPr>
              <a:t>food</a:t>
            </a:r>
            <a:endParaRPr sz="1200">
              <a:latin typeface="Carlito"/>
              <a:cs typeface="Carlito"/>
            </a:endParaRPr>
          </a:p>
          <a:p>
            <a:pPr marL="377190" marR="148590" indent="-285750">
              <a:lnSpc>
                <a:spcPts val="1390"/>
              </a:lnSpc>
              <a:spcBef>
                <a:spcPts val="65"/>
              </a:spcBef>
              <a:buFont typeface="Arial"/>
              <a:buChar char="•"/>
              <a:tabLst>
                <a:tab pos="377190" algn="l"/>
              </a:tabLst>
            </a:pPr>
            <a:r>
              <a:rPr sz="1200" spc="-10" dirty="0">
                <a:solidFill>
                  <a:srgbClr val="203864"/>
                </a:solidFill>
                <a:latin typeface="Carlito"/>
                <a:cs typeface="Carlito"/>
              </a:rPr>
              <a:t>Training</a:t>
            </a:r>
            <a:r>
              <a:rPr sz="1200" spc="-35" dirty="0">
                <a:solidFill>
                  <a:srgbClr val="203864"/>
                </a:solidFill>
                <a:latin typeface="Carlito"/>
                <a:cs typeface="Carlito"/>
              </a:rPr>
              <a:t> </a:t>
            </a:r>
            <a:r>
              <a:rPr sz="1200" dirty="0">
                <a:solidFill>
                  <a:srgbClr val="203864"/>
                </a:solidFill>
                <a:latin typeface="Carlito"/>
                <a:cs typeface="Carlito"/>
              </a:rPr>
              <a:t>to</a:t>
            </a:r>
            <a:r>
              <a:rPr sz="1200" spc="-30" dirty="0">
                <a:solidFill>
                  <a:srgbClr val="203864"/>
                </a:solidFill>
                <a:latin typeface="Carlito"/>
                <a:cs typeface="Carlito"/>
              </a:rPr>
              <a:t> </a:t>
            </a:r>
            <a:r>
              <a:rPr sz="1200" dirty="0">
                <a:solidFill>
                  <a:srgbClr val="203864"/>
                </a:solidFill>
                <a:latin typeface="Carlito"/>
                <a:cs typeface="Carlito"/>
              </a:rPr>
              <a:t>develop</a:t>
            </a:r>
            <a:r>
              <a:rPr sz="1200" spc="-35" dirty="0">
                <a:solidFill>
                  <a:srgbClr val="203864"/>
                </a:solidFill>
                <a:latin typeface="Carlito"/>
                <a:cs typeface="Carlito"/>
              </a:rPr>
              <a:t> </a:t>
            </a:r>
            <a:r>
              <a:rPr sz="1200" dirty="0">
                <a:solidFill>
                  <a:srgbClr val="203864"/>
                </a:solidFill>
                <a:latin typeface="Carlito"/>
                <a:cs typeface="Carlito"/>
              </a:rPr>
              <a:t>the</a:t>
            </a:r>
            <a:r>
              <a:rPr sz="1200" spc="-30" dirty="0">
                <a:solidFill>
                  <a:srgbClr val="203864"/>
                </a:solidFill>
                <a:latin typeface="Carlito"/>
                <a:cs typeface="Carlito"/>
              </a:rPr>
              <a:t> </a:t>
            </a:r>
            <a:r>
              <a:rPr sz="1200" dirty="0">
                <a:solidFill>
                  <a:srgbClr val="203864"/>
                </a:solidFill>
                <a:latin typeface="Carlito"/>
                <a:cs typeface="Carlito"/>
              </a:rPr>
              <a:t>right</a:t>
            </a:r>
            <a:r>
              <a:rPr sz="1200" spc="-35" dirty="0">
                <a:solidFill>
                  <a:srgbClr val="203864"/>
                </a:solidFill>
                <a:latin typeface="Carlito"/>
                <a:cs typeface="Carlito"/>
              </a:rPr>
              <a:t> </a:t>
            </a:r>
            <a:r>
              <a:rPr sz="1200" dirty="0">
                <a:solidFill>
                  <a:srgbClr val="203864"/>
                </a:solidFill>
                <a:latin typeface="Carlito"/>
                <a:cs typeface="Carlito"/>
              </a:rPr>
              <a:t>personal</a:t>
            </a:r>
            <a:r>
              <a:rPr sz="1200" spc="-30" dirty="0">
                <a:solidFill>
                  <a:srgbClr val="203864"/>
                </a:solidFill>
                <a:latin typeface="Carlito"/>
                <a:cs typeface="Carlito"/>
              </a:rPr>
              <a:t> </a:t>
            </a:r>
            <a:r>
              <a:rPr sz="1200" dirty="0">
                <a:solidFill>
                  <a:srgbClr val="203864"/>
                </a:solidFill>
                <a:latin typeface="Carlito"/>
                <a:cs typeface="Carlito"/>
              </a:rPr>
              <a:t>skills</a:t>
            </a:r>
            <a:r>
              <a:rPr sz="1200" spc="-30" dirty="0">
                <a:solidFill>
                  <a:srgbClr val="203864"/>
                </a:solidFill>
                <a:latin typeface="Carlito"/>
                <a:cs typeface="Carlito"/>
              </a:rPr>
              <a:t> </a:t>
            </a:r>
            <a:r>
              <a:rPr sz="1200" dirty="0">
                <a:solidFill>
                  <a:srgbClr val="203864"/>
                </a:solidFill>
                <a:latin typeface="Carlito"/>
                <a:cs typeface="Carlito"/>
              </a:rPr>
              <a:t>and</a:t>
            </a:r>
            <a:r>
              <a:rPr sz="1200" spc="-40" dirty="0">
                <a:solidFill>
                  <a:srgbClr val="203864"/>
                </a:solidFill>
                <a:latin typeface="Carlito"/>
                <a:cs typeface="Carlito"/>
              </a:rPr>
              <a:t> </a:t>
            </a:r>
            <a:r>
              <a:rPr sz="1200" dirty="0">
                <a:solidFill>
                  <a:srgbClr val="203864"/>
                </a:solidFill>
                <a:latin typeface="Carlito"/>
                <a:cs typeface="Carlito"/>
              </a:rPr>
              <a:t>fitness</a:t>
            </a:r>
            <a:r>
              <a:rPr sz="1200" spc="-30" dirty="0">
                <a:solidFill>
                  <a:srgbClr val="203864"/>
                </a:solidFill>
                <a:latin typeface="Carlito"/>
                <a:cs typeface="Carlito"/>
              </a:rPr>
              <a:t> </a:t>
            </a:r>
            <a:r>
              <a:rPr sz="1200" dirty="0">
                <a:solidFill>
                  <a:srgbClr val="203864"/>
                </a:solidFill>
                <a:latin typeface="Carlito"/>
                <a:cs typeface="Carlito"/>
              </a:rPr>
              <a:t>to</a:t>
            </a:r>
            <a:r>
              <a:rPr sz="1200" spc="-25" dirty="0">
                <a:solidFill>
                  <a:srgbClr val="203864"/>
                </a:solidFill>
                <a:latin typeface="Carlito"/>
                <a:cs typeface="Carlito"/>
              </a:rPr>
              <a:t> </a:t>
            </a:r>
            <a:r>
              <a:rPr sz="1200" spc="-10" dirty="0">
                <a:solidFill>
                  <a:srgbClr val="203864"/>
                </a:solidFill>
                <a:latin typeface="Carlito"/>
                <a:cs typeface="Carlito"/>
              </a:rPr>
              <a:t>complete </a:t>
            </a:r>
            <a:r>
              <a:rPr sz="1200" dirty="0">
                <a:solidFill>
                  <a:srgbClr val="203864"/>
                </a:solidFill>
                <a:latin typeface="Carlito"/>
                <a:cs typeface="Carlito"/>
              </a:rPr>
              <a:t>the</a:t>
            </a:r>
            <a:r>
              <a:rPr sz="1200" spc="-25" dirty="0">
                <a:solidFill>
                  <a:srgbClr val="203864"/>
                </a:solidFill>
                <a:latin typeface="Carlito"/>
                <a:cs typeface="Carlito"/>
              </a:rPr>
              <a:t> </a:t>
            </a:r>
            <a:r>
              <a:rPr sz="1200" dirty="0">
                <a:solidFill>
                  <a:srgbClr val="203864"/>
                </a:solidFill>
                <a:latin typeface="Carlito"/>
                <a:cs typeface="Carlito"/>
              </a:rPr>
              <a:t>hike</a:t>
            </a:r>
            <a:r>
              <a:rPr sz="1200" spc="-25" dirty="0">
                <a:solidFill>
                  <a:srgbClr val="203864"/>
                </a:solidFill>
                <a:latin typeface="Carlito"/>
                <a:cs typeface="Carlito"/>
              </a:rPr>
              <a:t> </a:t>
            </a:r>
            <a:r>
              <a:rPr sz="1200" dirty="0">
                <a:solidFill>
                  <a:srgbClr val="203864"/>
                </a:solidFill>
                <a:latin typeface="Carlito"/>
                <a:cs typeface="Carlito"/>
              </a:rPr>
              <a:t>or</a:t>
            </a:r>
            <a:r>
              <a:rPr sz="1200" spc="-30" dirty="0">
                <a:solidFill>
                  <a:srgbClr val="203864"/>
                </a:solidFill>
                <a:latin typeface="Carlito"/>
                <a:cs typeface="Carlito"/>
              </a:rPr>
              <a:t> </a:t>
            </a:r>
            <a:r>
              <a:rPr sz="1200" spc="-10" dirty="0">
                <a:solidFill>
                  <a:srgbClr val="203864"/>
                </a:solidFill>
                <a:latin typeface="Carlito"/>
                <a:cs typeface="Carlito"/>
              </a:rPr>
              <a:t>expedition</a:t>
            </a:r>
            <a:endParaRPr sz="1200">
              <a:latin typeface="Carlito"/>
              <a:cs typeface="Carlito"/>
            </a:endParaRPr>
          </a:p>
          <a:p>
            <a:pPr marL="376555" indent="-285115">
              <a:lnSpc>
                <a:spcPts val="1430"/>
              </a:lnSpc>
              <a:spcBef>
                <a:spcPts val="10"/>
              </a:spcBef>
              <a:buFont typeface="Arial"/>
              <a:buChar char="•"/>
              <a:tabLst>
                <a:tab pos="376555" algn="l"/>
              </a:tabLst>
            </a:pPr>
            <a:r>
              <a:rPr sz="1200" dirty="0">
                <a:solidFill>
                  <a:srgbClr val="203864"/>
                </a:solidFill>
                <a:latin typeface="Carlito"/>
                <a:cs typeface="Carlito"/>
              </a:rPr>
              <a:t>Successfully</a:t>
            </a:r>
            <a:r>
              <a:rPr sz="1200" spc="-10" dirty="0">
                <a:solidFill>
                  <a:srgbClr val="203864"/>
                </a:solidFill>
                <a:latin typeface="Carlito"/>
                <a:cs typeface="Carlito"/>
              </a:rPr>
              <a:t> completing</a:t>
            </a:r>
            <a:r>
              <a:rPr sz="1200" spc="-5" dirty="0">
                <a:solidFill>
                  <a:srgbClr val="203864"/>
                </a:solidFill>
                <a:latin typeface="Carlito"/>
                <a:cs typeface="Carlito"/>
              </a:rPr>
              <a:t> </a:t>
            </a:r>
            <a:r>
              <a:rPr sz="1200" dirty="0">
                <a:solidFill>
                  <a:srgbClr val="203864"/>
                </a:solidFill>
                <a:latin typeface="Carlito"/>
                <a:cs typeface="Carlito"/>
              </a:rPr>
              <a:t>the </a:t>
            </a:r>
            <a:r>
              <a:rPr sz="1200" spc="-10" dirty="0">
                <a:solidFill>
                  <a:srgbClr val="203864"/>
                </a:solidFill>
                <a:latin typeface="Carlito"/>
                <a:cs typeface="Carlito"/>
              </a:rPr>
              <a:t>experience</a:t>
            </a:r>
            <a:r>
              <a:rPr sz="1200" dirty="0">
                <a:solidFill>
                  <a:srgbClr val="203864"/>
                </a:solidFill>
                <a:latin typeface="Carlito"/>
                <a:cs typeface="Carlito"/>
              </a:rPr>
              <a:t> and</a:t>
            </a:r>
            <a:r>
              <a:rPr sz="1200" spc="-5" dirty="0">
                <a:solidFill>
                  <a:srgbClr val="203864"/>
                </a:solidFill>
                <a:latin typeface="Carlito"/>
                <a:cs typeface="Carlito"/>
              </a:rPr>
              <a:t> </a:t>
            </a:r>
            <a:r>
              <a:rPr sz="1200" spc="-10" dirty="0">
                <a:solidFill>
                  <a:srgbClr val="203864"/>
                </a:solidFill>
                <a:latin typeface="Carlito"/>
                <a:cs typeface="Carlito"/>
              </a:rPr>
              <a:t>reflecting</a:t>
            </a:r>
            <a:r>
              <a:rPr sz="1200" spc="-5" dirty="0">
                <a:solidFill>
                  <a:srgbClr val="203864"/>
                </a:solidFill>
                <a:latin typeface="Carlito"/>
                <a:cs typeface="Carlito"/>
              </a:rPr>
              <a:t> </a:t>
            </a:r>
            <a:r>
              <a:rPr sz="1200" dirty="0">
                <a:solidFill>
                  <a:srgbClr val="203864"/>
                </a:solidFill>
                <a:latin typeface="Carlito"/>
                <a:cs typeface="Carlito"/>
              </a:rPr>
              <a:t>on</a:t>
            </a:r>
            <a:r>
              <a:rPr sz="1200" spc="-10" dirty="0">
                <a:solidFill>
                  <a:srgbClr val="203864"/>
                </a:solidFill>
                <a:latin typeface="Carlito"/>
                <a:cs typeface="Carlito"/>
              </a:rPr>
              <a:t> </a:t>
            </a:r>
            <a:r>
              <a:rPr sz="1200" spc="-25" dirty="0">
                <a:solidFill>
                  <a:srgbClr val="203864"/>
                </a:solidFill>
                <a:latin typeface="Carlito"/>
                <a:cs typeface="Carlito"/>
              </a:rPr>
              <a:t>it</a:t>
            </a:r>
            <a:endParaRPr sz="1200">
              <a:latin typeface="Carlito"/>
              <a:cs typeface="Carlito"/>
            </a:endParaRPr>
          </a:p>
          <a:p>
            <a:pPr marL="376555" indent="-285115">
              <a:lnSpc>
                <a:spcPts val="1430"/>
              </a:lnSpc>
              <a:buFont typeface="Arial"/>
              <a:buChar char="•"/>
              <a:tabLst>
                <a:tab pos="376555" algn="l"/>
              </a:tabLst>
            </a:pPr>
            <a:r>
              <a:rPr sz="1200" spc="-10" dirty="0">
                <a:solidFill>
                  <a:srgbClr val="203864"/>
                </a:solidFill>
                <a:latin typeface="Carlito"/>
                <a:cs typeface="Carlito"/>
              </a:rPr>
              <a:t>Understanding</a:t>
            </a:r>
            <a:r>
              <a:rPr sz="1200" spc="-20" dirty="0">
                <a:solidFill>
                  <a:srgbClr val="203864"/>
                </a:solidFill>
                <a:latin typeface="Carlito"/>
                <a:cs typeface="Carlito"/>
              </a:rPr>
              <a:t> </a:t>
            </a:r>
            <a:r>
              <a:rPr sz="1200" dirty="0">
                <a:solidFill>
                  <a:srgbClr val="203864"/>
                </a:solidFill>
                <a:latin typeface="Carlito"/>
                <a:cs typeface="Carlito"/>
              </a:rPr>
              <a:t>how</a:t>
            </a:r>
            <a:r>
              <a:rPr sz="1200" spc="-10" dirty="0">
                <a:solidFill>
                  <a:srgbClr val="203864"/>
                </a:solidFill>
                <a:latin typeface="Carlito"/>
                <a:cs typeface="Carlito"/>
              </a:rPr>
              <a:t> </a:t>
            </a:r>
            <a:r>
              <a:rPr sz="1200" dirty="0">
                <a:solidFill>
                  <a:srgbClr val="203864"/>
                </a:solidFill>
                <a:latin typeface="Carlito"/>
                <a:cs typeface="Carlito"/>
              </a:rPr>
              <a:t>to</a:t>
            </a:r>
            <a:r>
              <a:rPr sz="1200" spc="-15" dirty="0">
                <a:solidFill>
                  <a:srgbClr val="203864"/>
                </a:solidFill>
                <a:latin typeface="Carlito"/>
                <a:cs typeface="Carlito"/>
              </a:rPr>
              <a:t> </a:t>
            </a:r>
            <a:r>
              <a:rPr sz="1200" dirty="0">
                <a:solidFill>
                  <a:srgbClr val="203864"/>
                </a:solidFill>
                <a:latin typeface="Carlito"/>
                <a:cs typeface="Carlito"/>
              </a:rPr>
              <a:t>handle</a:t>
            </a:r>
            <a:r>
              <a:rPr sz="1200" spc="-10" dirty="0">
                <a:solidFill>
                  <a:srgbClr val="203864"/>
                </a:solidFill>
                <a:latin typeface="Carlito"/>
                <a:cs typeface="Carlito"/>
              </a:rPr>
              <a:t> emergencies</a:t>
            </a:r>
            <a:r>
              <a:rPr sz="1200" spc="-15" dirty="0">
                <a:solidFill>
                  <a:srgbClr val="203864"/>
                </a:solidFill>
                <a:latin typeface="Carlito"/>
                <a:cs typeface="Carlito"/>
              </a:rPr>
              <a:t> </a:t>
            </a:r>
            <a:r>
              <a:rPr sz="1200" dirty="0">
                <a:solidFill>
                  <a:srgbClr val="203864"/>
                </a:solidFill>
                <a:latin typeface="Carlito"/>
                <a:cs typeface="Carlito"/>
              </a:rPr>
              <a:t>on</a:t>
            </a:r>
            <a:r>
              <a:rPr sz="1200" spc="-20" dirty="0">
                <a:solidFill>
                  <a:srgbClr val="203864"/>
                </a:solidFill>
                <a:latin typeface="Carlito"/>
                <a:cs typeface="Carlito"/>
              </a:rPr>
              <a:t> </a:t>
            </a:r>
            <a:r>
              <a:rPr sz="1200" dirty="0">
                <a:solidFill>
                  <a:srgbClr val="203864"/>
                </a:solidFill>
                <a:latin typeface="Carlito"/>
                <a:cs typeface="Carlito"/>
              </a:rPr>
              <a:t>the</a:t>
            </a:r>
            <a:r>
              <a:rPr sz="1200" spc="-10" dirty="0">
                <a:solidFill>
                  <a:srgbClr val="203864"/>
                </a:solidFill>
                <a:latin typeface="Carlito"/>
                <a:cs typeface="Carlito"/>
              </a:rPr>
              <a:t> </a:t>
            </a:r>
            <a:r>
              <a:rPr sz="1200" spc="-20" dirty="0">
                <a:solidFill>
                  <a:srgbClr val="203864"/>
                </a:solidFill>
                <a:latin typeface="Carlito"/>
                <a:cs typeface="Carlito"/>
              </a:rPr>
              <a:t>move</a:t>
            </a:r>
            <a:endParaRPr sz="1200">
              <a:latin typeface="Carlito"/>
              <a:cs typeface="Carlito"/>
            </a:endParaRPr>
          </a:p>
        </p:txBody>
      </p:sp>
      <p:grpSp>
        <p:nvGrpSpPr>
          <p:cNvPr id="10" name="Group 9">
            <a:extLst>
              <a:ext uri="{FF2B5EF4-FFF2-40B4-BE49-F238E27FC236}">
                <a16:creationId xmlns:a16="http://schemas.microsoft.com/office/drawing/2014/main" id="{7681FD9B-0BEE-2D0D-99A4-1583FD5D8963}"/>
              </a:ext>
            </a:extLst>
          </p:cNvPr>
          <p:cNvGrpSpPr/>
          <p:nvPr/>
        </p:nvGrpSpPr>
        <p:grpSpPr>
          <a:xfrm>
            <a:off x="39934" y="6007"/>
            <a:ext cx="1442085" cy="1238249"/>
            <a:chOff x="39934" y="6007"/>
            <a:chExt cx="1442085" cy="1238249"/>
          </a:xfrm>
        </p:grpSpPr>
        <p:sp>
          <p:nvSpPr>
            <p:cNvPr id="11" name="object 7">
              <a:extLst>
                <a:ext uri="{FF2B5EF4-FFF2-40B4-BE49-F238E27FC236}">
                  <a16:creationId xmlns:a16="http://schemas.microsoft.com/office/drawing/2014/main" id="{CD2B6440-16DB-DD02-41FF-753AFEB0D617}"/>
                </a:ext>
              </a:extLst>
            </p:cNvPr>
            <p:cNvSpPr/>
            <p:nvPr/>
          </p:nvSpPr>
          <p:spPr>
            <a:xfrm>
              <a:off x="39934" y="6007"/>
              <a:ext cx="1442085" cy="1232535"/>
            </a:xfrm>
            <a:custGeom>
              <a:avLst/>
              <a:gdLst/>
              <a:ahLst/>
              <a:cxnLst/>
              <a:rect l="l" t="t" r="r" b="b"/>
              <a:pathLst>
                <a:path w="1442085" h="1232535">
                  <a:moveTo>
                    <a:pt x="1441825" y="0"/>
                  </a:moveTo>
                  <a:lnTo>
                    <a:pt x="0" y="0"/>
                  </a:lnTo>
                  <a:lnTo>
                    <a:pt x="0" y="1232484"/>
                  </a:lnTo>
                  <a:lnTo>
                    <a:pt x="1441825" y="1232484"/>
                  </a:lnTo>
                  <a:lnTo>
                    <a:pt x="1441825" y="0"/>
                  </a:lnTo>
                  <a:close/>
                </a:path>
              </a:pathLst>
            </a:custGeom>
            <a:solidFill>
              <a:srgbClr val="7413DC"/>
            </a:solidFill>
          </p:spPr>
          <p:txBody>
            <a:bodyPr wrap="square" lIns="0" tIns="0" rIns="0" bIns="0" rtlCol="0"/>
            <a:lstStyle/>
            <a:p>
              <a:endParaRPr/>
            </a:p>
          </p:txBody>
        </p:sp>
        <p:pic>
          <p:nvPicPr>
            <p:cNvPr id="12" name="Picture 11" descr="A logo with a lily on it&#10;&#10;Description automatically generated">
              <a:extLst>
                <a:ext uri="{FF2B5EF4-FFF2-40B4-BE49-F238E27FC236}">
                  <a16:creationId xmlns:a16="http://schemas.microsoft.com/office/drawing/2014/main" id="{B25FB47E-9912-A70B-850B-C76B81299A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31" y="23151"/>
              <a:ext cx="1287149" cy="1221105"/>
            </a:xfrm>
            <a:prstGeom prst="rect">
              <a:avLst/>
            </a:prstGeom>
          </p:spPr>
        </p:pic>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62785" y="17589"/>
            <a:ext cx="3032760" cy="1221105"/>
          </a:xfrm>
          <a:prstGeom prst="rect">
            <a:avLst/>
          </a:prstGeom>
          <a:solidFill>
            <a:srgbClr val="7413DC"/>
          </a:solidFill>
          <a:ln w="12700">
            <a:solidFill>
              <a:srgbClr val="2F528F"/>
            </a:solidFill>
          </a:ln>
        </p:spPr>
        <p:txBody>
          <a:bodyPr vert="horz" wrap="square" lIns="0" tIns="311150" rIns="0" bIns="0" rtlCol="0">
            <a:spAutoFit/>
          </a:bodyPr>
          <a:lstStyle/>
          <a:p>
            <a:pPr marL="902335">
              <a:lnSpc>
                <a:spcPct val="100000"/>
              </a:lnSpc>
              <a:spcBef>
                <a:spcPts val="2450"/>
              </a:spcBef>
            </a:pPr>
            <a:r>
              <a:rPr sz="3600" spc="-10" dirty="0">
                <a:solidFill>
                  <a:srgbClr val="FFFFFF"/>
                </a:solidFill>
              </a:rPr>
              <a:t>Health</a:t>
            </a:r>
            <a:endParaRPr sz="3600"/>
          </a:p>
        </p:txBody>
      </p:sp>
      <p:sp>
        <p:nvSpPr>
          <p:cNvPr id="3" name="object 3"/>
          <p:cNvSpPr txBox="1"/>
          <p:nvPr/>
        </p:nvSpPr>
        <p:spPr>
          <a:xfrm>
            <a:off x="4676165" y="17589"/>
            <a:ext cx="2657475" cy="1221105"/>
          </a:xfrm>
          <a:prstGeom prst="rect">
            <a:avLst/>
          </a:prstGeom>
          <a:solidFill>
            <a:srgbClr val="DAE3F3"/>
          </a:solidFill>
          <a:ln w="12700">
            <a:solidFill>
              <a:srgbClr val="2F528F"/>
            </a:solidFill>
          </a:ln>
        </p:spPr>
        <p:txBody>
          <a:bodyPr vert="horz" wrap="square" lIns="0" tIns="131445" rIns="0" bIns="0" rtlCol="0">
            <a:spAutoFit/>
          </a:bodyPr>
          <a:lstStyle/>
          <a:p>
            <a:pPr>
              <a:lnSpc>
                <a:spcPct val="100000"/>
              </a:lnSpc>
              <a:spcBef>
                <a:spcPts val="1035"/>
              </a:spcBef>
            </a:pPr>
            <a:endParaRPr sz="1600">
              <a:latin typeface="Times New Roman"/>
              <a:cs typeface="Times New Roman"/>
            </a:endParaRPr>
          </a:p>
          <a:p>
            <a:pPr marL="620395" marR="360680" indent="-252095">
              <a:lnSpc>
                <a:spcPts val="1900"/>
              </a:lnSpc>
            </a:pPr>
            <a:r>
              <a:rPr sz="1600" dirty="0">
                <a:solidFill>
                  <a:srgbClr val="203864"/>
                </a:solidFill>
                <a:latin typeface="Carlito"/>
                <a:cs typeface="Carlito"/>
              </a:rPr>
              <a:t>Promoting</a:t>
            </a:r>
            <a:r>
              <a:rPr sz="1600" spc="-85" dirty="0">
                <a:solidFill>
                  <a:srgbClr val="203864"/>
                </a:solidFill>
                <a:latin typeface="Carlito"/>
                <a:cs typeface="Carlito"/>
              </a:rPr>
              <a:t> </a:t>
            </a:r>
            <a:r>
              <a:rPr sz="1600" dirty="0">
                <a:solidFill>
                  <a:srgbClr val="203864"/>
                </a:solidFill>
                <a:latin typeface="Carlito"/>
                <a:cs typeface="Carlito"/>
              </a:rPr>
              <a:t>physical</a:t>
            </a:r>
            <a:r>
              <a:rPr sz="1600" spc="-80" dirty="0">
                <a:solidFill>
                  <a:srgbClr val="203864"/>
                </a:solidFill>
                <a:latin typeface="Carlito"/>
                <a:cs typeface="Carlito"/>
              </a:rPr>
              <a:t> </a:t>
            </a:r>
            <a:r>
              <a:rPr sz="1600" spc="-25" dirty="0">
                <a:solidFill>
                  <a:srgbClr val="203864"/>
                </a:solidFill>
                <a:latin typeface="Carlito"/>
                <a:cs typeface="Carlito"/>
              </a:rPr>
              <a:t>and </a:t>
            </a:r>
            <a:r>
              <a:rPr sz="1600" dirty="0">
                <a:solidFill>
                  <a:srgbClr val="203864"/>
                </a:solidFill>
                <a:latin typeface="Carlito"/>
                <a:cs typeface="Carlito"/>
              </a:rPr>
              <a:t>mental</a:t>
            </a:r>
            <a:r>
              <a:rPr sz="1600" spc="-85" dirty="0">
                <a:solidFill>
                  <a:srgbClr val="203864"/>
                </a:solidFill>
                <a:latin typeface="Carlito"/>
                <a:cs typeface="Carlito"/>
              </a:rPr>
              <a:t> </a:t>
            </a:r>
            <a:r>
              <a:rPr sz="1600" spc="-10" dirty="0">
                <a:solidFill>
                  <a:srgbClr val="203864"/>
                </a:solidFill>
                <a:latin typeface="Carlito"/>
                <a:cs typeface="Carlito"/>
              </a:rPr>
              <a:t>wellbeing</a:t>
            </a:r>
            <a:endParaRPr sz="1600">
              <a:latin typeface="Carlito"/>
              <a:cs typeface="Carlito"/>
            </a:endParaRPr>
          </a:p>
        </p:txBody>
      </p:sp>
      <p:graphicFrame>
        <p:nvGraphicFramePr>
          <p:cNvPr id="4" name="object 4"/>
          <p:cNvGraphicFramePr>
            <a:graphicFrameLocks noGrp="1"/>
          </p:cNvGraphicFramePr>
          <p:nvPr/>
        </p:nvGraphicFramePr>
        <p:xfrm>
          <a:off x="0" y="1324737"/>
          <a:ext cx="12086588" cy="5323840"/>
        </p:xfrm>
        <a:graphic>
          <a:graphicData uri="http://schemas.openxmlformats.org/drawingml/2006/table">
            <a:tbl>
              <a:tblPr firstRow="1" bandRow="1">
                <a:tableStyleId>{2D5ABB26-0587-4C30-8999-92F81FD0307C}</a:tableStyleId>
              </a:tblPr>
              <a:tblGrid>
                <a:gridCol w="1960880">
                  <a:extLst>
                    <a:ext uri="{9D8B030D-6E8A-4147-A177-3AD203B41FA5}">
                      <a16:colId xmlns:a16="http://schemas.microsoft.com/office/drawing/2014/main" val="20000"/>
                    </a:ext>
                  </a:extLst>
                </a:gridCol>
                <a:gridCol w="1960880">
                  <a:extLst>
                    <a:ext uri="{9D8B030D-6E8A-4147-A177-3AD203B41FA5}">
                      <a16:colId xmlns:a16="http://schemas.microsoft.com/office/drawing/2014/main" val="20001"/>
                    </a:ext>
                  </a:extLst>
                </a:gridCol>
                <a:gridCol w="2011680">
                  <a:extLst>
                    <a:ext uri="{9D8B030D-6E8A-4147-A177-3AD203B41FA5}">
                      <a16:colId xmlns:a16="http://schemas.microsoft.com/office/drawing/2014/main" val="20002"/>
                    </a:ext>
                  </a:extLst>
                </a:gridCol>
                <a:gridCol w="2110740">
                  <a:extLst>
                    <a:ext uri="{9D8B030D-6E8A-4147-A177-3AD203B41FA5}">
                      <a16:colId xmlns:a16="http://schemas.microsoft.com/office/drawing/2014/main" val="20003"/>
                    </a:ext>
                  </a:extLst>
                </a:gridCol>
                <a:gridCol w="2021204">
                  <a:extLst>
                    <a:ext uri="{9D8B030D-6E8A-4147-A177-3AD203B41FA5}">
                      <a16:colId xmlns:a16="http://schemas.microsoft.com/office/drawing/2014/main" val="20004"/>
                    </a:ext>
                  </a:extLst>
                </a:gridCol>
                <a:gridCol w="2021204">
                  <a:extLst>
                    <a:ext uri="{9D8B030D-6E8A-4147-A177-3AD203B41FA5}">
                      <a16:colId xmlns:a16="http://schemas.microsoft.com/office/drawing/2014/main" val="20005"/>
                    </a:ext>
                  </a:extLst>
                </a:gridCol>
              </a:tblGrid>
              <a:tr h="742315">
                <a:tc>
                  <a:txBody>
                    <a:bodyPr/>
                    <a:lstStyle/>
                    <a:p>
                      <a:pPr marL="635" algn="ctr">
                        <a:lnSpc>
                          <a:spcPct val="100000"/>
                        </a:lnSpc>
                        <a:spcBef>
                          <a:spcPts val="270"/>
                        </a:spcBef>
                      </a:pPr>
                      <a:r>
                        <a:rPr sz="1800" b="1" spc="-10" dirty="0">
                          <a:solidFill>
                            <a:srgbClr val="FFFFFF"/>
                          </a:solidFill>
                          <a:latin typeface="Carlito"/>
                          <a:cs typeface="Carlito"/>
                        </a:rPr>
                        <a:t>Squirrels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6</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70"/>
                        </a:spcBef>
                      </a:pPr>
                      <a:r>
                        <a:rPr sz="1800" b="1" spc="-10" dirty="0">
                          <a:solidFill>
                            <a:srgbClr val="FFFFFF"/>
                          </a:solidFill>
                          <a:latin typeface="Carlito"/>
                          <a:cs typeface="Carlito"/>
                        </a:rPr>
                        <a:t>Beavers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8</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70"/>
                        </a:spcBef>
                      </a:pPr>
                      <a:r>
                        <a:rPr sz="1800" b="1" spc="-20" dirty="0">
                          <a:solidFill>
                            <a:srgbClr val="FFFFFF"/>
                          </a:solidFill>
                          <a:latin typeface="Carlito"/>
                          <a:cs typeface="Carlito"/>
                        </a:rPr>
                        <a:t>Cubs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30" dirty="0">
                          <a:solidFill>
                            <a:srgbClr val="FFFFFF"/>
                          </a:solidFill>
                          <a:latin typeface="Carlito"/>
                          <a:cs typeface="Carlito"/>
                        </a:rPr>
                        <a:t> </a:t>
                      </a:r>
                      <a:r>
                        <a:rPr sz="1200" b="1" dirty="0">
                          <a:solidFill>
                            <a:srgbClr val="FFFFFF"/>
                          </a:solidFill>
                          <a:latin typeface="Carlito"/>
                          <a:cs typeface="Carlito"/>
                        </a:rPr>
                        <a:t>age</a:t>
                      </a:r>
                      <a:r>
                        <a:rPr sz="1200" b="1" spc="-25" dirty="0">
                          <a:solidFill>
                            <a:srgbClr val="FFFFFF"/>
                          </a:solidFill>
                          <a:latin typeface="Carlito"/>
                          <a:cs typeface="Carlito"/>
                        </a:rPr>
                        <a:t> </a:t>
                      </a:r>
                      <a:r>
                        <a:rPr sz="1200" b="1" dirty="0">
                          <a:solidFill>
                            <a:srgbClr val="FFFFFF"/>
                          </a:solidFill>
                          <a:latin typeface="Carlito"/>
                          <a:cs typeface="Carlito"/>
                        </a:rPr>
                        <a:t>10.5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5"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70"/>
                        </a:spcBef>
                      </a:pPr>
                      <a:r>
                        <a:rPr sz="1800" b="1" spc="-10" dirty="0">
                          <a:solidFill>
                            <a:srgbClr val="FFFFFF"/>
                          </a:solidFill>
                          <a:latin typeface="Carlito"/>
                          <a:cs typeface="Carlito"/>
                        </a:rPr>
                        <a:t>Scouts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14</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70"/>
                        </a:spcBef>
                      </a:pPr>
                      <a:r>
                        <a:rPr sz="1800" b="1" spc="-10" dirty="0">
                          <a:solidFill>
                            <a:srgbClr val="FFFFFF"/>
                          </a:solidFill>
                          <a:latin typeface="Carlito"/>
                          <a:cs typeface="Carlito"/>
                        </a:rPr>
                        <a:t>Explorers</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18</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70"/>
                        </a:spcBef>
                      </a:pPr>
                      <a:r>
                        <a:rPr sz="1800" b="1" spc="-10" dirty="0">
                          <a:solidFill>
                            <a:srgbClr val="FFFFFF"/>
                          </a:solidFill>
                          <a:latin typeface="Carlito"/>
                          <a:cs typeface="Carlito"/>
                        </a:rPr>
                        <a:t>Network</a:t>
                      </a:r>
                      <a:endParaRPr sz="1800">
                        <a:latin typeface="Carlito"/>
                        <a:cs typeface="Carlito"/>
                      </a:endParaRPr>
                    </a:p>
                    <a:p>
                      <a:pPr algn="ctr">
                        <a:lnSpc>
                          <a:spcPct val="100000"/>
                        </a:lnSpc>
                        <a:spcBef>
                          <a:spcPts val="25"/>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25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extLst>
                  <a:ext uri="{0D108BD9-81ED-4DB2-BD59-A6C34878D82A}">
                    <a16:rowId xmlns:a16="http://schemas.microsoft.com/office/drawing/2014/main" val="10000"/>
                  </a:ext>
                </a:extLst>
              </a:tr>
              <a:tr h="1551305">
                <a:tc>
                  <a:txBody>
                    <a:bodyPr/>
                    <a:lstStyle/>
                    <a:p>
                      <a:pPr marL="91440" marR="119380">
                        <a:lnSpc>
                          <a:spcPct val="105000"/>
                        </a:lnSpc>
                        <a:spcBef>
                          <a:spcPts val="185"/>
                        </a:spcBef>
                      </a:pPr>
                      <a:r>
                        <a:rPr sz="1200" dirty="0">
                          <a:latin typeface="Carlito"/>
                          <a:cs typeface="Carlito"/>
                        </a:rPr>
                        <a:t>Be</a:t>
                      </a:r>
                      <a:r>
                        <a:rPr sz="1200" spc="-15" dirty="0">
                          <a:latin typeface="Carlito"/>
                          <a:cs typeface="Carlito"/>
                        </a:rPr>
                        <a:t> </a:t>
                      </a:r>
                      <a:r>
                        <a:rPr sz="1200" dirty="0">
                          <a:latin typeface="Carlito"/>
                          <a:cs typeface="Carlito"/>
                        </a:rPr>
                        <a:t>able</a:t>
                      </a:r>
                      <a:r>
                        <a:rPr sz="1200" spc="-10" dirty="0">
                          <a:latin typeface="Carlito"/>
                          <a:cs typeface="Carlito"/>
                        </a:rPr>
                        <a:t> </a:t>
                      </a:r>
                      <a:r>
                        <a:rPr sz="1200" dirty="0">
                          <a:latin typeface="Carlito"/>
                          <a:cs typeface="Carlito"/>
                        </a:rPr>
                        <a:t>to</a:t>
                      </a:r>
                      <a:r>
                        <a:rPr sz="1200" spc="-10" dirty="0">
                          <a:latin typeface="Carlito"/>
                          <a:cs typeface="Carlito"/>
                        </a:rPr>
                        <a:t> recognize healthy </a:t>
                      </a:r>
                      <a:r>
                        <a:rPr sz="1200" dirty="0">
                          <a:latin typeface="Carlito"/>
                          <a:cs typeface="Carlito"/>
                        </a:rPr>
                        <a:t>and</a:t>
                      </a:r>
                      <a:r>
                        <a:rPr sz="1200" spc="-40" dirty="0">
                          <a:latin typeface="Carlito"/>
                          <a:cs typeface="Carlito"/>
                        </a:rPr>
                        <a:t> </a:t>
                      </a:r>
                      <a:r>
                        <a:rPr sz="1200" dirty="0">
                          <a:latin typeface="Carlito"/>
                          <a:cs typeface="Carlito"/>
                        </a:rPr>
                        <a:t>unhealthy</a:t>
                      </a:r>
                      <a:r>
                        <a:rPr sz="1200" spc="-35" dirty="0">
                          <a:latin typeface="Carlito"/>
                          <a:cs typeface="Carlito"/>
                        </a:rPr>
                        <a:t> </a:t>
                      </a:r>
                      <a:r>
                        <a:rPr sz="1200" spc="-10" dirty="0">
                          <a:latin typeface="Carlito"/>
                          <a:cs typeface="Carlito"/>
                        </a:rPr>
                        <a:t>choices</a:t>
                      </a:r>
                      <a:endParaRPr sz="1200">
                        <a:latin typeface="Carlito"/>
                        <a:cs typeface="Carlito"/>
                      </a:endParaRPr>
                    </a:p>
                  </a:txBody>
                  <a:tcPr marL="0" marR="0" marT="234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1440" marR="332105">
                        <a:lnSpc>
                          <a:spcPct val="100800"/>
                        </a:lnSpc>
                        <a:spcBef>
                          <a:spcPts val="245"/>
                        </a:spcBef>
                      </a:pPr>
                      <a:r>
                        <a:rPr sz="1200" dirty="0">
                          <a:latin typeface="Carlito"/>
                          <a:cs typeface="Carlito"/>
                        </a:rPr>
                        <a:t>Have</a:t>
                      </a:r>
                      <a:r>
                        <a:rPr sz="1200" spc="-20" dirty="0">
                          <a:latin typeface="Carlito"/>
                          <a:cs typeface="Carlito"/>
                        </a:rPr>
                        <a:t> </a:t>
                      </a:r>
                      <a:r>
                        <a:rPr sz="1200" dirty="0">
                          <a:latin typeface="Carlito"/>
                          <a:cs typeface="Carlito"/>
                        </a:rPr>
                        <a:t>an</a:t>
                      </a:r>
                      <a:r>
                        <a:rPr sz="1200" spc="-25" dirty="0">
                          <a:latin typeface="Carlito"/>
                          <a:cs typeface="Carlito"/>
                        </a:rPr>
                        <a:t> </a:t>
                      </a:r>
                      <a:r>
                        <a:rPr sz="1200" spc="-10" dirty="0">
                          <a:latin typeface="Carlito"/>
                          <a:cs typeface="Carlito"/>
                        </a:rPr>
                        <a:t>awareness</a:t>
                      </a:r>
                      <a:r>
                        <a:rPr sz="1200" spc="-20" dirty="0">
                          <a:latin typeface="Carlito"/>
                          <a:cs typeface="Carlito"/>
                        </a:rPr>
                        <a:t> </a:t>
                      </a:r>
                      <a:r>
                        <a:rPr sz="1200" spc="-25" dirty="0">
                          <a:latin typeface="Carlito"/>
                          <a:cs typeface="Carlito"/>
                        </a:rPr>
                        <a:t>of </a:t>
                      </a:r>
                      <a:r>
                        <a:rPr sz="1200" dirty="0">
                          <a:latin typeface="Carlito"/>
                          <a:cs typeface="Carlito"/>
                        </a:rPr>
                        <a:t>healthy</a:t>
                      </a:r>
                      <a:r>
                        <a:rPr sz="1200" spc="-45" dirty="0">
                          <a:latin typeface="Carlito"/>
                          <a:cs typeface="Carlito"/>
                        </a:rPr>
                        <a:t> </a:t>
                      </a:r>
                      <a:r>
                        <a:rPr sz="1200" dirty="0">
                          <a:latin typeface="Carlito"/>
                          <a:cs typeface="Carlito"/>
                        </a:rPr>
                        <a:t>and</a:t>
                      </a:r>
                      <a:r>
                        <a:rPr sz="1200" spc="-40" dirty="0">
                          <a:latin typeface="Carlito"/>
                          <a:cs typeface="Carlito"/>
                        </a:rPr>
                        <a:t> </a:t>
                      </a:r>
                      <a:r>
                        <a:rPr sz="1200" spc="-10" dirty="0">
                          <a:latin typeface="Carlito"/>
                          <a:cs typeface="Carlito"/>
                        </a:rPr>
                        <a:t>unhealthy </a:t>
                      </a:r>
                      <a:r>
                        <a:rPr sz="1200" dirty="0">
                          <a:latin typeface="Carlito"/>
                          <a:cs typeface="Carlito"/>
                        </a:rPr>
                        <a:t>activities</a:t>
                      </a:r>
                      <a:r>
                        <a:rPr sz="1200" spc="-25" dirty="0">
                          <a:latin typeface="Carlito"/>
                          <a:cs typeface="Carlito"/>
                        </a:rPr>
                        <a:t> </a:t>
                      </a:r>
                      <a:r>
                        <a:rPr sz="1200" dirty="0">
                          <a:latin typeface="Carlito"/>
                          <a:cs typeface="Carlito"/>
                        </a:rPr>
                        <a:t>and</a:t>
                      </a:r>
                      <a:r>
                        <a:rPr sz="1200" spc="-30" dirty="0">
                          <a:latin typeface="Carlito"/>
                          <a:cs typeface="Carlito"/>
                        </a:rPr>
                        <a:t> </a:t>
                      </a:r>
                      <a:r>
                        <a:rPr sz="1200" spc="-10" dirty="0">
                          <a:latin typeface="Carlito"/>
                          <a:cs typeface="Carlito"/>
                        </a:rPr>
                        <a:t>behaviours</a:t>
                      </a:r>
                      <a:endParaRPr sz="1200">
                        <a:latin typeface="Carlito"/>
                        <a:cs typeface="Carlito"/>
                      </a:endParaRPr>
                    </a:p>
                  </a:txBody>
                  <a:tcPr marL="0" marR="0" marT="3111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16205">
                        <a:lnSpc>
                          <a:spcPct val="99400"/>
                        </a:lnSpc>
                        <a:spcBef>
                          <a:spcPts val="265"/>
                        </a:spcBef>
                      </a:pPr>
                      <a:r>
                        <a:rPr sz="1200" spc="-10" dirty="0">
                          <a:latin typeface="Carlito"/>
                          <a:cs typeface="Carlito"/>
                        </a:rPr>
                        <a:t>Understand</a:t>
                      </a:r>
                      <a:r>
                        <a:rPr sz="1200" spc="-25" dirty="0">
                          <a:latin typeface="Carlito"/>
                          <a:cs typeface="Carlito"/>
                        </a:rPr>
                        <a:t> </a:t>
                      </a:r>
                      <a:r>
                        <a:rPr sz="1200" dirty="0">
                          <a:latin typeface="Carlito"/>
                          <a:cs typeface="Carlito"/>
                        </a:rPr>
                        <a:t>the</a:t>
                      </a:r>
                      <a:r>
                        <a:rPr sz="1200" spc="-10" dirty="0">
                          <a:latin typeface="Carlito"/>
                          <a:cs typeface="Carlito"/>
                        </a:rPr>
                        <a:t> contribution </a:t>
                      </a:r>
                      <a:r>
                        <a:rPr sz="1200" dirty="0">
                          <a:latin typeface="Carlito"/>
                          <a:cs typeface="Carlito"/>
                        </a:rPr>
                        <a:t>of</a:t>
                      </a:r>
                      <a:r>
                        <a:rPr sz="1200" spc="-25" dirty="0">
                          <a:latin typeface="Carlito"/>
                          <a:cs typeface="Carlito"/>
                        </a:rPr>
                        <a:t> </a:t>
                      </a:r>
                      <a:r>
                        <a:rPr sz="1200" dirty="0">
                          <a:latin typeface="Carlito"/>
                          <a:cs typeface="Carlito"/>
                        </a:rPr>
                        <a:t>diet,</a:t>
                      </a:r>
                      <a:r>
                        <a:rPr sz="1200" spc="-20" dirty="0">
                          <a:latin typeface="Carlito"/>
                          <a:cs typeface="Carlito"/>
                        </a:rPr>
                        <a:t> </a:t>
                      </a:r>
                      <a:r>
                        <a:rPr sz="1200" spc="-10" dirty="0">
                          <a:latin typeface="Carlito"/>
                          <a:cs typeface="Carlito"/>
                        </a:rPr>
                        <a:t>exercise</a:t>
                      </a:r>
                      <a:r>
                        <a:rPr sz="1200" spc="-15" dirty="0">
                          <a:latin typeface="Carlito"/>
                          <a:cs typeface="Carlito"/>
                        </a:rPr>
                        <a:t> </a:t>
                      </a:r>
                      <a:r>
                        <a:rPr sz="1200" dirty="0">
                          <a:latin typeface="Carlito"/>
                          <a:cs typeface="Carlito"/>
                        </a:rPr>
                        <a:t>and</a:t>
                      </a:r>
                      <a:r>
                        <a:rPr sz="1200" spc="-25" dirty="0">
                          <a:latin typeface="Carlito"/>
                          <a:cs typeface="Carlito"/>
                        </a:rPr>
                        <a:t> </a:t>
                      </a:r>
                      <a:r>
                        <a:rPr sz="1200" dirty="0">
                          <a:latin typeface="Carlito"/>
                          <a:cs typeface="Carlito"/>
                        </a:rPr>
                        <a:t>sleep</a:t>
                      </a:r>
                      <a:r>
                        <a:rPr sz="1200" spc="-25" dirty="0">
                          <a:latin typeface="Carlito"/>
                          <a:cs typeface="Carlito"/>
                        </a:rPr>
                        <a:t> to </a:t>
                      </a:r>
                      <a:r>
                        <a:rPr sz="1200" dirty="0">
                          <a:latin typeface="Carlito"/>
                          <a:cs typeface="Carlito"/>
                        </a:rPr>
                        <a:t>a</a:t>
                      </a:r>
                      <a:r>
                        <a:rPr sz="1200" spc="-35" dirty="0">
                          <a:latin typeface="Carlito"/>
                          <a:cs typeface="Carlito"/>
                        </a:rPr>
                        <a:t> </a:t>
                      </a:r>
                      <a:r>
                        <a:rPr sz="1200" dirty="0">
                          <a:latin typeface="Carlito"/>
                          <a:cs typeface="Carlito"/>
                        </a:rPr>
                        <a:t>healthy</a:t>
                      </a:r>
                      <a:r>
                        <a:rPr sz="1200" spc="-35" dirty="0">
                          <a:latin typeface="Carlito"/>
                          <a:cs typeface="Carlito"/>
                        </a:rPr>
                        <a:t> </a:t>
                      </a:r>
                      <a:r>
                        <a:rPr sz="1200" dirty="0">
                          <a:latin typeface="Carlito"/>
                          <a:cs typeface="Carlito"/>
                        </a:rPr>
                        <a:t>lifestyle.</a:t>
                      </a:r>
                      <a:r>
                        <a:rPr sz="1200" spc="210" dirty="0">
                          <a:latin typeface="Carlito"/>
                          <a:cs typeface="Carlito"/>
                        </a:rPr>
                        <a:t> </a:t>
                      </a:r>
                      <a:r>
                        <a:rPr sz="1200" spc="-20" dirty="0">
                          <a:latin typeface="Carlito"/>
                          <a:cs typeface="Carlito"/>
                        </a:rPr>
                        <a:t>Show</a:t>
                      </a:r>
                      <a:r>
                        <a:rPr sz="1200" spc="500" dirty="0">
                          <a:latin typeface="Carlito"/>
                          <a:cs typeface="Carlito"/>
                        </a:rPr>
                        <a:t> </a:t>
                      </a:r>
                      <a:r>
                        <a:rPr sz="1200" dirty="0">
                          <a:latin typeface="Carlito"/>
                          <a:cs typeface="Carlito"/>
                        </a:rPr>
                        <a:t>how</a:t>
                      </a:r>
                      <a:r>
                        <a:rPr sz="1200" spc="-35" dirty="0">
                          <a:latin typeface="Carlito"/>
                          <a:cs typeface="Carlito"/>
                        </a:rPr>
                        <a:t> </a:t>
                      </a:r>
                      <a:r>
                        <a:rPr sz="1200" dirty="0">
                          <a:latin typeface="Carlito"/>
                          <a:cs typeface="Carlito"/>
                        </a:rPr>
                        <a:t>to</a:t>
                      </a:r>
                      <a:r>
                        <a:rPr sz="1200" spc="-35" dirty="0">
                          <a:latin typeface="Carlito"/>
                          <a:cs typeface="Carlito"/>
                        </a:rPr>
                        <a:t> </a:t>
                      </a:r>
                      <a:r>
                        <a:rPr sz="1200" dirty="0">
                          <a:latin typeface="Carlito"/>
                          <a:cs typeface="Carlito"/>
                        </a:rPr>
                        <a:t>make</a:t>
                      </a:r>
                      <a:r>
                        <a:rPr sz="1200" spc="-35" dirty="0">
                          <a:latin typeface="Carlito"/>
                          <a:cs typeface="Carlito"/>
                        </a:rPr>
                        <a:t> </a:t>
                      </a:r>
                      <a:r>
                        <a:rPr sz="1200" dirty="0">
                          <a:latin typeface="Carlito"/>
                          <a:cs typeface="Carlito"/>
                        </a:rPr>
                        <a:t>healthy</a:t>
                      </a:r>
                      <a:r>
                        <a:rPr sz="1200" spc="-45" dirty="0">
                          <a:latin typeface="Carlito"/>
                          <a:cs typeface="Carlito"/>
                        </a:rPr>
                        <a:t> </a:t>
                      </a:r>
                      <a:r>
                        <a:rPr sz="1200" spc="-10" dirty="0">
                          <a:latin typeface="Carlito"/>
                          <a:cs typeface="Carlito"/>
                        </a:rPr>
                        <a:t>choices</a:t>
                      </a:r>
                      <a:endParaRPr sz="1200">
                        <a:latin typeface="Carlito"/>
                        <a:cs typeface="Carlito"/>
                      </a:endParaRPr>
                    </a:p>
                  </a:txBody>
                  <a:tcPr marL="0" marR="0" marT="336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30175">
                        <a:lnSpc>
                          <a:spcPct val="100800"/>
                        </a:lnSpc>
                        <a:spcBef>
                          <a:spcPts val="245"/>
                        </a:spcBef>
                      </a:pPr>
                      <a:r>
                        <a:rPr sz="1200" dirty="0">
                          <a:latin typeface="Carlito"/>
                          <a:cs typeface="Carlito"/>
                        </a:rPr>
                        <a:t>Show</a:t>
                      </a:r>
                      <a:r>
                        <a:rPr sz="1200" spc="-30" dirty="0">
                          <a:latin typeface="Carlito"/>
                          <a:cs typeface="Carlito"/>
                        </a:rPr>
                        <a:t> </a:t>
                      </a:r>
                      <a:r>
                        <a:rPr sz="1200" dirty="0">
                          <a:latin typeface="Carlito"/>
                          <a:cs typeface="Carlito"/>
                        </a:rPr>
                        <a:t>how</a:t>
                      </a:r>
                      <a:r>
                        <a:rPr sz="1200" spc="-25" dirty="0">
                          <a:latin typeface="Carlito"/>
                          <a:cs typeface="Carlito"/>
                        </a:rPr>
                        <a:t> </a:t>
                      </a:r>
                      <a:r>
                        <a:rPr sz="1200" dirty="0">
                          <a:latin typeface="Carlito"/>
                          <a:cs typeface="Carlito"/>
                        </a:rPr>
                        <a:t>they</a:t>
                      </a:r>
                      <a:r>
                        <a:rPr sz="1200" spc="-35" dirty="0">
                          <a:latin typeface="Carlito"/>
                          <a:cs typeface="Carlito"/>
                        </a:rPr>
                        <a:t> </a:t>
                      </a:r>
                      <a:r>
                        <a:rPr sz="1200" dirty="0">
                          <a:latin typeface="Carlito"/>
                          <a:cs typeface="Carlito"/>
                        </a:rPr>
                        <a:t>are</a:t>
                      </a:r>
                      <a:r>
                        <a:rPr sz="1200" spc="-25" dirty="0">
                          <a:latin typeface="Carlito"/>
                          <a:cs typeface="Carlito"/>
                        </a:rPr>
                        <a:t> </a:t>
                      </a:r>
                      <a:r>
                        <a:rPr sz="1200" spc="-10" dirty="0">
                          <a:latin typeface="Carlito"/>
                          <a:cs typeface="Carlito"/>
                        </a:rPr>
                        <a:t>improving </a:t>
                      </a:r>
                      <a:r>
                        <a:rPr sz="1200" dirty="0">
                          <a:latin typeface="Carlito"/>
                          <a:cs typeface="Carlito"/>
                        </a:rPr>
                        <a:t>their</a:t>
                      </a:r>
                      <a:r>
                        <a:rPr sz="1200" spc="-30" dirty="0">
                          <a:latin typeface="Carlito"/>
                          <a:cs typeface="Carlito"/>
                        </a:rPr>
                        <a:t> </a:t>
                      </a:r>
                      <a:r>
                        <a:rPr sz="1200" dirty="0">
                          <a:latin typeface="Carlito"/>
                          <a:cs typeface="Carlito"/>
                        </a:rPr>
                        <a:t>health</a:t>
                      </a:r>
                      <a:r>
                        <a:rPr sz="1200" spc="-30" dirty="0">
                          <a:latin typeface="Carlito"/>
                          <a:cs typeface="Carlito"/>
                        </a:rPr>
                        <a:t> </a:t>
                      </a:r>
                      <a:r>
                        <a:rPr sz="1200" dirty="0">
                          <a:latin typeface="Carlito"/>
                          <a:cs typeface="Carlito"/>
                        </a:rPr>
                        <a:t>and</a:t>
                      </a:r>
                      <a:r>
                        <a:rPr sz="1200" spc="-25" dirty="0">
                          <a:latin typeface="Carlito"/>
                          <a:cs typeface="Carlito"/>
                        </a:rPr>
                        <a:t> </a:t>
                      </a:r>
                      <a:r>
                        <a:rPr sz="1200" dirty="0">
                          <a:latin typeface="Carlito"/>
                          <a:cs typeface="Carlito"/>
                        </a:rPr>
                        <a:t>fitness</a:t>
                      </a:r>
                      <a:r>
                        <a:rPr sz="1200" spc="-15" dirty="0">
                          <a:latin typeface="Carlito"/>
                          <a:cs typeface="Carlito"/>
                        </a:rPr>
                        <a:t> </a:t>
                      </a:r>
                      <a:r>
                        <a:rPr sz="1200" dirty="0">
                          <a:latin typeface="Carlito"/>
                          <a:cs typeface="Carlito"/>
                        </a:rPr>
                        <a:t>in</a:t>
                      </a:r>
                      <a:r>
                        <a:rPr sz="1200" spc="-30" dirty="0">
                          <a:latin typeface="Carlito"/>
                          <a:cs typeface="Carlito"/>
                        </a:rPr>
                        <a:t> </a:t>
                      </a:r>
                      <a:r>
                        <a:rPr sz="1200" spc="-60" dirty="0">
                          <a:latin typeface="Carlito"/>
                          <a:cs typeface="Carlito"/>
                        </a:rPr>
                        <a:t>a </a:t>
                      </a:r>
                      <a:r>
                        <a:rPr sz="1200" spc="-10" dirty="0">
                          <a:latin typeface="Carlito"/>
                          <a:cs typeface="Carlito"/>
                        </a:rPr>
                        <a:t>structured</a:t>
                      </a:r>
                      <a:r>
                        <a:rPr sz="1200" spc="-5" dirty="0">
                          <a:latin typeface="Carlito"/>
                          <a:cs typeface="Carlito"/>
                        </a:rPr>
                        <a:t> </a:t>
                      </a:r>
                      <a:r>
                        <a:rPr sz="1200" dirty="0">
                          <a:latin typeface="Carlito"/>
                          <a:cs typeface="Carlito"/>
                        </a:rPr>
                        <a:t>and</a:t>
                      </a:r>
                      <a:r>
                        <a:rPr sz="1200" spc="-5" dirty="0">
                          <a:latin typeface="Carlito"/>
                          <a:cs typeface="Carlito"/>
                        </a:rPr>
                        <a:t> </a:t>
                      </a:r>
                      <a:r>
                        <a:rPr sz="1200" spc="-10" dirty="0">
                          <a:latin typeface="Carlito"/>
                          <a:cs typeface="Carlito"/>
                        </a:rPr>
                        <a:t>deliberate</a:t>
                      </a:r>
                      <a:r>
                        <a:rPr sz="1200" spc="5" dirty="0">
                          <a:latin typeface="Carlito"/>
                          <a:cs typeface="Carlito"/>
                        </a:rPr>
                        <a:t> </a:t>
                      </a:r>
                      <a:r>
                        <a:rPr sz="1200" spc="-20" dirty="0">
                          <a:latin typeface="Carlito"/>
                          <a:cs typeface="Carlito"/>
                        </a:rPr>
                        <a:t>way. </a:t>
                      </a:r>
                      <a:r>
                        <a:rPr sz="1200" spc="-10" dirty="0">
                          <a:latin typeface="Carlito"/>
                          <a:cs typeface="Carlito"/>
                        </a:rPr>
                        <a:t>Understand</a:t>
                      </a:r>
                      <a:r>
                        <a:rPr sz="1200" spc="-30" dirty="0">
                          <a:latin typeface="Carlito"/>
                          <a:cs typeface="Carlito"/>
                        </a:rPr>
                        <a:t> </a:t>
                      </a:r>
                      <a:r>
                        <a:rPr sz="1200" dirty="0">
                          <a:latin typeface="Carlito"/>
                          <a:cs typeface="Carlito"/>
                        </a:rPr>
                        <a:t>the</a:t>
                      </a:r>
                      <a:r>
                        <a:rPr sz="1200" spc="-20" dirty="0">
                          <a:latin typeface="Carlito"/>
                          <a:cs typeface="Carlito"/>
                        </a:rPr>
                        <a:t> </a:t>
                      </a:r>
                      <a:r>
                        <a:rPr sz="1200" dirty="0">
                          <a:latin typeface="Carlito"/>
                          <a:cs typeface="Carlito"/>
                        </a:rPr>
                        <a:t>risks</a:t>
                      </a:r>
                      <a:r>
                        <a:rPr sz="1200" spc="-20" dirty="0">
                          <a:latin typeface="Carlito"/>
                          <a:cs typeface="Carlito"/>
                        </a:rPr>
                        <a:t> </a:t>
                      </a:r>
                      <a:r>
                        <a:rPr sz="1200" dirty="0">
                          <a:latin typeface="Carlito"/>
                          <a:cs typeface="Carlito"/>
                        </a:rPr>
                        <a:t>posed</a:t>
                      </a:r>
                      <a:r>
                        <a:rPr sz="1200" spc="-30" dirty="0">
                          <a:latin typeface="Carlito"/>
                          <a:cs typeface="Carlito"/>
                        </a:rPr>
                        <a:t> </a:t>
                      </a:r>
                      <a:r>
                        <a:rPr sz="1200" spc="-25" dirty="0">
                          <a:latin typeface="Carlito"/>
                          <a:cs typeface="Carlito"/>
                        </a:rPr>
                        <a:t>by </a:t>
                      </a:r>
                      <a:r>
                        <a:rPr sz="1200" dirty="0">
                          <a:latin typeface="Carlito"/>
                          <a:cs typeface="Carlito"/>
                        </a:rPr>
                        <a:t>smoking,</a:t>
                      </a:r>
                      <a:r>
                        <a:rPr sz="1200" spc="-30" dirty="0">
                          <a:latin typeface="Carlito"/>
                          <a:cs typeface="Carlito"/>
                        </a:rPr>
                        <a:t> </a:t>
                      </a:r>
                      <a:r>
                        <a:rPr sz="1200" dirty="0">
                          <a:latin typeface="Carlito"/>
                          <a:cs typeface="Carlito"/>
                        </a:rPr>
                        <a:t>drugs</a:t>
                      </a:r>
                      <a:r>
                        <a:rPr sz="1200" spc="-30" dirty="0">
                          <a:latin typeface="Carlito"/>
                          <a:cs typeface="Carlito"/>
                        </a:rPr>
                        <a:t> </a:t>
                      </a:r>
                      <a:r>
                        <a:rPr sz="1200" dirty="0">
                          <a:latin typeface="Carlito"/>
                          <a:cs typeface="Carlito"/>
                        </a:rPr>
                        <a:t>and</a:t>
                      </a:r>
                      <a:r>
                        <a:rPr sz="1200" spc="-35" dirty="0">
                          <a:latin typeface="Carlito"/>
                          <a:cs typeface="Carlito"/>
                        </a:rPr>
                        <a:t> </a:t>
                      </a:r>
                      <a:r>
                        <a:rPr sz="1200" spc="-10" dirty="0">
                          <a:latin typeface="Carlito"/>
                          <a:cs typeface="Carlito"/>
                        </a:rPr>
                        <a:t>alcohol</a:t>
                      </a:r>
                      <a:endParaRPr sz="1200">
                        <a:latin typeface="Carlito"/>
                        <a:cs typeface="Carlito"/>
                      </a:endParaRPr>
                    </a:p>
                  </a:txBody>
                  <a:tcPr marL="0" marR="0" marT="3111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65735">
                        <a:lnSpc>
                          <a:spcPct val="100800"/>
                        </a:lnSpc>
                        <a:spcBef>
                          <a:spcPts val="245"/>
                        </a:spcBef>
                      </a:pPr>
                      <a:r>
                        <a:rPr sz="1200" dirty="0">
                          <a:latin typeface="Carlito"/>
                          <a:cs typeface="Carlito"/>
                        </a:rPr>
                        <a:t>In</a:t>
                      </a:r>
                      <a:r>
                        <a:rPr sz="1200" spc="-30" dirty="0">
                          <a:latin typeface="Carlito"/>
                          <a:cs typeface="Carlito"/>
                        </a:rPr>
                        <a:t> </a:t>
                      </a:r>
                      <a:r>
                        <a:rPr sz="1200" dirty="0">
                          <a:latin typeface="Carlito"/>
                          <a:cs typeface="Carlito"/>
                        </a:rPr>
                        <a:t>addition</a:t>
                      </a:r>
                      <a:r>
                        <a:rPr sz="1200" spc="-30" dirty="0">
                          <a:latin typeface="Carlito"/>
                          <a:cs typeface="Carlito"/>
                        </a:rPr>
                        <a:t> </a:t>
                      </a:r>
                      <a:r>
                        <a:rPr sz="1200" dirty="0">
                          <a:latin typeface="Carlito"/>
                          <a:cs typeface="Carlito"/>
                        </a:rPr>
                        <a:t>to</a:t>
                      </a:r>
                      <a:r>
                        <a:rPr sz="1200" spc="-20" dirty="0">
                          <a:latin typeface="Carlito"/>
                          <a:cs typeface="Carlito"/>
                        </a:rPr>
                        <a:t> </a:t>
                      </a:r>
                      <a:r>
                        <a:rPr sz="1200" spc="-10" dirty="0">
                          <a:latin typeface="Carlito"/>
                          <a:cs typeface="Carlito"/>
                        </a:rPr>
                        <a:t>understanding </a:t>
                      </a:r>
                      <a:r>
                        <a:rPr sz="1200" dirty="0">
                          <a:latin typeface="Carlito"/>
                          <a:cs typeface="Carlito"/>
                        </a:rPr>
                        <a:t>and</a:t>
                      </a:r>
                      <a:r>
                        <a:rPr sz="1200" spc="-30" dirty="0">
                          <a:latin typeface="Carlito"/>
                          <a:cs typeface="Carlito"/>
                        </a:rPr>
                        <a:t> </a:t>
                      </a:r>
                      <a:r>
                        <a:rPr sz="1200" dirty="0">
                          <a:latin typeface="Carlito"/>
                          <a:cs typeface="Carlito"/>
                        </a:rPr>
                        <a:t>taking</a:t>
                      </a:r>
                      <a:r>
                        <a:rPr sz="1200" spc="-20" dirty="0">
                          <a:latin typeface="Carlito"/>
                          <a:cs typeface="Carlito"/>
                        </a:rPr>
                        <a:t> </a:t>
                      </a:r>
                      <a:r>
                        <a:rPr sz="1200" dirty="0">
                          <a:latin typeface="Carlito"/>
                          <a:cs typeface="Carlito"/>
                        </a:rPr>
                        <a:t>action</a:t>
                      </a:r>
                      <a:r>
                        <a:rPr sz="1200" spc="-25" dirty="0">
                          <a:latin typeface="Carlito"/>
                          <a:cs typeface="Carlito"/>
                        </a:rPr>
                        <a:t> </a:t>
                      </a:r>
                      <a:r>
                        <a:rPr sz="1200" dirty="0">
                          <a:latin typeface="Carlito"/>
                          <a:cs typeface="Carlito"/>
                        </a:rPr>
                        <a:t>on</a:t>
                      </a:r>
                      <a:r>
                        <a:rPr sz="1200" spc="-25" dirty="0">
                          <a:latin typeface="Carlito"/>
                          <a:cs typeface="Carlito"/>
                        </a:rPr>
                        <a:t> </a:t>
                      </a:r>
                      <a:r>
                        <a:rPr sz="1200" spc="-20" dirty="0">
                          <a:latin typeface="Carlito"/>
                          <a:cs typeface="Carlito"/>
                        </a:rPr>
                        <a:t>their </a:t>
                      </a:r>
                      <a:r>
                        <a:rPr sz="1200" spc="-10" dirty="0">
                          <a:latin typeface="Carlito"/>
                          <a:cs typeface="Carlito"/>
                        </a:rPr>
                        <a:t>physical</a:t>
                      </a:r>
                      <a:r>
                        <a:rPr sz="1200" spc="-25" dirty="0">
                          <a:latin typeface="Carlito"/>
                          <a:cs typeface="Carlito"/>
                        </a:rPr>
                        <a:t> </a:t>
                      </a:r>
                      <a:r>
                        <a:rPr sz="1200" dirty="0">
                          <a:latin typeface="Carlito"/>
                          <a:cs typeface="Carlito"/>
                        </a:rPr>
                        <a:t>health,</a:t>
                      </a:r>
                      <a:r>
                        <a:rPr sz="1200" spc="-20" dirty="0">
                          <a:latin typeface="Carlito"/>
                          <a:cs typeface="Carlito"/>
                        </a:rPr>
                        <a:t> </a:t>
                      </a:r>
                      <a:r>
                        <a:rPr sz="1200" dirty="0">
                          <a:latin typeface="Carlito"/>
                          <a:cs typeface="Carlito"/>
                        </a:rPr>
                        <a:t>they</a:t>
                      </a:r>
                      <a:r>
                        <a:rPr sz="1200" spc="-30" dirty="0">
                          <a:latin typeface="Carlito"/>
                          <a:cs typeface="Carlito"/>
                        </a:rPr>
                        <a:t> </a:t>
                      </a:r>
                      <a:r>
                        <a:rPr sz="1200" spc="-10" dirty="0">
                          <a:latin typeface="Carlito"/>
                          <a:cs typeface="Carlito"/>
                        </a:rPr>
                        <a:t>should </a:t>
                      </a:r>
                      <a:r>
                        <a:rPr sz="1200" dirty="0">
                          <a:latin typeface="Carlito"/>
                          <a:cs typeface="Carlito"/>
                        </a:rPr>
                        <a:t>also</a:t>
                      </a:r>
                      <a:r>
                        <a:rPr sz="1200" spc="-10" dirty="0">
                          <a:latin typeface="Carlito"/>
                          <a:cs typeface="Carlito"/>
                        </a:rPr>
                        <a:t> understand</a:t>
                      </a:r>
                      <a:r>
                        <a:rPr sz="1200" spc="-20" dirty="0">
                          <a:latin typeface="Carlito"/>
                          <a:cs typeface="Carlito"/>
                        </a:rPr>
                        <a:t> </a:t>
                      </a:r>
                      <a:r>
                        <a:rPr sz="1200" dirty="0">
                          <a:latin typeface="Carlito"/>
                          <a:cs typeface="Carlito"/>
                        </a:rPr>
                        <a:t>how</a:t>
                      </a:r>
                      <a:r>
                        <a:rPr sz="1200" spc="-5" dirty="0">
                          <a:latin typeface="Carlito"/>
                          <a:cs typeface="Carlito"/>
                        </a:rPr>
                        <a:t> </a:t>
                      </a:r>
                      <a:r>
                        <a:rPr sz="1200" dirty="0">
                          <a:latin typeface="Carlito"/>
                          <a:cs typeface="Carlito"/>
                        </a:rPr>
                        <a:t>to</a:t>
                      </a:r>
                      <a:r>
                        <a:rPr sz="1200" spc="-10" dirty="0">
                          <a:latin typeface="Carlito"/>
                          <a:cs typeface="Carlito"/>
                        </a:rPr>
                        <a:t> </a:t>
                      </a:r>
                      <a:r>
                        <a:rPr sz="1200" spc="-20" dirty="0">
                          <a:latin typeface="Carlito"/>
                          <a:cs typeface="Carlito"/>
                        </a:rPr>
                        <a:t>take </a:t>
                      </a:r>
                      <a:r>
                        <a:rPr sz="1200" dirty="0">
                          <a:latin typeface="Carlito"/>
                          <a:cs typeface="Carlito"/>
                        </a:rPr>
                        <a:t>care</a:t>
                      </a:r>
                      <a:r>
                        <a:rPr sz="1200" spc="-15" dirty="0">
                          <a:latin typeface="Carlito"/>
                          <a:cs typeface="Carlito"/>
                        </a:rPr>
                        <a:t> </a:t>
                      </a:r>
                      <a:r>
                        <a:rPr sz="1200" dirty="0">
                          <a:latin typeface="Carlito"/>
                          <a:cs typeface="Carlito"/>
                        </a:rPr>
                        <a:t>of</a:t>
                      </a:r>
                      <a:r>
                        <a:rPr sz="1200" spc="-25" dirty="0">
                          <a:latin typeface="Carlito"/>
                          <a:cs typeface="Carlito"/>
                        </a:rPr>
                        <a:t> </a:t>
                      </a:r>
                      <a:r>
                        <a:rPr sz="1200" dirty="0">
                          <a:latin typeface="Carlito"/>
                          <a:cs typeface="Carlito"/>
                        </a:rPr>
                        <a:t>their</a:t>
                      </a:r>
                      <a:r>
                        <a:rPr sz="1200" spc="-25" dirty="0">
                          <a:latin typeface="Carlito"/>
                          <a:cs typeface="Carlito"/>
                        </a:rPr>
                        <a:t> </a:t>
                      </a:r>
                      <a:r>
                        <a:rPr sz="1200" spc="-10" dirty="0">
                          <a:latin typeface="Carlito"/>
                          <a:cs typeface="Carlito"/>
                        </a:rPr>
                        <a:t>mental </a:t>
                      </a:r>
                      <a:r>
                        <a:rPr sz="1200" dirty="0">
                          <a:latin typeface="Carlito"/>
                          <a:cs typeface="Carlito"/>
                        </a:rPr>
                        <a:t>wellbeing</a:t>
                      </a:r>
                      <a:r>
                        <a:rPr sz="1200" spc="-35" dirty="0">
                          <a:latin typeface="Carlito"/>
                          <a:cs typeface="Carlito"/>
                        </a:rPr>
                        <a:t> </a:t>
                      </a:r>
                      <a:r>
                        <a:rPr sz="1200" dirty="0">
                          <a:latin typeface="Carlito"/>
                          <a:cs typeface="Carlito"/>
                        </a:rPr>
                        <a:t>and</a:t>
                      </a:r>
                      <a:r>
                        <a:rPr sz="1200" spc="-40" dirty="0">
                          <a:latin typeface="Carlito"/>
                          <a:cs typeface="Carlito"/>
                        </a:rPr>
                        <a:t> </a:t>
                      </a:r>
                      <a:r>
                        <a:rPr sz="1200" dirty="0">
                          <a:latin typeface="Carlito"/>
                          <a:cs typeface="Carlito"/>
                        </a:rPr>
                        <a:t>to</a:t>
                      </a:r>
                      <a:r>
                        <a:rPr sz="1200" spc="-30" dirty="0">
                          <a:latin typeface="Carlito"/>
                          <a:cs typeface="Carlito"/>
                        </a:rPr>
                        <a:t> </a:t>
                      </a:r>
                      <a:r>
                        <a:rPr sz="1200" spc="-10" dirty="0">
                          <a:latin typeface="Carlito"/>
                          <a:cs typeface="Carlito"/>
                        </a:rPr>
                        <a:t>support </a:t>
                      </a:r>
                      <a:r>
                        <a:rPr sz="1200" dirty="0">
                          <a:latin typeface="Carlito"/>
                          <a:cs typeface="Carlito"/>
                        </a:rPr>
                        <a:t>others’</a:t>
                      </a:r>
                      <a:r>
                        <a:rPr sz="1200" spc="-65" dirty="0">
                          <a:latin typeface="Carlito"/>
                          <a:cs typeface="Carlito"/>
                        </a:rPr>
                        <a:t> </a:t>
                      </a:r>
                      <a:r>
                        <a:rPr sz="1200" dirty="0">
                          <a:latin typeface="Carlito"/>
                          <a:cs typeface="Carlito"/>
                        </a:rPr>
                        <a:t>mental</a:t>
                      </a:r>
                      <a:r>
                        <a:rPr sz="1200" spc="-60" dirty="0">
                          <a:latin typeface="Carlito"/>
                          <a:cs typeface="Carlito"/>
                        </a:rPr>
                        <a:t> </a:t>
                      </a:r>
                      <a:r>
                        <a:rPr sz="1200" spc="-10" dirty="0">
                          <a:latin typeface="Carlito"/>
                          <a:cs typeface="Carlito"/>
                        </a:rPr>
                        <a:t>health</a:t>
                      </a:r>
                      <a:endParaRPr sz="1200">
                        <a:latin typeface="Carlito"/>
                        <a:cs typeface="Carlito"/>
                      </a:endParaRPr>
                    </a:p>
                  </a:txBody>
                  <a:tcPr marL="0" marR="0" marT="3111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1440" marR="114300">
                        <a:lnSpc>
                          <a:spcPct val="100800"/>
                        </a:lnSpc>
                        <a:spcBef>
                          <a:spcPts val="245"/>
                        </a:spcBef>
                      </a:pPr>
                      <a:r>
                        <a:rPr sz="1200" dirty="0">
                          <a:latin typeface="Carlito"/>
                          <a:cs typeface="Carlito"/>
                        </a:rPr>
                        <a:t>Support,</a:t>
                      </a:r>
                      <a:r>
                        <a:rPr sz="1200" spc="-45" dirty="0">
                          <a:latin typeface="Carlito"/>
                          <a:cs typeface="Carlito"/>
                        </a:rPr>
                        <a:t> </a:t>
                      </a:r>
                      <a:r>
                        <a:rPr sz="1200" dirty="0">
                          <a:latin typeface="Carlito"/>
                          <a:cs typeface="Carlito"/>
                        </a:rPr>
                        <a:t>mentor</a:t>
                      </a:r>
                      <a:r>
                        <a:rPr sz="1200" spc="-45" dirty="0">
                          <a:latin typeface="Carlito"/>
                          <a:cs typeface="Carlito"/>
                        </a:rPr>
                        <a:t> </a:t>
                      </a:r>
                      <a:r>
                        <a:rPr sz="1200" dirty="0">
                          <a:latin typeface="Carlito"/>
                          <a:cs typeface="Carlito"/>
                        </a:rPr>
                        <a:t>and</a:t>
                      </a:r>
                      <a:r>
                        <a:rPr sz="1200" spc="-45" dirty="0">
                          <a:latin typeface="Carlito"/>
                          <a:cs typeface="Carlito"/>
                        </a:rPr>
                        <a:t> </a:t>
                      </a:r>
                      <a:r>
                        <a:rPr sz="1200" spc="-20" dirty="0">
                          <a:latin typeface="Carlito"/>
                          <a:cs typeface="Carlito"/>
                        </a:rPr>
                        <a:t>coach </a:t>
                      </a:r>
                      <a:r>
                        <a:rPr sz="1200" dirty="0">
                          <a:latin typeface="Carlito"/>
                          <a:cs typeface="Carlito"/>
                        </a:rPr>
                        <a:t>others</a:t>
                      </a:r>
                      <a:r>
                        <a:rPr sz="1200" spc="-15" dirty="0">
                          <a:latin typeface="Carlito"/>
                          <a:cs typeface="Carlito"/>
                        </a:rPr>
                        <a:t> </a:t>
                      </a:r>
                      <a:r>
                        <a:rPr sz="1200" dirty="0">
                          <a:latin typeface="Carlito"/>
                          <a:cs typeface="Carlito"/>
                        </a:rPr>
                        <a:t>in</a:t>
                      </a:r>
                      <a:r>
                        <a:rPr sz="1200" spc="-20" dirty="0">
                          <a:latin typeface="Carlito"/>
                          <a:cs typeface="Carlito"/>
                        </a:rPr>
                        <a:t> </a:t>
                      </a:r>
                      <a:r>
                        <a:rPr sz="1200" spc="-10" dirty="0">
                          <a:latin typeface="Carlito"/>
                          <a:cs typeface="Carlito"/>
                        </a:rPr>
                        <a:t>physical</a:t>
                      </a:r>
                      <a:r>
                        <a:rPr sz="1200" spc="-20" dirty="0">
                          <a:latin typeface="Carlito"/>
                          <a:cs typeface="Carlito"/>
                        </a:rPr>
                        <a:t> </a:t>
                      </a:r>
                      <a:r>
                        <a:rPr sz="1200" dirty="0">
                          <a:latin typeface="Carlito"/>
                          <a:cs typeface="Carlito"/>
                        </a:rPr>
                        <a:t>and</a:t>
                      </a:r>
                      <a:r>
                        <a:rPr sz="1200" spc="-20" dirty="0">
                          <a:latin typeface="Carlito"/>
                          <a:cs typeface="Carlito"/>
                        </a:rPr>
                        <a:t> </a:t>
                      </a:r>
                      <a:r>
                        <a:rPr sz="1200" spc="-10" dirty="0">
                          <a:latin typeface="Carlito"/>
                          <a:cs typeface="Carlito"/>
                        </a:rPr>
                        <a:t>mental </a:t>
                      </a:r>
                      <a:r>
                        <a:rPr sz="1200" dirty="0">
                          <a:latin typeface="Carlito"/>
                          <a:cs typeface="Carlito"/>
                        </a:rPr>
                        <a:t>health</a:t>
                      </a:r>
                      <a:r>
                        <a:rPr sz="1200" spc="-30" dirty="0">
                          <a:latin typeface="Carlito"/>
                          <a:cs typeface="Carlito"/>
                        </a:rPr>
                        <a:t> </a:t>
                      </a:r>
                      <a:r>
                        <a:rPr sz="1200" dirty="0">
                          <a:latin typeface="Carlito"/>
                          <a:cs typeface="Carlito"/>
                        </a:rPr>
                        <a:t>and</a:t>
                      </a:r>
                      <a:r>
                        <a:rPr sz="1200" spc="-30" dirty="0">
                          <a:latin typeface="Carlito"/>
                          <a:cs typeface="Carlito"/>
                        </a:rPr>
                        <a:t> </a:t>
                      </a:r>
                      <a:r>
                        <a:rPr sz="1200" spc="-10" dirty="0">
                          <a:latin typeface="Carlito"/>
                          <a:cs typeface="Carlito"/>
                        </a:rPr>
                        <a:t>wellbeing</a:t>
                      </a:r>
                      <a:endParaRPr sz="1200">
                        <a:latin typeface="Carlito"/>
                        <a:cs typeface="Carlito"/>
                      </a:endParaRPr>
                    </a:p>
                  </a:txBody>
                  <a:tcPr marL="0" marR="0" marT="3111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val="10001"/>
                  </a:ext>
                </a:extLst>
              </a:tr>
              <a:tr h="3030220">
                <a:tc>
                  <a:txBody>
                    <a:bodyPr/>
                    <a:lstStyle/>
                    <a:p>
                      <a:pPr marL="377190" marR="102870" indent="-285750">
                        <a:lnSpc>
                          <a:spcPct val="100499"/>
                        </a:lnSpc>
                        <a:spcBef>
                          <a:spcPts val="254"/>
                        </a:spcBef>
                        <a:buFont typeface="Arial"/>
                        <a:buChar char="•"/>
                        <a:tabLst>
                          <a:tab pos="377190" algn="l"/>
                        </a:tabLst>
                      </a:pPr>
                      <a:r>
                        <a:rPr sz="1100" dirty="0">
                          <a:latin typeface="Carlito"/>
                          <a:cs typeface="Carlito"/>
                        </a:rPr>
                        <a:t>Through</a:t>
                      </a:r>
                      <a:r>
                        <a:rPr sz="1100" spc="-30" dirty="0">
                          <a:latin typeface="Carlito"/>
                          <a:cs typeface="Carlito"/>
                        </a:rPr>
                        <a:t> </a:t>
                      </a:r>
                      <a:r>
                        <a:rPr sz="1100" dirty="0">
                          <a:latin typeface="Carlito"/>
                          <a:cs typeface="Carlito"/>
                        </a:rPr>
                        <a:t>games</a:t>
                      </a:r>
                      <a:r>
                        <a:rPr sz="1100" spc="-30" dirty="0">
                          <a:latin typeface="Carlito"/>
                          <a:cs typeface="Carlito"/>
                        </a:rPr>
                        <a:t> </a:t>
                      </a:r>
                      <a:r>
                        <a:rPr sz="1100" spc="-25" dirty="0">
                          <a:latin typeface="Carlito"/>
                          <a:cs typeface="Carlito"/>
                        </a:rPr>
                        <a:t>and </a:t>
                      </a:r>
                      <a:r>
                        <a:rPr sz="1100" dirty="0">
                          <a:latin typeface="Carlito"/>
                          <a:cs typeface="Carlito"/>
                        </a:rPr>
                        <a:t>stories</a:t>
                      </a:r>
                      <a:r>
                        <a:rPr sz="1100" spc="-30" dirty="0">
                          <a:latin typeface="Carlito"/>
                          <a:cs typeface="Carlito"/>
                        </a:rPr>
                        <a:t> </a:t>
                      </a:r>
                      <a:r>
                        <a:rPr sz="1100" dirty="0">
                          <a:latin typeface="Carlito"/>
                          <a:cs typeface="Carlito"/>
                        </a:rPr>
                        <a:t>explore</a:t>
                      </a:r>
                      <a:r>
                        <a:rPr sz="1100" spc="-30" dirty="0">
                          <a:latin typeface="Carlito"/>
                          <a:cs typeface="Carlito"/>
                        </a:rPr>
                        <a:t> </a:t>
                      </a:r>
                      <a:r>
                        <a:rPr sz="1100" dirty="0">
                          <a:latin typeface="Carlito"/>
                          <a:cs typeface="Carlito"/>
                        </a:rPr>
                        <a:t>models</a:t>
                      </a:r>
                      <a:r>
                        <a:rPr sz="1100" spc="-30" dirty="0">
                          <a:latin typeface="Carlito"/>
                          <a:cs typeface="Carlito"/>
                        </a:rPr>
                        <a:t> </a:t>
                      </a:r>
                      <a:r>
                        <a:rPr sz="1100" spc="-25" dirty="0">
                          <a:latin typeface="Carlito"/>
                          <a:cs typeface="Carlito"/>
                        </a:rPr>
                        <a:t>of </a:t>
                      </a:r>
                      <a:r>
                        <a:rPr sz="1100" dirty="0">
                          <a:latin typeface="Carlito"/>
                          <a:cs typeface="Carlito"/>
                        </a:rPr>
                        <a:t>healthy</a:t>
                      </a:r>
                      <a:r>
                        <a:rPr sz="1100" spc="-35" dirty="0">
                          <a:latin typeface="Carlito"/>
                          <a:cs typeface="Carlito"/>
                        </a:rPr>
                        <a:t> </a:t>
                      </a:r>
                      <a:r>
                        <a:rPr sz="1100" dirty="0">
                          <a:latin typeface="Carlito"/>
                          <a:cs typeface="Carlito"/>
                        </a:rPr>
                        <a:t>choices</a:t>
                      </a:r>
                      <a:r>
                        <a:rPr sz="1100" spc="-35" dirty="0">
                          <a:latin typeface="Carlito"/>
                          <a:cs typeface="Carlito"/>
                        </a:rPr>
                        <a:t> </a:t>
                      </a:r>
                      <a:r>
                        <a:rPr sz="1100" spc="-25" dirty="0">
                          <a:latin typeface="Carlito"/>
                          <a:cs typeface="Carlito"/>
                        </a:rPr>
                        <a:t>and </a:t>
                      </a:r>
                      <a:r>
                        <a:rPr sz="1100" dirty="0">
                          <a:latin typeface="Carlito"/>
                          <a:cs typeface="Carlito"/>
                        </a:rPr>
                        <a:t>behaviours</a:t>
                      </a:r>
                      <a:r>
                        <a:rPr sz="1100" spc="-40" dirty="0">
                          <a:latin typeface="Carlito"/>
                          <a:cs typeface="Carlito"/>
                        </a:rPr>
                        <a:t> </a:t>
                      </a:r>
                      <a:r>
                        <a:rPr sz="1100" dirty="0">
                          <a:latin typeface="Carlito"/>
                          <a:cs typeface="Carlito"/>
                        </a:rPr>
                        <a:t>and</a:t>
                      </a:r>
                      <a:r>
                        <a:rPr sz="1100" spc="-35" dirty="0">
                          <a:latin typeface="Carlito"/>
                          <a:cs typeface="Carlito"/>
                        </a:rPr>
                        <a:t> </a:t>
                      </a:r>
                      <a:r>
                        <a:rPr sz="1100" spc="-10" dirty="0">
                          <a:latin typeface="Carlito"/>
                          <a:cs typeface="Carlito"/>
                        </a:rPr>
                        <a:t>unhealthy </a:t>
                      </a:r>
                      <a:r>
                        <a:rPr sz="1100" spc="-20" dirty="0">
                          <a:latin typeface="Carlito"/>
                          <a:cs typeface="Carlito"/>
                        </a:rPr>
                        <a:t>ones</a:t>
                      </a:r>
                      <a:endParaRPr sz="11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7190" marR="197485" indent="-285750">
                        <a:lnSpc>
                          <a:spcPct val="100499"/>
                        </a:lnSpc>
                        <a:spcBef>
                          <a:spcPts val="254"/>
                        </a:spcBef>
                        <a:buFont typeface="Arial"/>
                        <a:buChar char="•"/>
                        <a:tabLst>
                          <a:tab pos="377190" algn="l"/>
                        </a:tabLst>
                      </a:pPr>
                      <a:r>
                        <a:rPr sz="1100" dirty="0">
                          <a:latin typeface="Carlito"/>
                          <a:cs typeface="Carlito"/>
                        </a:rPr>
                        <a:t>Be</a:t>
                      </a:r>
                      <a:r>
                        <a:rPr sz="1100" spc="-15" dirty="0">
                          <a:latin typeface="Carlito"/>
                          <a:cs typeface="Carlito"/>
                        </a:rPr>
                        <a:t> </a:t>
                      </a:r>
                      <a:r>
                        <a:rPr sz="1100" dirty="0">
                          <a:latin typeface="Carlito"/>
                          <a:cs typeface="Carlito"/>
                        </a:rPr>
                        <a:t>able</a:t>
                      </a:r>
                      <a:r>
                        <a:rPr sz="1100" spc="-15"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name</a:t>
                      </a:r>
                      <a:r>
                        <a:rPr sz="1100" spc="-15" dirty="0">
                          <a:latin typeface="Carlito"/>
                          <a:cs typeface="Carlito"/>
                        </a:rPr>
                        <a:t> </a:t>
                      </a:r>
                      <a:r>
                        <a:rPr sz="1100" spc="-10" dirty="0">
                          <a:latin typeface="Carlito"/>
                          <a:cs typeface="Carlito"/>
                        </a:rPr>
                        <a:t>healthy </a:t>
                      </a:r>
                      <a:r>
                        <a:rPr sz="1100" dirty="0">
                          <a:latin typeface="Carlito"/>
                          <a:cs typeface="Carlito"/>
                        </a:rPr>
                        <a:t>foods</a:t>
                      </a:r>
                      <a:r>
                        <a:rPr sz="1100" spc="-20" dirty="0">
                          <a:latin typeface="Carlito"/>
                          <a:cs typeface="Carlito"/>
                        </a:rPr>
                        <a:t> </a:t>
                      </a:r>
                      <a:r>
                        <a:rPr sz="1100" dirty="0">
                          <a:latin typeface="Carlito"/>
                          <a:cs typeface="Carlito"/>
                        </a:rPr>
                        <a:t>and</a:t>
                      </a:r>
                      <a:r>
                        <a:rPr sz="1100" spc="-15" dirty="0">
                          <a:latin typeface="Carlito"/>
                          <a:cs typeface="Carlito"/>
                        </a:rPr>
                        <a:t> </a:t>
                      </a:r>
                      <a:r>
                        <a:rPr sz="1100" spc="-10" dirty="0">
                          <a:latin typeface="Carlito"/>
                          <a:cs typeface="Carlito"/>
                        </a:rPr>
                        <a:t>unhealthy </a:t>
                      </a:r>
                      <a:r>
                        <a:rPr sz="1100" dirty="0">
                          <a:latin typeface="Carlito"/>
                          <a:cs typeface="Carlito"/>
                        </a:rPr>
                        <a:t>foods,</a:t>
                      </a:r>
                      <a:r>
                        <a:rPr sz="1100" spc="-25" dirty="0">
                          <a:latin typeface="Carlito"/>
                          <a:cs typeface="Carlito"/>
                        </a:rPr>
                        <a:t> </a:t>
                      </a:r>
                      <a:r>
                        <a:rPr sz="1100" dirty="0">
                          <a:latin typeface="Carlito"/>
                          <a:cs typeface="Carlito"/>
                        </a:rPr>
                        <a:t>but</a:t>
                      </a:r>
                      <a:r>
                        <a:rPr sz="1100" spc="-25" dirty="0">
                          <a:latin typeface="Carlito"/>
                          <a:cs typeface="Carlito"/>
                        </a:rPr>
                        <a:t> </a:t>
                      </a:r>
                      <a:r>
                        <a:rPr sz="1100" spc="-10" dirty="0">
                          <a:latin typeface="Carlito"/>
                          <a:cs typeface="Carlito"/>
                        </a:rPr>
                        <a:t>understand </a:t>
                      </a:r>
                      <a:r>
                        <a:rPr sz="1100" dirty="0">
                          <a:latin typeface="Carlito"/>
                          <a:cs typeface="Carlito"/>
                        </a:rPr>
                        <a:t>that</a:t>
                      </a:r>
                      <a:r>
                        <a:rPr sz="1100" spc="-30" dirty="0">
                          <a:latin typeface="Carlito"/>
                          <a:cs typeface="Carlito"/>
                        </a:rPr>
                        <a:t> </a:t>
                      </a:r>
                      <a:r>
                        <a:rPr sz="1100" dirty="0">
                          <a:latin typeface="Carlito"/>
                          <a:cs typeface="Carlito"/>
                        </a:rPr>
                        <a:t>everything</a:t>
                      </a:r>
                      <a:r>
                        <a:rPr sz="1100" spc="-30" dirty="0">
                          <a:latin typeface="Carlito"/>
                          <a:cs typeface="Carlito"/>
                        </a:rPr>
                        <a:t> </a:t>
                      </a:r>
                      <a:r>
                        <a:rPr sz="1100" dirty="0">
                          <a:latin typeface="Carlito"/>
                          <a:cs typeface="Carlito"/>
                        </a:rPr>
                        <a:t>can</a:t>
                      </a:r>
                      <a:r>
                        <a:rPr sz="1100" spc="-30" dirty="0">
                          <a:latin typeface="Carlito"/>
                          <a:cs typeface="Carlito"/>
                        </a:rPr>
                        <a:t> </a:t>
                      </a:r>
                      <a:r>
                        <a:rPr sz="1100" spc="-25" dirty="0">
                          <a:latin typeface="Carlito"/>
                          <a:cs typeface="Carlito"/>
                        </a:rPr>
                        <a:t>be </a:t>
                      </a:r>
                      <a:r>
                        <a:rPr sz="1100" dirty="0">
                          <a:latin typeface="Carlito"/>
                          <a:cs typeface="Carlito"/>
                        </a:rPr>
                        <a:t>enjoyed</a:t>
                      </a:r>
                      <a:r>
                        <a:rPr sz="1100" spc="-20" dirty="0">
                          <a:latin typeface="Carlito"/>
                          <a:cs typeface="Carlito"/>
                        </a:rPr>
                        <a:t> </a:t>
                      </a:r>
                      <a:r>
                        <a:rPr sz="1100" dirty="0">
                          <a:latin typeface="Carlito"/>
                          <a:cs typeface="Carlito"/>
                        </a:rPr>
                        <a:t>in</a:t>
                      </a:r>
                      <a:r>
                        <a:rPr sz="1100" spc="-15" dirty="0">
                          <a:latin typeface="Carlito"/>
                          <a:cs typeface="Carlito"/>
                        </a:rPr>
                        <a:t> </a:t>
                      </a:r>
                      <a:r>
                        <a:rPr sz="1100" spc="-10" dirty="0">
                          <a:latin typeface="Carlito"/>
                          <a:cs typeface="Carlito"/>
                        </a:rPr>
                        <a:t>moderation.</a:t>
                      </a:r>
                      <a:endParaRPr sz="1100">
                        <a:latin typeface="Carlito"/>
                        <a:cs typeface="Carlito"/>
                      </a:endParaRPr>
                    </a:p>
                    <a:p>
                      <a:pPr marL="377190" marR="283845" indent="-285750">
                        <a:lnSpc>
                          <a:spcPts val="1300"/>
                        </a:lnSpc>
                        <a:spcBef>
                          <a:spcPts val="35"/>
                        </a:spcBef>
                        <a:buFont typeface="Arial"/>
                        <a:buChar char="•"/>
                        <a:tabLst>
                          <a:tab pos="377190" algn="l"/>
                        </a:tabLst>
                      </a:pPr>
                      <a:r>
                        <a:rPr sz="1100" dirty="0">
                          <a:latin typeface="Carlito"/>
                          <a:cs typeface="Carlito"/>
                        </a:rPr>
                        <a:t>Talk</a:t>
                      </a:r>
                      <a:r>
                        <a:rPr sz="1100" spc="-20" dirty="0">
                          <a:latin typeface="Carlito"/>
                          <a:cs typeface="Carlito"/>
                        </a:rPr>
                        <a:t> </a:t>
                      </a:r>
                      <a:r>
                        <a:rPr sz="1100" dirty="0">
                          <a:latin typeface="Carlito"/>
                          <a:cs typeface="Carlito"/>
                        </a:rPr>
                        <a:t>about</a:t>
                      </a:r>
                      <a:r>
                        <a:rPr sz="1100" spc="-20" dirty="0">
                          <a:latin typeface="Carlito"/>
                          <a:cs typeface="Carlito"/>
                        </a:rPr>
                        <a:t> </a:t>
                      </a:r>
                      <a:r>
                        <a:rPr sz="1100" dirty="0">
                          <a:latin typeface="Carlito"/>
                          <a:cs typeface="Carlito"/>
                        </a:rPr>
                        <a:t>why</a:t>
                      </a:r>
                      <a:r>
                        <a:rPr sz="1100" spc="-15" dirty="0">
                          <a:latin typeface="Carlito"/>
                          <a:cs typeface="Carlito"/>
                        </a:rPr>
                        <a:t> </a:t>
                      </a:r>
                      <a:r>
                        <a:rPr sz="1100" spc="-10" dirty="0">
                          <a:latin typeface="Carlito"/>
                          <a:cs typeface="Carlito"/>
                        </a:rPr>
                        <a:t>getting </a:t>
                      </a:r>
                      <a:r>
                        <a:rPr sz="1100" dirty="0">
                          <a:latin typeface="Carlito"/>
                          <a:cs typeface="Carlito"/>
                        </a:rPr>
                        <a:t>exercise</a:t>
                      </a:r>
                      <a:r>
                        <a:rPr sz="1100" spc="-30" dirty="0">
                          <a:latin typeface="Carlito"/>
                          <a:cs typeface="Carlito"/>
                        </a:rPr>
                        <a:t> </a:t>
                      </a:r>
                      <a:r>
                        <a:rPr sz="1100" dirty="0">
                          <a:latin typeface="Carlito"/>
                          <a:cs typeface="Carlito"/>
                        </a:rPr>
                        <a:t>and</a:t>
                      </a:r>
                      <a:r>
                        <a:rPr sz="1100" spc="-35" dirty="0">
                          <a:latin typeface="Carlito"/>
                          <a:cs typeface="Carlito"/>
                        </a:rPr>
                        <a:t> </a:t>
                      </a:r>
                      <a:r>
                        <a:rPr sz="1100" dirty="0">
                          <a:latin typeface="Carlito"/>
                          <a:cs typeface="Carlito"/>
                        </a:rPr>
                        <a:t>sleep</a:t>
                      </a:r>
                      <a:r>
                        <a:rPr sz="1100" spc="-30" dirty="0">
                          <a:latin typeface="Carlito"/>
                          <a:cs typeface="Carlito"/>
                        </a:rPr>
                        <a:t> </a:t>
                      </a:r>
                      <a:r>
                        <a:rPr sz="1100" spc="-25" dirty="0">
                          <a:latin typeface="Carlito"/>
                          <a:cs typeface="Carlito"/>
                        </a:rPr>
                        <a:t>is</a:t>
                      </a:r>
                      <a:endParaRPr sz="1100">
                        <a:latin typeface="Carlito"/>
                        <a:cs typeface="Carlito"/>
                      </a:endParaRPr>
                    </a:p>
                    <a:p>
                      <a:pPr marL="377190">
                        <a:lnSpc>
                          <a:spcPct val="100000"/>
                        </a:lnSpc>
                        <a:spcBef>
                          <a:spcPts val="30"/>
                        </a:spcBef>
                      </a:pPr>
                      <a:r>
                        <a:rPr sz="1100" spc="-10" dirty="0">
                          <a:latin typeface="Carlito"/>
                          <a:cs typeface="Carlito"/>
                        </a:rPr>
                        <a:t>important.</a:t>
                      </a:r>
                      <a:endParaRPr sz="11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112395" indent="-285750">
                        <a:lnSpc>
                          <a:spcPct val="101800"/>
                        </a:lnSpc>
                        <a:spcBef>
                          <a:spcPts val="235"/>
                        </a:spcBef>
                        <a:buFont typeface="Arial"/>
                        <a:buChar char="•"/>
                        <a:tabLst>
                          <a:tab pos="376555" algn="l"/>
                        </a:tabLst>
                      </a:pPr>
                      <a:r>
                        <a:rPr sz="1100" dirty="0">
                          <a:latin typeface="Carlito"/>
                          <a:cs typeface="Carlito"/>
                        </a:rPr>
                        <a:t>Cook</a:t>
                      </a:r>
                      <a:r>
                        <a:rPr sz="1100" spc="-25" dirty="0">
                          <a:latin typeface="Carlito"/>
                          <a:cs typeface="Carlito"/>
                        </a:rPr>
                        <a:t> </a:t>
                      </a:r>
                      <a:r>
                        <a:rPr sz="1100" dirty="0">
                          <a:latin typeface="Carlito"/>
                          <a:cs typeface="Carlito"/>
                        </a:rPr>
                        <a:t>some</a:t>
                      </a:r>
                      <a:r>
                        <a:rPr sz="1100" spc="-25" dirty="0">
                          <a:latin typeface="Carlito"/>
                          <a:cs typeface="Carlito"/>
                        </a:rPr>
                        <a:t> </a:t>
                      </a:r>
                      <a:r>
                        <a:rPr sz="1100" dirty="0">
                          <a:latin typeface="Carlito"/>
                          <a:cs typeface="Carlito"/>
                        </a:rPr>
                        <a:t>healthy</a:t>
                      </a:r>
                      <a:r>
                        <a:rPr sz="1100" spc="-20" dirty="0">
                          <a:latin typeface="Carlito"/>
                          <a:cs typeface="Carlito"/>
                        </a:rPr>
                        <a:t> foods </a:t>
                      </a:r>
                      <a:r>
                        <a:rPr sz="1100" dirty="0">
                          <a:latin typeface="Carlito"/>
                          <a:cs typeface="Carlito"/>
                        </a:rPr>
                        <a:t>and</a:t>
                      </a:r>
                      <a:r>
                        <a:rPr sz="1100" spc="-25" dirty="0">
                          <a:latin typeface="Carlito"/>
                          <a:cs typeface="Carlito"/>
                        </a:rPr>
                        <a:t> </a:t>
                      </a:r>
                      <a:r>
                        <a:rPr sz="1100" dirty="0">
                          <a:latin typeface="Carlito"/>
                          <a:cs typeface="Carlito"/>
                        </a:rPr>
                        <a:t>share</a:t>
                      </a:r>
                      <a:r>
                        <a:rPr sz="1100" spc="-20" dirty="0">
                          <a:latin typeface="Carlito"/>
                          <a:cs typeface="Carlito"/>
                        </a:rPr>
                        <a:t> </a:t>
                      </a:r>
                      <a:r>
                        <a:rPr sz="1100" dirty="0">
                          <a:latin typeface="Carlito"/>
                          <a:cs typeface="Carlito"/>
                        </a:rPr>
                        <a:t>them</a:t>
                      </a:r>
                      <a:r>
                        <a:rPr sz="1100" spc="-25" dirty="0">
                          <a:latin typeface="Carlito"/>
                          <a:cs typeface="Carlito"/>
                        </a:rPr>
                        <a:t> </a:t>
                      </a:r>
                      <a:r>
                        <a:rPr sz="1100" dirty="0">
                          <a:latin typeface="Carlito"/>
                          <a:cs typeface="Carlito"/>
                        </a:rPr>
                        <a:t>with</a:t>
                      </a:r>
                      <a:r>
                        <a:rPr sz="1100" spc="-20" dirty="0">
                          <a:latin typeface="Carlito"/>
                          <a:cs typeface="Carlito"/>
                        </a:rPr>
                        <a:t> other cubs</a:t>
                      </a:r>
                      <a:endParaRPr sz="1100">
                        <a:latin typeface="Carlito"/>
                        <a:cs typeface="Carlito"/>
                      </a:endParaRPr>
                    </a:p>
                    <a:p>
                      <a:pPr marL="376555" marR="204470" indent="-285750">
                        <a:lnSpc>
                          <a:spcPts val="1300"/>
                        </a:lnSpc>
                        <a:spcBef>
                          <a:spcPts val="60"/>
                        </a:spcBef>
                        <a:buFont typeface="Arial"/>
                        <a:buChar char="•"/>
                        <a:tabLst>
                          <a:tab pos="376555" algn="l"/>
                        </a:tabLst>
                      </a:pPr>
                      <a:r>
                        <a:rPr sz="1100" dirty="0">
                          <a:latin typeface="Carlito"/>
                          <a:cs typeface="Carlito"/>
                        </a:rPr>
                        <a:t>Take</a:t>
                      </a:r>
                      <a:r>
                        <a:rPr sz="1100" spc="-10" dirty="0">
                          <a:latin typeface="Carlito"/>
                          <a:cs typeface="Carlito"/>
                        </a:rPr>
                        <a:t> </a:t>
                      </a:r>
                      <a:r>
                        <a:rPr sz="1100" dirty="0">
                          <a:latin typeface="Carlito"/>
                          <a:cs typeface="Carlito"/>
                        </a:rPr>
                        <a:t>up</a:t>
                      </a:r>
                      <a:r>
                        <a:rPr sz="1100" spc="-15" dirty="0">
                          <a:latin typeface="Carlito"/>
                          <a:cs typeface="Carlito"/>
                        </a:rPr>
                        <a:t> </a:t>
                      </a:r>
                      <a:r>
                        <a:rPr sz="1100" dirty="0">
                          <a:latin typeface="Carlito"/>
                          <a:cs typeface="Carlito"/>
                        </a:rPr>
                        <a:t>a</a:t>
                      </a:r>
                      <a:r>
                        <a:rPr sz="1100" spc="-10" dirty="0">
                          <a:latin typeface="Carlito"/>
                          <a:cs typeface="Carlito"/>
                        </a:rPr>
                        <a:t> </a:t>
                      </a:r>
                      <a:r>
                        <a:rPr sz="1100" dirty="0">
                          <a:latin typeface="Carlito"/>
                          <a:cs typeface="Carlito"/>
                        </a:rPr>
                        <a:t>sport</a:t>
                      </a:r>
                      <a:r>
                        <a:rPr sz="1100" spc="-15" dirty="0">
                          <a:latin typeface="Carlito"/>
                          <a:cs typeface="Carlito"/>
                        </a:rPr>
                        <a:t> </a:t>
                      </a:r>
                      <a:r>
                        <a:rPr sz="1100" dirty="0">
                          <a:latin typeface="Carlito"/>
                          <a:cs typeface="Carlito"/>
                        </a:rPr>
                        <a:t>and</a:t>
                      </a:r>
                      <a:r>
                        <a:rPr sz="1100" spc="-15" dirty="0">
                          <a:latin typeface="Carlito"/>
                          <a:cs typeface="Carlito"/>
                        </a:rPr>
                        <a:t> </a:t>
                      </a:r>
                      <a:r>
                        <a:rPr sz="1100" spc="-25" dirty="0">
                          <a:latin typeface="Carlito"/>
                          <a:cs typeface="Carlito"/>
                        </a:rPr>
                        <a:t>get </a:t>
                      </a:r>
                      <a:r>
                        <a:rPr sz="1100" dirty="0">
                          <a:latin typeface="Carlito"/>
                          <a:cs typeface="Carlito"/>
                        </a:rPr>
                        <a:t>regular</a:t>
                      </a:r>
                      <a:r>
                        <a:rPr sz="1100" spc="-40" dirty="0">
                          <a:latin typeface="Carlito"/>
                          <a:cs typeface="Carlito"/>
                        </a:rPr>
                        <a:t> </a:t>
                      </a:r>
                      <a:r>
                        <a:rPr sz="1100" dirty="0">
                          <a:latin typeface="Carlito"/>
                          <a:cs typeface="Carlito"/>
                        </a:rPr>
                        <a:t>exercise,</a:t>
                      </a:r>
                      <a:r>
                        <a:rPr sz="1100" spc="-45" dirty="0">
                          <a:latin typeface="Carlito"/>
                          <a:cs typeface="Carlito"/>
                        </a:rPr>
                        <a:t> </a:t>
                      </a:r>
                      <a:r>
                        <a:rPr sz="1100" spc="-20" dirty="0">
                          <a:latin typeface="Carlito"/>
                          <a:cs typeface="Carlito"/>
                        </a:rPr>
                        <a:t>track </a:t>
                      </a:r>
                      <a:r>
                        <a:rPr sz="1100" dirty="0">
                          <a:latin typeface="Carlito"/>
                          <a:cs typeface="Carlito"/>
                        </a:rPr>
                        <a:t>progress</a:t>
                      </a:r>
                      <a:r>
                        <a:rPr sz="1100" spc="-30" dirty="0">
                          <a:latin typeface="Carlito"/>
                          <a:cs typeface="Carlito"/>
                        </a:rPr>
                        <a:t> </a:t>
                      </a:r>
                      <a:r>
                        <a:rPr sz="1100" dirty="0">
                          <a:latin typeface="Carlito"/>
                          <a:cs typeface="Carlito"/>
                        </a:rPr>
                        <a:t>by</a:t>
                      </a:r>
                      <a:r>
                        <a:rPr sz="1100" spc="-20" dirty="0">
                          <a:latin typeface="Carlito"/>
                          <a:cs typeface="Carlito"/>
                        </a:rPr>
                        <a:t> </a:t>
                      </a:r>
                      <a:r>
                        <a:rPr sz="1100" spc="-10" dirty="0">
                          <a:latin typeface="Carlito"/>
                          <a:cs typeface="Carlito"/>
                        </a:rPr>
                        <a:t>achievement </a:t>
                      </a:r>
                      <a:r>
                        <a:rPr sz="1100" dirty="0">
                          <a:latin typeface="Carlito"/>
                          <a:cs typeface="Carlito"/>
                        </a:rPr>
                        <a:t>in</a:t>
                      </a:r>
                      <a:r>
                        <a:rPr sz="1100" spc="-20" dirty="0">
                          <a:latin typeface="Carlito"/>
                          <a:cs typeface="Carlito"/>
                        </a:rPr>
                        <a:t> </a:t>
                      </a:r>
                      <a:r>
                        <a:rPr sz="1100" dirty="0">
                          <a:latin typeface="Carlito"/>
                          <a:cs typeface="Carlito"/>
                        </a:rPr>
                        <a:t>that</a:t>
                      </a:r>
                      <a:r>
                        <a:rPr sz="1100" spc="-15" dirty="0">
                          <a:latin typeface="Carlito"/>
                          <a:cs typeface="Carlito"/>
                        </a:rPr>
                        <a:t> </a:t>
                      </a:r>
                      <a:r>
                        <a:rPr sz="1100" spc="-10" dirty="0">
                          <a:latin typeface="Carlito"/>
                          <a:cs typeface="Carlito"/>
                        </a:rPr>
                        <a:t>sport.</a:t>
                      </a:r>
                      <a:endParaRPr sz="1100">
                        <a:latin typeface="Carlito"/>
                        <a:cs typeface="Carlito"/>
                      </a:endParaRPr>
                    </a:p>
                    <a:p>
                      <a:pPr marL="376555" marR="150495" indent="-285750">
                        <a:lnSpc>
                          <a:spcPct val="99100"/>
                        </a:lnSpc>
                        <a:spcBef>
                          <a:spcPts val="35"/>
                        </a:spcBef>
                        <a:buFont typeface="Arial"/>
                        <a:buChar char="•"/>
                        <a:tabLst>
                          <a:tab pos="376555" algn="l"/>
                        </a:tabLst>
                      </a:pPr>
                      <a:r>
                        <a:rPr sz="1100" dirty="0">
                          <a:latin typeface="Carlito"/>
                          <a:cs typeface="Carlito"/>
                        </a:rPr>
                        <a:t>Understand</a:t>
                      </a:r>
                      <a:r>
                        <a:rPr sz="1100" spc="-40" dirty="0">
                          <a:latin typeface="Carlito"/>
                          <a:cs typeface="Carlito"/>
                        </a:rPr>
                        <a:t> </a:t>
                      </a:r>
                      <a:r>
                        <a:rPr sz="1100" dirty="0">
                          <a:latin typeface="Carlito"/>
                          <a:cs typeface="Carlito"/>
                        </a:rPr>
                        <a:t>that</a:t>
                      </a:r>
                      <a:r>
                        <a:rPr sz="1100" spc="-40" dirty="0">
                          <a:latin typeface="Carlito"/>
                          <a:cs typeface="Carlito"/>
                        </a:rPr>
                        <a:t> </a:t>
                      </a:r>
                      <a:r>
                        <a:rPr sz="1100" spc="-10" dirty="0">
                          <a:latin typeface="Carlito"/>
                          <a:cs typeface="Carlito"/>
                        </a:rPr>
                        <a:t>smoking, </a:t>
                      </a:r>
                      <a:r>
                        <a:rPr sz="1100" dirty="0">
                          <a:latin typeface="Carlito"/>
                          <a:cs typeface="Carlito"/>
                        </a:rPr>
                        <a:t>drugs</a:t>
                      </a:r>
                      <a:r>
                        <a:rPr sz="1100" spc="-30" dirty="0">
                          <a:latin typeface="Carlito"/>
                          <a:cs typeface="Carlito"/>
                        </a:rPr>
                        <a:t> </a:t>
                      </a:r>
                      <a:r>
                        <a:rPr sz="1100" dirty="0">
                          <a:latin typeface="Carlito"/>
                          <a:cs typeface="Carlito"/>
                        </a:rPr>
                        <a:t>and</a:t>
                      </a:r>
                      <a:r>
                        <a:rPr sz="1100" spc="-30" dirty="0">
                          <a:latin typeface="Carlito"/>
                          <a:cs typeface="Carlito"/>
                        </a:rPr>
                        <a:t> </a:t>
                      </a:r>
                      <a:r>
                        <a:rPr sz="1100" dirty="0">
                          <a:latin typeface="Carlito"/>
                          <a:cs typeface="Carlito"/>
                        </a:rPr>
                        <a:t>alcohol</a:t>
                      </a:r>
                      <a:r>
                        <a:rPr sz="1100" spc="-30" dirty="0">
                          <a:latin typeface="Carlito"/>
                          <a:cs typeface="Carlito"/>
                        </a:rPr>
                        <a:t> </a:t>
                      </a:r>
                      <a:r>
                        <a:rPr sz="1100" dirty="0">
                          <a:latin typeface="Carlito"/>
                          <a:cs typeface="Carlito"/>
                        </a:rPr>
                        <a:t>have</a:t>
                      </a:r>
                      <a:r>
                        <a:rPr sz="1100" spc="-25" dirty="0">
                          <a:latin typeface="Carlito"/>
                          <a:cs typeface="Carlito"/>
                        </a:rPr>
                        <a:t> </a:t>
                      </a:r>
                      <a:r>
                        <a:rPr sz="1100" spc="-50" dirty="0">
                          <a:latin typeface="Carlito"/>
                          <a:cs typeface="Carlito"/>
                        </a:rPr>
                        <a:t>a</a:t>
                      </a:r>
                      <a:r>
                        <a:rPr sz="1100" dirty="0">
                          <a:latin typeface="Carlito"/>
                          <a:cs typeface="Carlito"/>
                        </a:rPr>
                        <a:t> negative</a:t>
                      </a:r>
                      <a:r>
                        <a:rPr sz="1100" spc="-25" dirty="0">
                          <a:latin typeface="Carlito"/>
                          <a:cs typeface="Carlito"/>
                        </a:rPr>
                        <a:t> </a:t>
                      </a:r>
                      <a:r>
                        <a:rPr sz="1100" dirty="0">
                          <a:latin typeface="Carlito"/>
                          <a:cs typeface="Carlito"/>
                        </a:rPr>
                        <a:t>impact</a:t>
                      </a:r>
                      <a:r>
                        <a:rPr sz="1100" spc="-25" dirty="0">
                          <a:latin typeface="Carlito"/>
                          <a:cs typeface="Carlito"/>
                        </a:rPr>
                        <a:t> </a:t>
                      </a:r>
                      <a:r>
                        <a:rPr sz="1100" dirty="0">
                          <a:latin typeface="Carlito"/>
                          <a:cs typeface="Carlito"/>
                        </a:rPr>
                        <a:t>on</a:t>
                      </a:r>
                      <a:r>
                        <a:rPr sz="1100" spc="-25" dirty="0">
                          <a:latin typeface="Carlito"/>
                          <a:cs typeface="Carlito"/>
                        </a:rPr>
                        <a:t> </a:t>
                      </a:r>
                      <a:r>
                        <a:rPr sz="1100" spc="-10" dirty="0">
                          <a:latin typeface="Carlito"/>
                          <a:cs typeface="Carlito"/>
                        </a:rPr>
                        <a:t>health</a:t>
                      </a:r>
                      <a:endParaRPr sz="110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191135" indent="-285750">
                        <a:lnSpc>
                          <a:spcPct val="101800"/>
                        </a:lnSpc>
                        <a:spcBef>
                          <a:spcPts val="235"/>
                        </a:spcBef>
                        <a:buFont typeface="Arial"/>
                        <a:buChar char="•"/>
                        <a:tabLst>
                          <a:tab pos="376555" algn="l"/>
                        </a:tabLst>
                      </a:pPr>
                      <a:r>
                        <a:rPr sz="1100" dirty="0">
                          <a:latin typeface="Carlito"/>
                          <a:cs typeface="Carlito"/>
                        </a:rPr>
                        <a:t>Improve</a:t>
                      </a:r>
                      <a:r>
                        <a:rPr sz="1100" spc="-35" dirty="0">
                          <a:latin typeface="Carlito"/>
                          <a:cs typeface="Carlito"/>
                        </a:rPr>
                        <a:t> </a:t>
                      </a:r>
                      <a:r>
                        <a:rPr sz="1100" dirty="0">
                          <a:latin typeface="Carlito"/>
                          <a:cs typeface="Carlito"/>
                        </a:rPr>
                        <a:t>their</a:t>
                      </a:r>
                      <a:r>
                        <a:rPr sz="1100" spc="-30" dirty="0">
                          <a:latin typeface="Carlito"/>
                          <a:cs typeface="Carlito"/>
                        </a:rPr>
                        <a:t> </a:t>
                      </a:r>
                      <a:r>
                        <a:rPr sz="1100" spc="-10" dirty="0">
                          <a:latin typeface="Carlito"/>
                          <a:cs typeface="Carlito"/>
                        </a:rPr>
                        <a:t>physical </a:t>
                      </a:r>
                      <a:r>
                        <a:rPr sz="1100" dirty="0">
                          <a:latin typeface="Carlito"/>
                          <a:cs typeface="Carlito"/>
                        </a:rPr>
                        <a:t>fitness</a:t>
                      </a:r>
                      <a:r>
                        <a:rPr sz="1100" spc="-20" dirty="0">
                          <a:latin typeface="Carlito"/>
                          <a:cs typeface="Carlito"/>
                        </a:rPr>
                        <a:t> </a:t>
                      </a:r>
                      <a:r>
                        <a:rPr sz="1100" dirty="0">
                          <a:latin typeface="Carlito"/>
                          <a:cs typeface="Carlito"/>
                        </a:rPr>
                        <a:t>over</a:t>
                      </a:r>
                      <a:r>
                        <a:rPr sz="1100" spc="-10"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six</a:t>
                      </a:r>
                      <a:r>
                        <a:rPr sz="1100" spc="-15" dirty="0">
                          <a:latin typeface="Carlito"/>
                          <a:cs typeface="Carlito"/>
                        </a:rPr>
                        <a:t> </a:t>
                      </a:r>
                      <a:r>
                        <a:rPr sz="1100" spc="-20" dirty="0">
                          <a:latin typeface="Carlito"/>
                          <a:cs typeface="Carlito"/>
                        </a:rPr>
                        <a:t>week </a:t>
                      </a:r>
                      <a:r>
                        <a:rPr sz="1100" dirty="0">
                          <a:latin typeface="Carlito"/>
                          <a:cs typeface="Carlito"/>
                        </a:rPr>
                        <a:t>period,</a:t>
                      </a:r>
                      <a:r>
                        <a:rPr sz="1100" spc="-45" dirty="0">
                          <a:latin typeface="Carlito"/>
                          <a:cs typeface="Carlito"/>
                        </a:rPr>
                        <a:t> </a:t>
                      </a:r>
                      <a:r>
                        <a:rPr sz="1100" dirty="0">
                          <a:latin typeface="Carlito"/>
                          <a:cs typeface="Carlito"/>
                        </a:rPr>
                        <a:t>recording</a:t>
                      </a:r>
                      <a:r>
                        <a:rPr sz="1100" spc="-50" dirty="0">
                          <a:latin typeface="Carlito"/>
                          <a:cs typeface="Carlito"/>
                        </a:rPr>
                        <a:t> </a:t>
                      </a:r>
                      <a:r>
                        <a:rPr sz="1100" spc="-10" dirty="0">
                          <a:latin typeface="Carlito"/>
                          <a:cs typeface="Carlito"/>
                        </a:rPr>
                        <a:t>progress.</a:t>
                      </a:r>
                      <a:endParaRPr sz="1100">
                        <a:latin typeface="Carlito"/>
                        <a:cs typeface="Carlito"/>
                      </a:endParaRPr>
                    </a:p>
                    <a:p>
                      <a:pPr marL="372110" marR="274320" indent="-281305" algn="just">
                        <a:lnSpc>
                          <a:spcPts val="1300"/>
                        </a:lnSpc>
                        <a:spcBef>
                          <a:spcPts val="60"/>
                        </a:spcBef>
                        <a:buFont typeface="Arial"/>
                        <a:buChar char="•"/>
                        <a:tabLst>
                          <a:tab pos="376555" algn="l"/>
                        </a:tabLst>
                      </a:pPr>
                      <a:r>
                        <a:rPr sz="1100" dirty="0">
                          <a:latin typeface="Carlito"/>
                          <a:cs typeface="Carlito"/>
                        </a:rPr>
                        <a:t>Make</a:t>
                      </a:r>
                      <a:r>
                        <a:rPr sz="1100" spc="-20"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personal</a:t>
                      </a:r>
                      <a:r>
                        <a:rPr sz="1100" spc="-25" dirty="0">
                          <a:latin typeface="Carlito"/>
                          <a:cs typeface="Carlito"/>
                        </a:rPr>
                        <a:t> </a:t>
                      </a:r>
                      <a:r>
                        <a:rPr sz="1100" dirty="0">
                          <a:latin typeface="Carlito"/>
                          <a:cs typeface="Carlito"/>
                        </a:rPr>
                        <a:t>plan</a:t>
                      </a:r>
                      <a:r>
                        <a:rPr sz="1100" spc="-20" dirty="0">
                          <a:latin typeface="Carlito"/>
                          <a:cs typeface="Carlito"/>
                        </a:rPr>
                        <a:t> </a:t>
                      </a:r>
                      <a:r>
                        <a:rPr sz="1100" spc="-25" dirty="0">
                          <a:latin typeface="Carlito"/>
                          <a:cs typeface="Carlito"/>
                        </a:rPr>
                        <a:t>for 	</a:t>
                      </a:r>
                      <a:r>
                        <a:rPr sz="1100" dirty="0">
                          <a:latin typeface="Carlito"/>
                          <a:cs typeface="Carlito"/>
                        </a:rPr>
                        <a:t>eating</a:t>
                      </a:r>
                      <a:r>
                        <a:rPr sz="1100" spc="-40" dirty="0">
                          <a:latin typeface="Carlito"/>
                          <a:cs typeface="Carlito"/>
                        </a:rPr>
                        <a:t> </a:t>
                      </a:r>
                      <a:r>
                        <a:rPr sz="1100" dirty="0">
                          <a:latin typeface="Carlito"/>
                          <a:cs typeface="Carlito"/>
                        </a:rPr>
                        <a:t>more</a:t>
                      </a:r>
                      <a:r>
                        <a:rPr sz="1100" spc="-35" dirty="0">
                          <a:latin typeface="Carlito"/>
                          <a:cs typeface="Carlito"/>
                        </a:rPr>
                        <a:t> </a:t>
                      </a:r>
                      <a:r>
                        <a:rPr sz="1100" dirty="0">
                          <a:latin typeface="Carlito"/>
                          <a:cs typeface="Carlito"/>
                        </a:rPr>
                        <a:t>healthily</a:t>
                      </a:r>
                      <a:r>
                        <a:rPr sz="1100" spc="-35" dirty="0">
                          <a:latin typeface="Carlito"/>
                          <a:cs typeface="Carlito"/>
                        </a:rPr>
                        <a:t> </a:t>
                      </a:r>
                      <a:r>
                        <a:rPr sz="1100" spc="-25" dirty="0">
                          <a:latin typeface="Carlito"/>
                          <a:cs typeface="Carlito"/>
                        </a:rPr>
                        <a:t>and 	</a:t>
                      </a:r>
                      <a:r>
                        <a:rPr sz="1100" dirty="0">
                          <a:latin typeface="Carlito"/>
                          <a:cs typeface="Carlito"/>
                        </a:rPr>
                        <a:t>stick</a:t>
                      </a:r>
                      <a:r>
                        <a:rPr sz="1100" spc="-15" dirty="0">
                          <a:latin typeface="Carlito"/>
                          <a:cs typeface="Carlito"/>
                        </a:rPr>
                        <a:t> </a:t>
                      </a:r>
                      <a:r>
                        <a:rPr sz="1100" dirty="0">
                          <a:latin typeface="Carlito"/>
                          <a:cs typeface="Carlito"/>
                        </a:rPr>
                        <a:t>to</a:t>
                      </a:r>
                      <a:r>
                        <a:rPr sz="1100" spc="-15" dirty="0">
                          <a:latin typeface="Carlito"/>
                          <a:cs typeface="Carlito"/>
                        </a:rPr>
                        <a:t> </a:t>
                      </a:r>
                      <a:r>
                        <a:rPr sz="1100" spc="-25" dirty="0">
                          <a:latin typeface="Carlito"/>
                          <a:cs typeface="Carlito"/>
                        </a:rPr>
                        <a:t>it</a:t>
                      </a:r>
                      <a:endParaRPr sz="1100">
                        <a:latin typeface="Carlito"/>
                        <a:cs typeface="Carlito"/>
                      </a:endParaRPr>
                    </a:p>
                    <a:p>
                      <a:pPr marL="376555" indent="-285750">
                        <a:lnSpc>
                          <a:spcPts val="1250"/>
                        </a:lnSpc>
                        <a:buFont typeface="Arial"/>
                        <a:buChar char="•"/>
                        <a:tabLst>
                          <a:tab pos="376555" algn="l"/>
                        </a:tabLst>
                      </a:pPr>
                      <a:r>
                        <a:rPr sz="1100" spc="-10" dirty="0">
                          <a:latin typeface="Carlito"/>
                          <a:cs typeface="Carlito"/>
                        </a:rPr>
                        <a:t>Understand </a:t>
                      </a:r>
                      <a:r>
                        <a:rPr sz="1100" dirty="0">
                          <a:latin typeface="Carlito"/>
                          <a:cs typeface="Carlito"/>
                        </a:rPr>
                        <a:t>the effects</a:t>
                      </a:r>
                      <a:r>
                        <a:rPr sz="1100" spc="-5" dirty="0">
                          <a:latin typeface="Carlito"/>
                          <a:cs typeface="Carlito"/>
                        </a:rPr>
                        <a:t> </a:t>
                      </a:r>
                      <a:r>
                        <a:rPr sz="1100" spc="-20" dirty="0">
                          <a:latin typeface="Carlito"/>
                          <a:cs typeface="Carlito"/>
                        </a:rPr>
                        <a:t>that</a:t>
                      </a:r>
                      <a:endParaRPr sz="1100">
                        <a:latin typeface="Carlito"/>
                        <a:cs typeface="Carlito"/>
                      </a:endParaRPr>
                    </a:p>
                    <a:p>
                      <a:pPr marL="376555" marR="151765">
                        <a:lnSpc>
                          <a:spcPct val="98800"/>
                        </a:lnSpc>
                        <a:spcBef>
                          <a:spcPts val="90"/>
                        </a:spcBef>
                      </a:pPr>
                      <a:r>
                        <a:rPr sz="1100" dirty="0">
                          <a:latin typeface="Carlito"/>
                          <a:cs typeface="Carlito"/>
                        </a:rPr>
                        <a:t>smoking</a:t>
                      </a:r>
                      <a:r>
                        <a:rPr sz="1100" spc="-25" dirty="0">
                          <a:latin typeface="Carlito"/>
                          <a:cs typeface="Carlito"/>
                        </a:rPr>
                        <a:t> </a:t>
                      </a:r>
                      <a:r>
                        <a:rPr sz="1100" dirty="0">
                          <a:latin typeface="Carlito"/>
                          <a:cs typeface="Carlito"/>
                        </a:rPr>
                        <a:t>drugs</a:t>
                      </a:r>
                      <a:r>
                        <a:rPr sz="1100" spc="-25" dirty="0">
                          <a:latin typeface="Carlito"/>
                          <a:cs typeface="Carlito"/>
                        </a:rPr>
                        <a:t> </a:t>
                      </a:r>
                      <a:r>
                        <a:rPr sz="1100" dirty="0">
                          <a:latin typeface="Carlito"/>
                          <a:cs typeface="Carlito"/>
                        </a:rPr>
                        <a:t>and</a:t>
                      </a:r>
                      <a:r>
                        <a:rPr sz="1100" spc="-20" dirty="0">
                          <a:latin typeface="Carlito"/>
                          <a:cs typeface="Carlito"/>
                        </a:rPr>
                        <a:t> </a:t>
                      </a:r>
                      <a:r>
                        <a:rPr sz="1100" spc="-10" dirty="0">
                          <a:latin typeface="Carlito"/>
                          <a:cs typeface="Carlito"/>
                        </a:rPr>
                        <a:t>alcohol </a:t>
                      </a:r>
                      <a:r>
                        <a:rPr sz="1100" dirty="0">
                          <a:latin typeface="Carlito"/>
                          <a:cs typeface="Carlito"/>
                        </a:rPr>
                        <a:t>have</a:t>
                      </a:r>
                      <a:r>
                        <a:rPr sz="1100" spc="-15" dirty="0">
                          <a:latin typeface="Carlito"/>
                          <a:cs typeface="Carlito"/>
                        </a:rPr>
                        <a:t> </a:t>
                      </a:r>
                      <a:r>
                        <a:rPr sz="1100" dirty="0">
                          <a:latin typeface="Carlito"/>
                          <a:cs typeface="Carlito"/>
                        </a:rPr>
                        <a:t>on</a:t>
                      </a:r>
                      <a:r>
                        <a:rPr sz="1100" spc="-20" dirty="0">
                          <a:latin typeface="Carlito"/>
                          <a:cs typeface="Carlito"/>
                        </a:rPr>
                        <a:t> </a:t>
                      </a:r>
                      <a:r>
                        <a:rPr sz="1100" dirty="0">
                          <a:latin typeface="Carlito"/>
                          <a:cs typeface="Carlito"/>
                        </a:rPr>
                        <a:t>the</a:t>
                      </a:r>
                      <a:r>
                        <a:rPr sz="1100" spc="-15" dirty="0">
                          <a:latin typeface="Carlito"/>
                          <a:cs typeface="Carlito"/>
                        </a:rPr>
                        <a:t> </a:t>
                      </a:r>
                      <a:r>
                        <a:rPr sz="1100" dirty="0">
                          <a:latin typeface="Carlito"/>
                          <a:cs typeface="Carlito"/>
                        </a:rPr>
                        <a:t>body</a:t>
                      </a:r>
                      <a:r>
                        <a:rPr sz="1100" spc="-15" dirty="0">
                          <a:latin typeface="Carlito"/>
                          <a:cs typeface="Carlito"/>
                        </a:rPr>
                        <a:t> </a:t>
                      </a:r>
                      <a:r>
                        <a:rPr sz="1100" dirty="0">
                          <a:latin typeface="Carlito"/>
                          <a:cs typeface="Carlito"/>
                        </a:rPr>
                        <a:t>and</a:t>
                      </a:r>
                      <a:r>
                        <a:rPr sz="1100" spc="-20" dirty="0">
                          <a:latin typeface="Carlito"/>
                          <a:cs typeface="Carlito"/>
                        </a:rPr>
                        <a:t> make </a:t>
                      </a:r>
                      <a:r>
                        <a:rPr sz="1100" dirty="0">
                          <a:latin typeface="Carlito"/>
                          <a:cs typeface="Carlito"/>
                        </a:rPr>
                        <a:t>a</a:t>
                      </a:r>
                      <a:r>
                        <a:rPr sz="1100" spc="-35" dirty="0">
                          <a:latin typeface="Carlito"/>
                          <a:cs typeface="Carlito"/>
                        </a:rPr>
                        <a:t> </a:t>
                      </a:r>
                      <a:r>
                        <a:rPr sz="1100" dirty="0">
                          <a:latin typeface="Carlito"/>
                          <a:cs typeface="Carlito"/>
                        </a:rPr>
                        <a:t>personal</a:t>
                      </a:r>
                      <a:r>
                        <a:rPr sz="1100" spc="-35" dirty="0">
                          <a:latin typeface="Carlito"/>
                          <a:cs typeface="Carlito"/>
                        </a:rPr>
                        <a:t> </a:t>
                      </a:r>
                      <a:r>
                        <a:rPr sz="1100" dirty="0">
                          <a:latin typeface="Carlito"/>
                          <a:cs typeface="Carlito"/>
                        </a:rPr>
                        <a:t>commitment</a:t>
                      </a:r>
                      <a:r>
                        <a:rPr sz="1100" spc="-35" dirty="0">
                          <a:latin typeface="Carlito"/>
                          <a:cs typeface="Carlito"/>
                        </a:rPr>
                        <a:t> </a:t>
                      </a:r>
                      <a:r>
                        <a:rPr sz="1100" spc="-25" dirty="0">
                          <a:latin typeface="Carlito"/>
                          <a:cs typeface="Carlito"/>
                        </a:rPr>
                        <a:t>to </a:t>
                      </a:r>
                      <a:r>
                        <a:rPr sz="1100" dirty="0">
                          <a:latin typeface="Carlito"/>
                          <a:cs typeface="Carlito"/>
                        </a:rPr>
                        <a:t>remain</a:t>
                      </a:r>
                      <a:r>
                        <a:rPr sz="1100" spc="-30" dirty="0">
                          <a:latin typeface="Carlito"/>
                          <a:cs typeface="Carlito"/>
                        </a:rPr>
                        <a:t> </a:t>
                      </a:r>
                      <a:r>
                        <a:rPr sz="1100" spc="-10" dirty="0">
                          <a:latin typeface="Carlito"/>
                          <a:cs typeface="Carlito"/>
                        </a:rPr>
                        <a:t>healthy</a:t>
                      </a:r>
                      <a:endParaRPr sz="110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9715" marR="93345" indent="-168910">
                        <a:lnSpc>
                          <a:spcPct val="100499"/>
                        </a:lnSpc>
                        <a:spcBef>
                          <a:spcPts val="254"/>
                        </a:spcBef>
                        <a:buFont typeface="Arial"/>
                        <a:buChar char="•"/>
                        <a:tabLst>
                          <a:tab pos="262255" algn="l"/>
                        </a:tabLst>
                      </a:pPr>
                      <a:r>
                        <a:rPr sz="1100" dirty="0">
                          <a:latin typeface="Carlito"/>
                          <a:cs typeface="Carlito"/>
                        </a:rPr>
                        <a:t>Keep</a:t>
                      </a:r>
                      <a:r>
                        <a:rPr sz="1100" spc="-2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mental</a:t>
                      </a:r>
                      <a:r>
                        <a:rPr sz="1100" spc="-20" dirty="0">
                          <a:latin typeface="Carlito"/>
                          <a:cs typeface="Carlito"/>
                        </a:rPr>
                        <a:t> </a:t>
                      </a:r>
                      <a:r>
                        <a:rPr sz="1100" dirty="0">
                          <a:latin typeface="Carlito"/>
                          <a:cs typeface="Carlito"/>
                        </a:rPr>
                        <a:t>health</a:t>
                      </a:r>
                      <a:r>
                        <a:rPr sz="1100" spc="-25" dirty="0">
                          <a:latin typeface="Carlito"/>
                          <a:cs typeface="Carlito"/>
                        </a:rPr>
                        <a:t> </a:t>
                      </a:r>
                      <a:r>
                        <a:rPr sz="1100" spc="-20" dirty="0">
                          <a:latin typeface="Carlito"/>
                          <a:cs typeface="Carlito"/>
                        </a:rPr>
                        <a:t>diary 	</a:t>
                      </a:r>
                      <a:r>
                        <a:rPr sz="1100" dirty="0">
                          <a:latin typeface="Carlito"/>
                          <a:cs typeface="Carlito"/>
                        </a:rPr>
                        <a:t>for</a:t>
                      </a:r>
                      <a:r>
                        <a:rPr sz="1100" spc="-15"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number</a:t>
                      </a:r>
                      <a:r>
                        <a:rPr sz="1100" spc="-15" dirty="0">
                          <a:latin typeface="Carlito"/>
                          <a:cs typeface="Carlito"/>
                        </a:rPr>
                        <a:t> </a:t>
                      </a:r>
                      <a:r>
                        <a:rPr sz="1100" dirty="0">
                          <a:latin typeface="Carlito"/>
                          <a:cs typeface="Carlito"/>
                        </a:rPr>
                        <a:t>of</a:t>
                      </a:r>
                      <a:r>
                        <a:rPr sz="1100" spc="-15" dirty="0">
                          <a:latin typeface="Carlito"/>
                          <a:cs typeface="Carlito"/>
                        </a:rPr>
                        <a:t> </a:t>
                      </a:r>
                      <a:r>
                        <a:rPr sz="1100" dirty="0">
                          <a:latin typeface="Carlito"/>
                          <a:cs typeface="Carlito"/>
                        </a:rPr>
                        <a:t>weeks</a:t>
                      </a:r>
                      <a:r>
                        <a:rPr sz="1100" spc="-20" dirty="0">
                          <a:latin typeface="Carlito"/>
                          <a:cs typeface="Carlito"/>
                        </a:rPr>
                        <a:t> </a:t>
                      </a:r>
                      <a:r>
                        <a:rPr sz="1100" spc="-25" dirty="0">
                          <a:latin typeface="Carlito"/>
                          <a:cs typeface="Carlito"/>
                        </a:rPr>
                        <a:t>and 	</a:t>
                      </a:r>
                      <a:r>
                        <a:rPr sz="1100" dirty="0">
                          <a:latin typeface="Carlito"/>
                          <a:cs typeface="Carlito"/>
                        </a:rPr>
                        <a:t>understand</a:t>
                      </a:r>
                      <a:r>
                        <a:rPr sz="1100" spc="-35" dirty="0">
                          <a:latin typeface="Carlito"/>
                          <a:cs typeface="Carlito"/>
                        </a:rPr>
                        <a:t> </a:t>
                      </a:r>
                      <a:r>
                        <a:rPr sz="1100" dirty="0">
                          <a:latin typeface="Carlito"/>
                          <a:cs typeface="Carlito"/>
                        </a:rPr>
                        <a:t>what</a:t>
                      </a:r>
                      <a:r>
                        <a:rPr sz="1100" spc="-30" dirty="0">
                          <a:latin typeface="Carlito"/>
                          <a:cs typeface="Carlito"/>
                        </a:rPr>
                        <a:t> </a:t>
                      </a:r>
                      <a:r>
                        <a:rPr sz="1100" spc="-10" dirty="0">
                          <a:latin typeface="Carlito"/>
                          <a:cs typeface="Carlito"/>
                        </a:rPr>
                        <a:t>positively 	</a:t>
                      </a:r>
                      <a:r>
                        <a:rPr sz="1100" dirty="0">
                          <a:latin typeface="Carlito"/>
                          <a:cs typeface="Carlito"/>
                        </a:rPr>
                        <a:t>and</a:t>
                      </a:r>
                      <a:r>
                        <a:rPr sz="1100" spc="-45" dirty="0">
                          <a:latin typeface="Carlito"/>
                          <a:cs typeface="Carlito"/>
                        </a:rPr>
                        <a:t> </a:t>
                      </a:r>
                      <a:r>
                        <a:rPr sz="1100" dirty="0">
                          <a:latin typeface="Carlito"/>
                          <a:cs typeface="Carlito"/>
                        </a:rPr>
                        <a:t>negatively</a:t>
                      </a:r>
                      <a:r>
                        <a:rPr sz="1100" spc="-40" dirty="0">
                          <a:latin typeface="Carlito"/>
                          <a:cs typeface="Carlito"/>
                        </a:rPr>
                        <a:t> </a:t>
                      </a:r>
                      <a:r>
                        <a:rPr sz="1100" dirty="0">
                          <a:latin typeface="Carlito"/>
                          <a:cs typeface="Carlito"/>
                        </a:rPr>
                        <a:t>contributes</a:t>
                      </a:r>
                      <a:r>
                        <a:rPr sz="1100" spc="-45" dirty="0">
                          <a:latin typeface="Carlito"/>
                          <a:cs typeface="Carlito"/>
                        </a:rPr>
                        <a:t> </a:t>
                      </a:r>
                      <a:r>
                        <a:rPr sz="1100" spc="-25" dirty="0">
                          <a:latin typeface="Carlito"/>
                          <a:cs typeface="Carlito"/>
                        </a:rPr>
                        <a:t>to 	</a:t>
                      </a:r>
                      <a:r>
                        <a:rPr sz="1100" dirty="0">
                          <a:latin typeface="Carlito"/>
                          <a:cs typeface="Carlito"/>
                        </a:rPr>
                        <a:t>their</a:t>
                      </a:r>
                      <a:r>
                        <a:rPr sz="1100" spc="-30" dirty="0">
                          <a:latin typeface="Carlito"/>
                          <a:cs typeface="Carlito"/>
                        </a:rPr>
                        <a:t> </a:t>
                      </a:r>
                      <a:r>
                        <a:rPr sz="1100" dirty="0">
                          <a:latin typeface="Carlito"/>
                          <a:cs typeface="Carlito"/>
                        </a:rPr>
                        <a:t>mental</a:t>
                      </a:r>
                      <a:r>
                        <a:rPr sz="1100" spc="-35" dirty="0">
                          <a:latin typeface="Carlito"/>
                          <a:cs typeface="Carlito"/>
                        </a:rPr>
                        <a:t> </a:t>
                      </a:r>
                      <a:r>
                        <a:rPr sz="1100" spc="-10" dirty="0">
                          <a:latin typeface="Carlito"/>
                          <a:cs typeface="Carlito"/>
                        </a:rPr>
                        <a:t>wellbeing.</a:t>
                      </a:r>
                      <a:endParaRPr sz="1100">
                        <a:latin typeface="Carlito"/>
                        <a:cs typeface="Carlito"/>
                      </a:endParaRPr>
                    </a:p>
                    <a:p>
                      <a:pPr marL="259715" marR="255270" indent="-168910">
                        <a:lnSpc>
                          <a:spcPts val="1300"/>
                        </a:lnSpc>
                        <a:spcBef>
                          <a:spcPts val="35"/>
                        </a:spcBef>
                        <a:buFont typeface="Arial"/>
                        <a:buChar char="•"/>
                        <a:tabLst>
                          <a:tab pos="262255" algn="l"/>
                        </a:tabLst>
                      </a:pPr>
                      <a:r>
                        <a:rPr sz="1100" dirty="0">
                          <a:latin typeface="Carlito"/>
                          <a:cs typeface="Carlito"/>
                        </a:rPr>
                        <a:t>Take</a:t>
                      </a:r>
                      <a:r>
                        <a:rPr sz="1100" spc="-20"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short</a:t>
                      </a:r>
                      <a:r>
                        <a:rPr sz="1100" spc="-20" dirty="0">
                          <a:latin typeface="Carlito"/>
                          <a:cs typeface="Carlito"/>
                        </a:rPr>
                        <a:t> </a:t>
                      </a:r>
                      <a:r>
                        <a:rPr sz="1100" dirty="0">
                          <a:latin typeface="Carlito"/>
                          <a:cs typeface="Carlito"/>
                        </a:rPr>
                        <a:t>course</a:t>
                      </a:r>
                      <a:r>
                        <a:rPr sz="1100" spc="-15" dirty="0">
                          <a:latin typeface="Carlito"/>
                          <a:cs typeface="Carlito"/>
                        </a:rPr>
                        <a:t> </a:t>
                      </a:r>
                      <a:r>
                        <a:rPr sz="1100" spc="-25" dirty="0">
                          <a:latin typeface="Carlito"/>
                          <a:cs typeface="Carlito"/>
                        </a:rPr>
                        <a:t>in 	</a:t>
                      </a:r>
                      <a:r>
                        <a:rPr sz="1100" dirty="0">
                          <a:latin typeface="Carlito"/>
                          <a:cs typeface="Carlito"/>
                        </a:rPr>
                        <a:t>mental</a:t>
                      </a:r>
                      <a:r>
                        <a:rPr sz="1100" spc="-25" dirty="0">
                          <a:latin typeface="Carlito"/>
                          <a:cs typeface="Carlito"/>
                        </a:rPr>
                        <a:t> </a:t>
                      </a:r>
                      <a:r>
                        <a:rPr sz="1100" dirty="0">
                          <a:latin typeface="Carlito"/>
                          <a:cs typeface="Carlito"/>
                        </a:rPr>
                        <a:t>health</a:t>
                      </a:r>
                      <a:r>
                        <a:rPr sz="1100" spc="-25" dirty="0">
                          <a:latin typeface="Carlito"/>
                          <a:cs typeface="Carlito"/>
                        </a:rPr>
                        <a:t> </a:t>
                      </a:r>
                      <a:r>
                        <a:rPr sz="1100" dirty="0">
                          <a:latin typeface="Carlito"/>
                          <a:cs typeface="Carlito"/>
                        </a:rPr>
                        <a:t>first</a:t>
                      </a:r>
                      <a:r>
                        <a:rPr sz="1100" spc="-25" dirty="0">
                          <a:latin typeface="Carlito"/>
                          <a:cs typeface="Carlito"/>
                        </a:rPr>
                        <a:t> </a:t>
                      </a:r>
                      <a:r>
                        <a:rPr sz="1100" dirty="0">
                          <a:latin typeface="Carlito"/>
                          <a:cs typeface="Carlito"/>
                        </a:rPr>
                        <a:t>aid</a:t>
                      </a:r>
                      <a:r>
                        <a:rPr sz="1100" spc="-25" dirty="0">
                          <a:latin typeface="Carlito"/>
                          <a:cs typeface="Carlito"/>
                        </a:rPr>
                        <a:t> and</a:t>
                      </a:r>
                      <a:endParaRPr sz="1100">
                        <a:latin typeface="Carlito"/>
                        <a:cs typeface="Carlito"/>
                      </a:endParaRPr>
                    </a:p>
                    <a:p>
                      <a:pPr marL="262255" marR="183515" algn="just">
                        <a:lnSpc>
                          <a:spcPct val="99100"/>
                        </a:lnSpc>
                        <a:spcBef>
                          <a:spcPts val="40"/>
                        </a:spcBef>
                      </a:pPr>
                      <a:r>
                        <a:rPr sz="1100" dirty="0">
                          <a:latin typeface="Carlito"/>
                          <a:cs typeface="Carlito"/>
                        </a:rPr>
                        <a:t>show</a:t>
                      </a:r>
                      <a:r>
                        <a:rPr sz="1100" spc="-20" dirty="0">
                          <a:latin typeface="Carlito"/>
                          <a:cs typeface="Carlito"/>
                        </a:rPr>
                        <a:t> </a:t>
                      </a:r>
                      <a:r>
                        <a:rPr sz="1100" dirty="0">
                          <a:latin typeface="Carlito"/>
                          <a:cs typeface="Carlito"/>
                        </a:rPr>
                        <a:t>how</a:t>
                      </a:r>
                      <a:r>
                        <a:rPr sz="1100" spc="-15" dirty="0">
                          <a:latin typeface="Carlito"/>
                          <a:cs typeface="Carlito"/>
                        </a:rPr>
                        <a:t> </a:t>
                      </a:r>
                      <a:r>
                        <a:rPr sz="1100" dirty="0">
                          <a:latin typeface="Carlito"/>
                          <a:cs typeface="Carlito"/>
                        </a:rPr>
                        <a:t>they</a:t>
                      </a:r>
                      <a:r>
                        <a:rPr sz="1100" spc="-15" dirty="0">
                          <a:latin typeface="Carlito"/>
                          <a:cs typeface="Carlito"/>
                        </a:rPr>
                        <a:t> </a:t>
                      </a:r>
                      <a:r>
                        <a:rPr sz="1100" dirty="0">
                          <a:latin typeface="Carlito"/>
                          <a:cs typeface="Carlito"/>
                        </a:rPr>
                        <a:t>can</a:t>
                      </a:r>
                      <a:r>
                        <a:rPr sz="1100" spc="-20" dirty="0">
                          <a:latin typeface="Carlito"/>
                          <a:cs typeface="Carlito"/>
                        </a:rPr>
                        <a:t> </a:t>
                      </a:r>
                      <a:r>
                        <a:rPr sz="1100" spc="-10" dirty="0">
                          <a:latin typeface="Carlito"/>
                          <a:cs typeface="Carlito"/>
                        </a:rPr>
                        <a:t>support </a:t>
                      </a:r>
                      <a:r>
                        <a:rPr sz="1100" dirty="0">
                          <a:latin typeface="Carlito"/>
                          <a:cs typeface="Carlito"/>
                        </a:rPr>
                        <a:t>other</a:t>
                      </a:r>
                      <a:r>
                        <a:rPr sz="1100" spc="-20" dirty="0">
                          <a:latin typeface="Carlito"/>
                          <a:cs typeface="Carlito"/>
                        </a:rPr>
                        <a:t> </a:t>
                      </a:r>
                      <a:r>
                        <a:rPr sz="1100" dirty="0">
                          <a:latin typeface="Carlito"/>
                          <a:cs typeface="Carlito"/>
                        </a:rPr>
                        <a:t>explorers</a:t>
                      </a:r>
                      <a:r>
                        <a:rPr sz="1100" spc="-30" dirty="0">
                          <a:latin typeface="Carlito"/>
                          <a:cs typeface="Carlito"/>
                        </a:rPr>
                        <a:t> </a:t>
                      </a:r>
                      <a:r>
                        <a:rPr sz="1100" dirty="0">
                          <a:latin typeface="Carlito"/>
                          <a:cs typeface="Carlito"/>
                        </a:rPr>
                        <a:t>and</a:t>
                      </a:r>
                      <a:r>
                        <a:rPr sz="1100" spc="-25" dirty="0">
                          <a:latin typeface="Carlito"/>
                          <a:cs typeface="Carlito"/>
                        </a:rPr>
                        <a:t> </a:t>
                      </a:r>
                      <a:r>
                        <a:rPr sz="1100" spc="-10" dirty="0">
                          <a:latin typeface="Carlito"/>
                          <a:cs typeface="Carlito"/>
                        </a:rPr>
                        <a:t>friends </a:t>
                      </a:r>
                      <a:r>
                        <a:rPr sz="1100" dirty="0">
                          <a:latin typeface="Carlito"/>
                          <a:cs typeface="Carlito"/>
                        </a:rPr>
                        <a:t>outside</a:t>
                      </a:r>
                      <a:r>
                        <a:rPr sz="1100" spc="-25" dirty="0">
                          <a:latin typeface="Carlito"/>
                          <a:cs typeface="Carlito"/>
                        </a:rPr>
                        <a:t> </a:t>
                      </a:r>
                      <a:r>
                        <a:rPr sz="1100" dirty="0">
                          <a:latin typeface="Carlito"/>
                          <a:cs typeface="Carlito"/>
                        </a:rPr>
                        <a:t>of</a:t>
                      </a:r>
                      <a:r>
                        <a:rPr sz="1100" spc="-25" dirty="0">
                          <a:latin typeface="Carlito"/>
                          <a:cs typeface="Carlito"/>
                        </a:rPr>
                        <a:t> </a:t>
                      </a:r>
                      <a:r>
                        <a:rPr sz="1100" spc="-10" dirty="0">
                          <a:latin typeface="Carlito"/>
                          <a:cs typeface="Carlito"/>
                        </a:rPr>
                        <a:t>scouting.</a:t>
                      </a:r>
                      <a:endParaRPr sz="11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60350" marR="100965" indent="-168910">
                        <a:lnSpc>
                          <a:spcPct val="101200"/>
                        </a:lnSpc>
                        <a:spcBef>
                          <a:spcPts val="245"/>
                        </a:spcBef>
                        <a:buFont typeface="Arial"/>
                        <a:buChar char="•"/>
                        <a:tabLst>
                          <a:tab pos="262890" algn="l"/>
                        </a:tabLst>
                      </a:pPr>
                      <a:r>
                        <a:rPr sz="1100" dirty="0">
                          <a:latin typeface="Carlito"/>
                          <a:cs typeface="Carlito"/>
                        </a:rPr>
                        <a:t>Provide</a:t>
                      </a:r>
                      <a:r>
                        <a:rPr sz="1100" spc="-30" dirty="0">
                          <a:latin typeface="Carlito"/>
                          <a:cs typeface="Carlito"/>
                        </a:rPr>
                        <a:t> </a:t>
                      </a:r>
                      <a:r>
                        <a:rPr sz="1100" dirty="0">
                          <a:latin typeface="Carlito"/>
                          <a:cs typeface="Carlito"/>
                        </a:rPr>
                        <a:t>mentoring</a:t>
                      </a:r>
                      <a:r>
                        <a:rPr sz="1100" spc="-30" dirty="0">
                          <a:latin typeface="Carlito"/>
                          <a:cs typeface="Carlito"/>
                        </a:rPr>
                        <a:t> </a:t>
                      </a:r>
                      <a:r>
                        <a:rPr sz="1100" dirty="0">
                          <a:latin typeface="Carlito"/>
                          <a:cs typeface="Carlito"/>
                        </a:rPr>
                        <a:t>to</a:t>
                      </a:r>
                      <a:r>
                        <a:rPr sz="1100" spc="-30" dirty="0">
                          <a:latin typeface="Carlito"/>
                          <a:cs typeface="Carlito"/>
                        </a:rPr>
                        <a:t> </a:t>
                      </a:r>
                      <a:r>
                        <a:rPr sz="1100" spc="-20" dirty="0">
                          <a:latin typeface="Carlito"/>
                          <a:cs typeface="Carlito"/>
                        </a:rPr>
                        <a:t>peers 	</a:t>
                      </a:r>
                      <a:r>
                        <a:rPr sz="1100" dirty="0">
                          <a:latin typeface="Carlito"/>
                          <a:cs typeface="Carlito"/>
                        </a:rPr>
                        <a:t>and</a:t>
                      </a:r>
                      <a:r>
                        <a:rPr sz="1100" spc="-20" dirty="0">
                          <a:latin typeface="Carlito"/>
                          <a:cs typeface="Carlito"/>
                        </a:rPr>
                        <a:t> </a:t>
                      </a:r>
                      <a:r>
                        <a:rPr sz="1100" dirty="0">
                          <a:latin typeface="Carlito"/>
                          <a:cs typeface="Carlito"/>
                        </a:rPr>
                        <a:t>members</a:t>
                      </a:r>
                      <a:r>
                        <a:rPr sz="1100" spc="-20" dirty="0">
                          <a:latin typeface="Carlito"/>
                          <a:cs typeface="Carlito"/>
                        </a:rPr>
                        <a:t> </a:t>
                      </a:r>
                      <a:r>
                        <a:rPr sz="1100" dirty="0">
                          <a:latin typeface="Carlito"/>
                          <a:cs typeface="Carlito"/>
                        </a:rPr>
                        <a:t>of</a:t>
                      </a:r>
                      <a:r>
                        <a:rPr sz="1100" spc="-10" dirty="0">
                          <a:latin typeface="Carlito"/>
                          <a:cs typeface="Carlito"/>
                        </a:rPr>
                        <a:t> </a:t>
                      </a:r>
                      <a:r>
                        <a:rPr sz="1100" dirty="0">
                          <a:latin typeface="Carlito"/>
                          <a:cs typeface="Carlito"/>
                        </a:rPr>
                        <a:t>a</a:t>
                      </a:r>
                      <a:r>
                        <a:rPr sz="1100" spc="-20" dirty="0">
                          <a:latin typeface="Carlito"/>
                          <a:cs typeface="Carlito"/>
                        </a:rPr>
                        <a:t> </a:t>
                      </a:r>
                      <a:r>
                        <a:rPr sz="1100" spc="-10" dirty="0">
                          <a:latin typeface="Carlito"/>
                          <a:cs typeface="Carlito"/>
                        </a:rPr>
                        <a:t>younger 	</a:t>
                      </a:r>
                      <a:r>
                        <a:rPr sz="1100" dirty="0">
                          <a:latin typeface="Carlito"/>
                          <a:cs typeface="Carlito"/>
                        </a:rPr>
                        <a:t>section</a:t>
                      </a:r>
                      <a:r>
                        <a:rPr sz="1100" spc="-30" dirty="0">
                          <a:latin typeface="Carlito"/>
                          <a:cs typeface="Carlito"/>
                        </a:rPr>
                        <a:t> </a:t>
                      </a:r>
                      <a:r>
                        <a:rPr sz="1100" dirty="0">
                          <a:latin typeface="Carlito"/>
                          <a:cs typeface="Carlito"/>
                        </a:rPr>
                        <a:t>in</a:t>
                      </a:r>
                      <a:r>
                        <a:rPr sz="1100" spc="-30" dirty="0">
                          <a:latin typeface="Carlito"/>
                          <a:cs typeface="Carlito"/>
                        </a:rPr>
                        <a:t> </a:t>
                      </a:r>
                      <a:r>
                        <a:rPr sz="1100" dirty="0">
                          <a:latin typeface="Carlito"/>
                          <a:cs typeface="Carlito"/>
                        </a:rPr>
                        <a:t>physical</a:t>
                      </a:r>
                      <a:r>
                        <a:rPr sz="1100" spc="-25" dirty="0">
                          <a:latin typeface="Carlito"/>
                          <a:cs typeface="Carlito"/>
                        </a:rPr>
                        <a:t> and 	</a:t>
                      </a:r>
                      <a:r>
                        <a:rPr sz="1100" dirty="0">
                          <a:latin typeface="Carlito"/>
                          <a:cs typeface="Carlito"/>
                        </a:rPr>
                        <a:t>mental</a:t>
                      </a:r>
                      <a:r>
                        <a:rPr sz="1100" spc="-25" dirty="0">
                          <a:latin typeface="Carlito"/>
                          <a:cs typeface="Carlito"/>
                        </a:rPr>
                        <a:t> </a:t>
                      </a:r>
                      <a:r>
                        <a:rPr sz="1100" dirty="0">
                          <a:latin typeface="Carlito"/>
                          <a:cs typeface="Carlito"/>
                        </a:rPr>
                        <a:t>health</a:t>
                      </a:r>
                      <a:r>
                        <a:rPr sz="1100" spc="-25" dirty="0">
                          <a:latin typeface="Carlito"/>
                          <a:cs typeface="Carlito"/>
                        </a:rPr>
                        <a:t> </a:t>
                      </a:r>
                      <a:r>
                        <a:rPr sz="1100" dirty="0">
                          <a:latin typeface="Carlito"/>
                          <a:cs typeface="Carlito"/>
                        </a:rPr>
                        <a:t>and</a:t>
                      </a:r>
                      <a:r>
                        <a:rPr sz="1100" spc="-25" dirty="0">
                          <a:latin typeface="Carlito"/>
                          <a:cs typeface="Carlito"/>
                        </a:rPr>
                        <a:t> </a:t>
                      </a:r>
                      <a:r>
                        <a:rPr sz="1100" spc="-10" dirty="0">
                          <a:latin typeface="Carlito"/>
                          <a:cs typeface="Carlito"/>
                        </a:rPr>
                        <a:t>wellbeing.</a:t>
                      </a:r>
                      <a:endParaRPr sz="1100">
                        <a:latin typeface="Carlito"/>
                        <a:cs typeface="Carlito"/>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bl>
          </a:graphicData>
        </a:graphic>
      </p:graphicFrame>
      <p:sp>
        <p:nvSpPr>
          <p:cNvPr id="5" name="object 5"/>
          <p:cNvSpPr txBox="1"/>
          <p:nvPr/>
        </p:nvSpPr>
        <p:spPr>
          <a:xfrm>
            <a:off x="7414500" y="23152"/>
            <a:ext cx="4669790" cy="1221105"/>
          </a:xfrm>
          <a:prstGeom prst="rect">
            <a:avLst/>
          </a:prstGeom>
          <a:solidFill>
            <a:srgbClr val="DAE3F3"/>
          </a:solidFill>
          <a:ln w="12700">
            <a:solidFill>
              <a:srgbClr val="2F528F"/>
            </a:solidFill>
          </a:ln>
        </p:spPr>
        <p:txBody>
          <a:bodyPr vert="horz" wrap="square" lIns="0" tIns="135255" rIns="0" bIns="0" rtlCol="0">
            <a:spAutoFit/>
          </a:bodyPr>
          <a:lstStyle/>
          <a:p>
            <a:pPr marL="377190" marR="570865" indent="-285750">
              <a:lnSpc>
                <a:spcPct val="103299"/>
              </a:lnSpc>
              <a:spcBef>
                <a:spcPts val="1065"/>
              </a:spcBef>
              <a:buFont typeface="Arial"/>
              <a:buChar char="•"/>
              <a:tabLst>
                <a:tab pos="377190" algn="l"/>
              </a:tabLst>
            </a:pPr>
            <a:r>
              <a:rPr sz="1200" spc="-10" dirty="0">
                <a:solidFill>
                  <a:srgbClr val="203864"/>
                </a:solidFill>
                <a:latin typeface="Carlito"/>
                <a:cs typeface="Carlito"/>
              </a:rPr>
              <a:t>Understand</a:t>
            </a:r>
            <a:r>
              <a:rPr sz="1200" spc="-25" dirty="0">
                <a:solidFill>
                  <a:srgbClr val="203864"/>
                </a:solidFill>
                <a:latin typeface="Carlito"/>
                <a:cs typeface="Carlito"/>
              </a:rPr>
              <a:t> </a:t>
            </a:r>
            <a:r>
              <a:rPr sz="1200" dirty="0">
                <a:solidFill>
                  <a:srgbClr val="203864"/>
                </a:solidFill>
                <a:latin typeface="Carlito"/>
                <a:cs typeface="Carlito"/>
              </a:rPr>
              <a:t>the</a:t>
            </a:r>
            <a:r>
              <a:rPr sz="1200" spc="-20" dirty="0">
                <a:solidFill>
                  <a:srgbClr val="203864"/>
                </a:solidFill>
                <a:latin typeface="Carlito"/>
                <a:cs typeface="Carlito"/>
              </a:rPr>
              <a:t> </a:t>
            </a:r>
            <a:r>
              <a:rPr sz="1200" dirty="0">
                <a:solidFill>
                  <a:srgbClr val="203864"/>
                </a:solidFill>
                <a:latin typeface="Carlito"/>
                <a:cs typeface="Carlito"/>
              </a:rPr>
              <a:t>role</a:t>
            </a:r>
            <a:r>
              <a:rPr sz="1200" spc="-15" dirty="0">
                <a:solidFill>
                  <a:srgbClr val="203864"/>
                </a:solidFill>
                <a:latin typeface="Carlito"/>
                <a:cs typeface="Carlito"/>
              </a:rPr>
              <a:t> </a:t>
            </a:r>
            <a:r>
              <a:rPr sz="1200" dirty="0">
                <a:solidFill>
                  <a:srgbClr val="203864"/>
                </a:solidFill>
                <a:latin typeface="Carlito"/>
                <a:cs typeface="Carlito"/>
              </a:rPr>
              <a:t>of</a:t>
            </a:r>
            <a:r>
              <a:rPr sz="1200" spc="-20" dirty="0">
                <a:solidFill>
                  <a:srgbClr val="203864"/>
                </a:solidFill>
                <a:latin typeface="Carlito"/>
                <a:cs typeface="Carlito"/>
              </a:rPr>
              <a:t> </a:t>
            </a:r>
            <a:r>
              <a:rPr sz="1200" dirty="0">
                <a:solidFill>
                  <a:srgbClr val="203864"/>
                </a:solidFill>
                <a:latin typeface="Carlito"/>
                <a:cs typeface="Carlito"/>
              </a:rPr>
              <a:t>diet,</a:t>
            </a:r>
            <a:r>
              <a:rPr sz="1200" spc="-20" dirty="0">
                <a:solidFill>
                  <a:srgbClr val="203864"/>
                </a:solidFill>
                <a:latin typeface="Carlito"/>
                <a:cs typeface="Carlito"/>
              </a:rPr>
              <a:t> </a:t>
            </a:r>
            <a:r>
              <a:rPr sz="1200" spc="-10" dirty="0">
                <a:solidFill>
                  <a:srgbClr val="203864"/>
                </a:solidFill>
                <a:latin typeface="Carlito"/>
                <a:cs typeface="Carlito"/>
              </a:rPr>
              <a:t>exercise</a:t>
            </a:r>
            <a:r>
              <a:rPr sz="1200" spc="-15" dirty="0">
                <a:solidFill>
                  <a:srgbClr val="203864"/>
                </a:solidFill>
                <a:latin typeface="Carlito"/>
                <a:cs typeface="Carlito"/>
              </a:rPr>
              <a:t> </a:t>
            </a:r>
            <a:r>
              <a:rPr sz="1200" dirty="0">
                <a:solidFill>
                  <a:srgbClr val="203864"/>
                </a:solidFill>
                <a:latin typeface="Carlito"/>
                <a:cs typeface="Carlito"/>
              </a:rPr>
              <a:t>and</a:t>
            </a:r>
            <a:r>
              <a:rPr sz="1200" spc="-25" dirty="0">
                <a:solidFill>
                  <a:srgbClr val="203864"/>
                </a:solidFill>
                <a:latin typeface="Carlito"/>
                <a:cs typeface="Carlito"/>
              </a:rPr>
              <a:t> </a:t>
            </a:r>
            <a:r>
              <a:rPr sz="1200" dirty="0">
                <a:solidFill>
                  <a:srgbClr val="203864"/>
                </a:solidFill>
                <a:latin typeface="Carlito"/>
                <a:cs typeface="Carlito"/>
              </a:rPr>
              <a:t>sleep</a:t>
            </a:r>
            <a:r>
              <a:rPr sz="1200" spc="-25" dirty="0">
                <a:solidFill>
                  <a:srgbClr val="203864"/>
                </a:solidFill>
                <a:latin typeface="Carlito"/>
                <a:cs typeface="Carlito"/>
              </a:rPr>
              <a:t> </a:t>
            </a:r>
            <a:r>
              <a:rPr sz="1200" dirty="0">
                <a:solidFill>
                  <a:srgbClr val="203864"/>
                </a:solidFill>
                <a:latin typeface="Carlito"/>
                <a:cs typeface="Carlito"/>
              </a:rPr>
              <a:t>in</a:t>
            </a:r>
            <a:r>
              <a:rPr sz="1200" spc="-25" dirty="0">
                <a:solidFill>
                  <a:srgbClr val="203864"/>
                </a:solidFill>
                <a:latin typeface="Carlito"/>
                <a:cs typeface="Carlito"/>
              </a:rPr>
              <a:t> </a:t>
            </a:r>
            <a:r>
              <a:rPr sz="1200" spc="-10" dirty="0">
                <a:solidFill>
                  <a:srgbClr val="203864"/>
                </a:solidFill>
                <a:latin typeface="Carlito"/>
                <a:cs typeface="Carlito"/>
              </a:rPr>
              <a:t>promoting </a:t>
            </a:r>
            <a:r>
              <a:rPr sz="1200" dirty="0">
                <a:solidFill>
                  <a:srgbClr val="203864"/>
                </a:solidFill>
                <a:latin typeface="Carlito"/>
                <a:cs typeface="Carlito"/>
              </a:rPr>
              <a:t>positive</a:t>
            </a:r>
            <a:r>
              <a:rPr sz="1200" spc="-55" dirty="0">
                <a:solidFill>
                  <a:srgbClr val="203864"/>
                </a:solidFill>
                <a:latin typeface="Carlito"/>
                <a:cs typeface="Carlito"/>
              </a:rPr>
              <a:t> </a:t>
            </a:r>
            <a:r>
              <a:rPr sz="1200" spc="-10" dirty="0">
                <a:solidFill>
                  <a:srgbClr val="203864"/>
                </a:solidFill>
                <a:latin typeface="Carlito"/>
                <a:cs typeface="Carlito"/>
              </a:rPr>
              <a:t>health</a:t>
            </a:r>
            <a:endParaRPr sz="1200">
              <a:latin typeface="Carlito"/>
              <a:cs typeface="Carlito"/>
            </a:endParaRPr>
          </a:p>
          <a:p>
            <a:pPr marL="376555" indent="-285115">
              <a:lnSpc>
                <a:spcPts val="1390"/>
              </a:lnSpc>
              <a:buFont typeface="Arial"/>
              <a:buChar char="•"/>
              <a:tabLst>
                <a:tab pos="376555" algn="l"/>
              </a:tabLst>
            </a:pPr>
            <a:r>
              <a:rPr sz="1200" spc="-10" dirty="0">
                <a:solidFill>
                  <a:srgbClr val="203864"/>
                </a:solidFill>
                <a:latin typeface="Carlito"/>
                <a:cs typeface="Carlito"/>
              </a:rPr>
              <a:t>Understand</a:t>
            </a:r>
            <a:r>
              <a:rPr sz="1200" spc="-35" dirty="0">
                <a:solidFill>
                  <a:srgbClr val="203864"/>
                </a:solidFill>
                <a:latin typeface="Carlito"/>
                <a:cs typeface="Carlito"/>
              </a:rPr>
              <a:t> </a:t>
            </a:r>
            <a:r>
              <a:rPr sz="1200" dirty="0">
                <a:solidFill>
                  <a:srgbClr val="203864"/>
                </a:solidFill>
                <a:latin typeface="Carlito"/>
                <a:cs typeface="Carlito"/>
              </a:rPr>
              <a:t>the</a:t>
            </a:r>
            <a:r>
              <a:rPr sz="1200" spc="-20" dirty="0">
                <a:solidFill>
                  <a:srgbClr val="203864"/>
                </a:solidFill>
                <a:latin typeface="Carlito"/>
                <a:cs typeface="Carlito"/>
              </a:rPr>
              <a:t> </a:t>
            </a:r>
            <a:r>
              <a:rPr sz="1200" dirty="0">
                <a:solidFill>
                  <a:srgbClr val="203864"/>
                </a:solidFill>
                <a:latin typeface="Carlito"/>
                <a:cs typeface="Carlito"/>
              </a:rPr>
              <a:t>risks</a:t>
            </a:r>
            <a:r>
              <a:rPr sz="1200" spc="-20" dirty="0">
                <a:solidFill>
                  <a:srgbClr val="203864"/>
                </a:solidFill>
                <a:latin typeface="Carlito"/>
                <a:cs typeface="Carlito"/>
              </a:rPr>
              <a:t> </a:t>
            </a:r>
            <a:r>
              <a:rPr sz="1200" dirty="0">
                <a:solidFill>
                  <a:srgbClr val="203864"/>
                </a:solidFill>
                <a:latin typeface="Carlito"/>
                <a:cs typeface="Carlito"/>
              </a:rPr>
              <a:t>posed</a:t>
            </a:r>
            <a:r>
              <a:rPr sz="1200" spc="-30" dirty="0">
                <a:solidFill>
                  <a:srgbClr val="203864"/>
                </a:solidFill>
                <a:latin typeface="Carlito"/>
                <a:cs typeface="Carlito"/>
              </a:rPr>
              <a:t> </a:t>
            </a:r>
            <a:r>
              <a:rPr sz="1200" dirty="0">
                <a:solidFill>
                  <a:srgbClr val="203864"/>
                </a:solidFill>
                <a:latin typeface="Carlito"/>
                <a:cs typeface="Carlito"/>
              </a:rPr>
              <a:t>by</a:t>
            </a:r>
            <a:r>
              <a:rPr sz="1200" spc="-35" dirty="0">
                <a:solidFill>
                  <a:srgbClr val="203864"/>
                </a:solidFill>
                <a:latin typeface="Carlito"/>
                <a:cs typeface="Carlito"/>
              </a:rPr>
              <a:t> </a:t>
            </a:r>
            <a:r>
              <a:rPr sz="1200" dirty="0">
                <a:solidFill>
                  <a:srgbClr val="203864"/>
                </a:solidFill>
                <a:latin typeface="Carlito"/>
                <a:cs typeface="Carlito"/>
              </a:rPr>
              <a:t>smoking,</a:t>
            </a:r>
            <a:r>
              <a:rPr sz="1200" spc="-25" dirty="0">
                <a:solidFill>
                  <a:srgbClr val="203864"/>
                </a:solidFill>
                <a:latin typeface="Carlito"/>
                <a:cs typeface="Carlito"/>
              </a:rPr>
              <a:t> </a:t>
            </a:r>
            <a:r>
              <a:rPr sz="1200" dirty="0">
                <a:solidFill>
                  <a:srgbClr val="203864"/>
                </a:solidFill>
                <a:latin typeface="Carlito"/>
                <a:cs typeface="Carlito"/>
              </a:rPr>
              <a:t>drinking</a:t>
            </a:r>
            <a:r>
              <a:rPr sz="1200" spc="-25" dirty="0">
                <a:solidFill>
                  <a:srgbClr val="203864"/>
                </a:solidFill>
                <a:latin typeface="Carlito"/>
                <a:cs typeface="Carlito"/>
              </a:rPr>
              <a:t> </a:t>
            </a:r>
            <a:r>
              <a:rPr sz="1200" dirty="0">
                <a:solidFill>
                  <a:srgbClr val="203864"/>
                </a:solidFill>
                <a:latin typeface="Carlito"/>
                <a:cs typeface="Carlito"/>
              </a:rPr>
              <a:t>and</a:t>
            </a:r>
            <a:r>
              <a:rPr sz="1200" spc="-30" dirty="0">
                <a:solidFill>
                  <a:srgbClr val="203864"/>
                </a:solidFill>
                <a:latin typeface="Carlito"/>
                <a:cs typeface="Carlito"/>
              </a:rPr>
              <a:t> </a:t>
            </a:r>
            <a:r>
              <a:rPr sz="1200" spc="-10" dirty="0">
                <a:solidFill>
                  <a:srgbClr val="203864"/>
                </a:solidFill>
                <a:latin typeface="Carlito"/>
                <a:cs typeface="Carlito"/>
              </a:rPr>
              <a:t>drugs</a:t>
            </a:r>
            <a:endParaRPr sz="1200">
              <a:latin typeface="Carlito"/>
              <a:cs typeface="Carlito"/>
            </a:endParaRPr>
          </a:p>
          <a:p>
            <a:pPr marL="376555" indent="-285115">
              <a:lnSpc>
                <a:spcPts val="1415"/>
              </a:lnSpc>
              <a:buFont typeface="Arial"/>
              <a:buChar char="•"/>
              <a:tabLst>
                <a:tab pos="376555" algn="l"/>
              </a:tabLst>
            </a:pPr>
            <a:r>
              <a:rPr sz="1200" spc="-35" dirty="0">
                <a:solidFill>
                  <a:srgbClr val="203864"/>
                </a:solidFill>
                <a:latin typeface="Carlito"/>
                <a:cs typeface="Carlito"/>
              </a:rPr>
              <a:t>Take</a:t>
            </a:r>
            <a:r>
              <a:rPr sz="1200" spc="-25" dirty="0">
                <a:solidFill>
                  <a:srgbClr val="203864"/>
                </a:solidFill>
                <a:latin typeface="Carlito"/>
                <a:cs typeface="Carlito"/>
              </a:rPr>
              <a:t> </a:t>
            </a:r>
            <a:r>
              <a:rPr sz="1200" dirty="0">
                <a:solidFill>
                  <a:srgbClr val="203864"/>
                </a:solidFill>
                <a:latin typeface="Carlito"/>
                <a:cs typeface="Carlito"/>
              </a:rPr>
              <a:t>positive</a:t>
            </a:r>
            <a:r>
              <a:rPr sz="1200" spc="-20" dirty="0">
                <a:solidFill>
                  <a:srgbClr val="203864"/>
                </a:solidFill>
                <a:latin typeface="Carlito"/>
                <a:cs typeface="Carlito"/>
              </a:rPr>
              <a:t> </a:t>
            </a:r>
            <a:r>
              <a:rPr sz="1200" dirty="0">
                <a:solidFill>
                  <a:srgbClr val="203864"/>
                </a:solidFill>
                <a:latin typeface="Carlito"/>
                <a:cs typeface="Carlito"/>
              </a:rPr>
              <a:t>action</a:t>
            </a:r>
            <a:r>
              <a:rPr sz="1200" spc="-30" dirty="0">
                <a:solidFill>
                  <a:srgbClr val="203864"/>
                </a:solidFill>
                <a:latin typeface="Carlito"/>
                <a:cs typeface="Carlito"/>
              </a:rPr>
              <a:t> </a:t>
            </a:r>
            <a:r>
              <a:rPr sz="1200" dirty="0">
                <a:solidFill>
                  <a:srgbClr val="203864"/>
                </a:solidFill>
                <a:latin typeface="Carlito"/>
                <a:cs typeface="Carlito"/>
              </a:rPr>
              <a:t>to</a:t>
            </a:r>
            <a:r>
              <a:rPr sz="1200" spc="-20" dirty="0">
                <a:solidFill>
                  <a:srgbClr val="203864"/>
                </a:solidFill>
                <a:latin typeface="Carlito"/>
                <a:cs typeface="Carlito"/>
              </a:rPr>
              <a:t> </a:t>
            </a:r>
            <a:r>
              <a:rPr sz="1200" dirty="0">
                <a:solidFill>
                  <a:srgbClr val="203864"/>
                </a:solidFill>
                <a:latin typeface="Carlito"/>
                <a:cs typeface="Carlito"/>
              </a:rPr>
              <a:t>take</a:t>
            </a:r>
            <a:r>
              <a:rPr sz="1200" spc="-20" dirty="0">
                <a:solidFill>
                  <a:srgbClr val="203864"/>
                </a:solidFill>
                <a:latin typeface="Carlito"/>
                <a:cs typeface="Carlito"/>
              </a:rPr>
              <a:t> </a:t>
            </a:r>
            <a:r>
              <a:rPr sz="1200" dirty="0">
                <a:solidFill>
                  <a:srgbClr val="203864"/>
                </a:solidFill>
                <a:latin typeface="Carlito"/>
                <a:cs typeface="Carlito"/>
              </a:rPr>
              <a:t>care</a:t>
            </a:r>
            <a:r>
              <a:rPr sz="1200" spc="-20" dirty="0">
                <a:solidFill>
                  <a:srgbClr val="203864"/>
                </a:solidFill>
                <a:latin typeface="Carlito"/>
                <a:cs typeface="Carlito"/>
              </a:rPr>
              <a:t> </a:t>
            </a:r>
            <a:r>
              <a:rPr sz="1200" dirty="0">
                <a:solidFill>
                  <a:srgbClr val="203864"/>
                </a:solidFill>
                <a:latin typeface="Carlito"/>
                <a:cs typeface="Carlito"/>
              </a:rPr>
              <a:t>of</a:t>
            </a:r>
            <a:r>
              <a:rPr sz="1200" spc="-25" dirty="0">
                <a:solidFill>
                  <a:srgbClr val="203864"/>
                </a:solidFill>
                <a:latin typeface="Carlito"/>
                <a:cs typeface="Carlito"/>
              </a:rPr>
              <a:t> </a:t>
            </a:r>
            <a:r>
              <a:rPr sz="1200" dirty="0">
                <a:solidFill>
                  <a:srgbClr val="203864"/>
                </a:solidFill>
                <a:latin typeface="Carlito"/>
                <a:cs typeface="Carlito"/>
              </a:rPr>
              <a:t>your</a:t>
            </a:r>
            <a:r>
              <a:rPr sz="1200" spc="-30" dirty="0">
                <a:solidFill>
                  <a:srgbClr val="203864"/>
                </a:solidFill>
                <a:latin typeface="Carlito"/>
                <a:cs typeface="Carlito"/>
              </a:rPr>
              <a:t> </a:t>
            </a:r>
            <a:r>
              <a:rPr sz="1200" dirty="0">
                <a:solidFill>
                  <a:srgbClr val="203864"/>
                </a:solidFill>
                <a:latin typeface="Carlito"/>
                <a:cs typeface="Carlito"/>
              </a:rPr>
              <a:t>own</a:t>
            </a:r>
            <a:r>
              <a:rPr sz="1200" spc="-25" dirty="0">
                <a:solidFill>
                  <a:srgbClr val="203864"/>
                </a:solidFill>
                <a:latin typeface="Carlito"/>
                <a:cs typeface="Carlito"/>
              </a:rPr>
              <a:t> </a:t>
            </a:r>
            <a:r>
              <a:rPr sz="1200" spc="-10" dirty="0">
                <a:solidFill>
                  <a:srgbClr val="203864"/>
                </a:solidFill>
                <a:latin typeface="Carlito"/>
                <a:cs typeface="Carlito"/>
              </a:rPr>
              <a:t>physical</a:t>
            </a:r>
            <a:r>
              <a:rPr sz="1200" spc="-25" dirty="0">
                <a:solidFill>
                  <a:srgbClr val="203864"/>
                </a:solidFill>
                <a:latin typeface="Carlito"/>
                <a:cs typeface="Carlito"/>
              </a:rPr>
              <a:t> </a:t>
            </a:r>
            <a:r>
              <a:rPr sz="1200" dirty="0">
                <a:solidFill>
                  <a:srgbClr val="203864"/>
                </a:solidFill>
                <a:latin typeface="Carlito"/>
                <a:cs typeface="Carlito"/>
              </a:rPr>
              <a:t>and</a:t>
            </a:r>
            <a:r>
              <a:rPr sz="1200" spc="-30" dirty="0">
                <a:solidFill>
                  <a:srgbClr val="203864"/>
                </a:solidFill>
                <a:latin typeface="Carlito"/>
                <a:cs typeface="Carlito"/>
              </a:rPr>
              <a:t> </a:t>
            </a:r>
            <a:r>
              <a:rPr sz="1200" spc="-10" dirty="0">
                <a:solidFill>
                  <a:srgbClr val="203864"/>
                </a:solidFill>
                <a:latin typeface="Carlito"/>
                <a:cs typeface="Carlito"/>
              </a:rPr>
              <a:t>mental</a:t>
            </a:r>
            <a:endParaRPr sz="1200">
              <a:latin typeface="Carlito"/>
              <a:cs typeface="Carlito"/>
            </a:endParaRPr>
          </a:p>
          <a:p>
            <a:pPr marL="377190">
              <a:lnSpc>
                <a:spcPct val="100000"/>
              </a:lnSpc>
              <a:spcBef>
                <a:spcPts val="50"/>
              </a:spcBef>
            </a:pPr>
            <a:r>
              <a:rPr sz="1200" dirty="0">
                <a:solidFill>
                  <a:srgbClr val="203864"/>
                </a:solidFill>
                <a:latin typeface="Carlito"/>
                <a:cs typeface="Carlito"/>
              </a:rPr>
              <a:t>health</a:t>
            </a:r>
            <a:r>
              <a:rPr sz="1200" spc="-35" dirty="0">
                <a:solidFill>
                  <a:srgbClr val="203864"/>
                </a:solidFill>
                <a:latin typeface="Carlito"/>
                <a:cs typeface="Carlito"/>
              </a:rPr>
              <a:t> </a:t>
            </a:r>
            <a:r>
              <a:rPr sz="1200" dirty="0">
                <a:solidFill>
                  <a:srgbClr val="203864"/>
                </a:solidFill>
                <a:latin typeface="Carlito"/>
                <a:cs typeface="Carlito"/>
              </a:rPr>
              <a:t>and</a:t>
            </a:r>
            <a:r>
              <a:rPr sz="1200" spc="-30" dirty="0">
                <a:solidFill>
                  <a:srgbClr val="203864"/>
                </a:solidFill>
                <a:latin typeface="Carlito"/>
                <a:cs typeface="Carlito"/>
              </a:rPr>
              <a:t> </a:t>
            </a:r>
            <a:r>
              <a:rPr sz="1200" spc="-10" dirty="0">
                <a:solidFill>
                  <a:srgbClr val="203864"/>
                </a:solidFill>
                <a:latin typeface="Carlito"/>
                <a:cs typeface="Carlito"/>
              </a:rPr>
              <a:t>take</a:t>
            </a:r>
            <a:r>
              <a:rPr sz="1200" spc="-20" dirty="0">
                <a:solidFill>
                  <a:srgbClr val="203864"/>
                </a:solidFill>
                <a:latin typeface="Carlito"/>
                <a:cs typeface="Carlito"/>
              </a:rPr>
              <a:t> </a:t>
            </a:r>
            <a:r>
              <a:rPr sz="1200" dirty="0">
                <a:solidFill>
                  <a:srgbClr val="203864"/>
                </a:solidFill>
                <a:latin typeface="Carlito"/>
                <a:cs typeface="Carlito"/>
              </a:rPr>
              <a:t>care</a:t>
            </a:r>
            <a:r>
              <a:rPr sz="1200" spc="-20" dirty="0">
                <a:solidFill>
                  <a:srgbClr val="203864"/>
                </a:solidFill>
                <a:latin typeface="Carlito"/>
                <a:cs typeface="Carlito"/>
              </a:rPr>
              <a:t> </a:t>
            </a:r>
            <a:r>
              <a:rPr sz="1200" dirty="0">
                <a:solidFill>
                  <a:srgbClr val="203864"/>
                </a:solidFill>
                <a:latin typeface="Carlito"/>
                <a:cs typeface="Carlito"/>
              </a:rPr>
              <a:t>of</a:t>
            </a:r>
            <a:r>
              <a:rPr sz="1200" spc="-30" dirty="0">
                <a:solidFill>
                  <a:srgbClr val="203864"/>
                </a:solidFill>
                <a:latin typeface="Carlito"/>
                <a:cs typeface="Carlito"/>
              </a:rPr>
              <a:t> </a:t>
            </a:r>
            <a:r>
              <a:rPr sz="1200" spc="-10" dirty="0">
                <a:solidFill>
                  <a:srgbClr val="203864"/>
                </a:solidFill>
                <a:latin typeface="Carlito"/>
                <a:cs typeface="Carlito"/>
              </a:rPr>
              <a:t>others.</a:t>
            </a:r>
            <a:endParaRPr sz="1200">
              <a:latin typeface="Carlito"/>
              <a:cs typeface="Carlito"/>
            </a:endParaRPr>
          </a:p>
        </p:txBody>
      </p:sp>
      <p:grpSp>
        <p:nvGrpSpPr>
          <p:cNvPr id="10" name="Group 9">
            <a:extLst>
              <a:ext uri="{FF2B5EF4-FFF2-40B4-BE49-F238E27FC236}">
                <a16:creationId xmlns:a16="http://schemas.microsoft.com/office/drawing/2014/main" id="{B8FC1F1C-5690-09E6-B741-C6F8D21E886A}"/>
              </a:ext>
            </a:extLst>
          </p:cNvPr>
          <p:cNvGrpSpPr/>
          <p:nvPr/>
        </p:nvGrpSpPr>
        <p:grpSpPr>
          <a:xfrm>
            <a:off x="39934" y="6007"/>
            <a:ext cx="1442085" cy="1238249"/>
            <a:chOff x="39934" y="6007"/>
            <a:chExt cx="1442085" cy="1238249"/>
          </a:xfrm>
        </p:grpSpPr>
        <p:sp>
          <p:nvSpPr>
            <p:cNvPr id="11" name="object 7">
              <a:extLst>
                <a:ext uri="{FF2B5EF4-FFF2-40B4-BE49-F238E27FC236}">
                  <a16:creationId xmlns:a16="http://schemas.microsoft.com/office/drawing/2014/main" id="{6AE39AF2-3388-8B0E-9231-201512B30402}"/>
                </a:ext>
              </a:extLst>
            </p:cNvPr>
            <p:cNvSpPr/>
            <p:nvPr/>
          </p:nvSpPr>
          <p:spPr>
            <a:xfrm>
              <a:off x="39934" y="6007"/>
              <a:ext cx="1442085" cy="1232535"/>
            </a:xfrm>
            <a:custGeom>
              <a:avLst/>
              <a:gdLst/>
              <a:ahLst/>
              <a:cxnLst/>
              <a:rect l="l" t="t" r="r" b="b"/>
              <a:pathLst>
                <a:path w="1442085" h="1232535">
                  <a:moveTo>
                    <a:pt x="1441825" y="0"/>
                  </a:moveTo>
                  <a:lnTo>
                    <a:pt x="0" y="0"/>
                  </a:lnTo>
                  <a:lnTo>
                    <a:pt x="0" y="1232484"/>
                  </a:lnTo>
                  <a:lnTo>
                    <a:pt x="1441825" y="1232484"/>
                  </a:lnTo>
                  <a:lnTo>
                    <a:pt x="1441825" y="0"/>
                  </a:lnTo>
                  <a:close/>
                </a:path>
              </a:pathLst>
            </a:custGeom>
            <a:solidFill>
              <a:srgbClr val="7413DC"/>
            </a:solidFill>
          </p:spPr>
          <p:txBody>
            <a:bodyPr wrap="square" lIns="0" tIns="0" rIns="0" bIns="0" rtlCol="0"/>
            <a:lstStyle/>
            <a:p>
              <a:endParaRPr/>
            </a:p>
          </p:txBody>
        </p:sp>
        <p:pic>
          <p:nvPicPr>
            <p:cNvPr id="12" name="Picture 11" descr="A logo with a lily on it&#10;&#10;Description automatically generated">
              <a:extLst>
                <a:ext uri="{FF2B5EF4-FFF2-40B4-BE49-F238E27FC236}">
                  <a16:creationId xmlns:a16="http://schemas.microsoft.com/office/drawing/2014/main" id="{0B614561-D1AE-2ABB-5956-7E041C1E7D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31" y="23151"/>
              <a:ext cx="1287149" cy="1221105"/>
            </a:xfrm>
            <a:prstGeom prst="rect">
              <a:avLst/>
            </a:prstGeom>
          </p:spPr>
        </p:pic>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49552" y="17589"/>
            <a:ext cx="3046095" cy="1221105"/>
          </a:xfrm>
          <a:prstGeom prst="rect">
            <a:avLst/>
          </a:prstGeom>
          <a:solidFill>
            <a:srgbClr val="7413DC"/>
          </a:solidFill>
          <a:ln w="12700">
            <a:solidFill>
              <a:srgbClr val="2F528F"/>
            </a:solidFill>
          </a:ln>
        </p:spPr>
        <p:txBody>
          <a:bodyPr vert="horz" wrap="square" lIns="0" tIns="311150" rIns="0" bIns="0" rtlCol="0">
            <a:spAutoFit/>
          </a:bodyPr>
          <a:lstStyle/>
          <a:p>
            <a:pPr marL="920750">
              <a:lnSpc>
                <a:spcPct val="100000"/>
              </a:lnSpc>
              <a:spcBef>
                <a:spcPts val="2450"/>
              </a:spcBef>
            </a:pPr>
            <a:r>
              <a:rPr sz="3600" spc="-10" dirty="0">
                <a:solidFill>
                  <a:srgbClr val="FFFFFF"/>
                </a:solidFill>
                <a:latin typeface="Carlito"/>
                <a:cs typeface="Carlito"/>
              </a:rPr>
              <a:t>Values</a:t>
            </a:r>
            <a:endParaRPr sz="3600">
              <a:latin typeface="Carlito"/>
              <a:cs typeface="Carlito"/>
            </a:endParaRPr>
          </a:p>
        </p:txBody>
      </p:sp>
      <p:sp>
        <p:nvSpPr>
          <p:cNvPr id="3" name="object 3"/>
          <p:cNvSpPr txBox="1">
            <a:spLocks noGrp="1"/>
          </p:cNvSpPr>
          <p:nvPr>
            <p:ph type="title"/>
          </p:nvPr>
        </p:nvSpPr>
        <p:spPr>
          <a:xfrm>
            <a:off x="4676165" y="17589"/>
            <a:ext cx="2657475" cy="1221105"/>
          </a:xfrm>
          <a:prstGeom prst="rect">
            <a:avLst/>
          </a:prstGeom>
          <a:solidFill>
            <a:srgbClr val="DAE3F3"/>
          </a:solidFill>
          <a:ln w="12700">
            <a:solidFill>
              <a:srgbClr val="2F528F"/>
            </a:solidFill>
          </a:ln>
        </p:spPr>
        <p:txBody>
          <a:bodyPr vert="horz" wrap="square" lIns="0" tIns="110490" rIns="0" bIns="0" rtlCol="0">
            <a:spAutoFit/>
          </a:bodyPr>
          <a:lstStyle/>
          <a:p>
            <a:pPr marL="136525" marR="128270" algn="ctr">
              <a:lnSpc>
                <a:spcPct val="100400"/>
              </a:lnSpc>
              <a:spcBef>
                <a:spcPts val="870"/>
              </a:spcBef>
            </a:pPr>
            <a:r>
              <a:rPr sz="1600" spc="-10" dirty="0"/>
              <a:t>Understanding</a:t>
            </a:r>
            <a:r>
              <a:rPr sz="1600" spc="-25" dirty="0"/>
              <a:t> </a:t>
            </a:r>
            <a:r>
              <a:rPr sz="1600" dirty="0"/>
              <a:t>shared</a:t>
            </a:r>
            <a:r>
              <a:rPr sz="1600" spc="-20" dirty="0"/>
              <a:t> </a:t>
            </a:r>
            <a:r>
              <a:rPr sz="1600" spc="-10" dirty="0"/>
              <a:t>values </a:t>
            </a:r>
            <a:r>
              <a:rPr sz="1600" dirty="0"/>
              <a:t>of</a:t>
            </a:r>
            <a:r>
              <a:rPr sz="1600" spc="-40" dirty="0"/>
              <a:t> </a:t>
            </a:r>
            <a:r>
              <a:rPr sz="1600" dirty="0"/>
              <a:t>scouts,</a:t>
            </a:r>
            <a:r>
              <a:rPr sz="1600" spc="-35" dirty="0"/>
              <a:t> </a:t>
            </a:r>
            <a:r>
              <a:rPr sz="1600" dirty="0"/>
              <a:t>promoting</a:t>
            </a:r>
            <a:r>
              <a:rPr sz="1600" spc="-45" dirty="0"/>
              <a:t> </a:t>
            </a:r>
            <a:r>
              <a:rPr sz="1600" spc="-10" dirty="0"/>
              <a:t>cultural understanding</a:t>
            </a:r>
            <a:r>
              <a:rPr sz="1600" spc="-5" dirty="0"/>
              <a:t> </a:t>
            </a:r>
            <a:r>
              <a:rPr sz="1600" dirty="0"/>
              <a:t>and</a:t>
            </a:r>
            <a:r>
              <a:rPr sz="1600" spc="-5" dirty="0"/>
              <a:t> </a:t>
            </a:r>
            <a:r>
              <a:rPr sz="1600" spc="-10" dirty="0"/>
              <a:t>valuing diversity.</a:t>
            </a:r>
            <a:endParaRPr sz="1600"/>
          </a:p>
        </p:txBody>
      </p:sp>
      <p:graphicFrame>
        <p:nvGraphicFramePr>
          <p:cNvPr id="4" name="object 4"/>
          <p:cNvGraphicFramePr>
            <a:graphicFrameLocks noGrp="1"/>
          </p:cNvGraphicFramePr>
          <p:nvPr/>
        </p:nvGraphicFramePr>
        <p:xfrm>
          <a:off x="33584" y="1316608"/>
          <a:ext cx="12042773" cy="5345430"/>
        </p:xfrm>
        <a:graphic>
          <a:graphicData uri="http://schemas.openxmlformats.org/drawingml/2006/table">
            <a:tbl>
              <a:tblPr firstRow="1" bandRow="1">
                <a:tableStyleId>{2D5ABB26-0587-4C30-8999-92F81FD0307C}</a:tableStyleId>
              </a:tblPr>
              <a:tblGrid>
                <a:gridCol w="1953895">
                  <a:extLst>
                    <a:ext uri="{9D8B030D-6E8A-4147-A177-3AD203B41FA5}">
                      <a16:colId xmlns:a16="http://schemas.microsoft.com/office/drawing/2014/main" val="20000"/>
                    </a:ext>
                  </a:extLst>
                </a:gridCol>
                <a:gridCol w="1953895">
                  <a:extLst>
                    <a:ext uri="{9D8B030D-6E8A-4147-A177-3AD203B41FA5}">
                      <a16:colId xmlns:a16="http://schemas.microsoft.com/office/drawing/2014/main" val="20001"/>
                    </a:ext>
                  </a:extLst>
                </a:gridCol>
                <a:gridCol w="2004694">
                  <a:extLst>
                    <a:ext uri="{9D8B030D-6E8A-4147-A177-3AD203B41FA5}">
                      <a16:colId xmlns:a16="http://schemas.microsoft.com/office/drawing/2014/main" val="20002"/>
                    </a:ext>
                  </a:extLst>
                </a:gridCol>
                <a:gridCol w="2103120">
                  <a:extLst>
                    <a:ext uri="{9D8B030D-6E8A-4147-A177-3AD203B41FA5}">
                      <a16:colId xmlns:a16="http://schemas.microsoft.com/office/drawing/2014/main" val="20003"/>
                    </a:ext>
                  </a:extLst>
                </a:gridCol>
                <a:gridCol w="2013585">
                  <a:extLst>
                    <a:ext uri="{9D8B030D-6E8A-4147-A177-3AD203B41FA5}">
                      <a16:colId xmlns:a16="http://schemas.microsoft.com/office/drawing/2014/main" val="20004"/>
                    </a:ext>
                  </a:extLst>
                </a:gridCol>
                <a:gridCol w="2013584">
                  <a:extLst>
                    <a:ext uri="{9D8B030D-6E8A-4147-A177-3AD203B41FA5}">
                      <a16:colId xmlns:a16="http://schemas.microsoft.com/office/drawing/2014/main" val="20005"/>
                    </a:ext>
                  </a:extLst>
                </a:gridCol>
              </a:tblGrid>
              <a:tr h="730250">
                <a:tc>
                  <a:txBody>
                    <a:bodyPr/>
                    <a:lstStyle/>
                    <a:p>
                      <a:pPr marL="635" algn="ctr">
                        <a:lnSpc>
                          <a:spcPct val="100000"/>
                        </a:lnSpc>
                        <a:spcBef>
                          <a:spcPts val="260"/>
                        </a:spcBef>
                      </a:pPr>
                      <a:r>
                        <a:rPr sz="1800" b="1" spc="-10" dirty="0">
                          <a:solidFill>
                            <a:srgbClr val="FFFFFF"/>
                          </a:solidFill>
                          <a:latin typeface="Carlito"/>
                          <a:cs typeface="Carlito"/>
                        </a:rPr>
                        <a:t>Squirrels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6</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60"/>
                        </a:spcBef>
                      </a:pPr>
                      <a:r>
                        <a:rPr sz="1800" b="1" spc="-10" dirty="0">
                          <a:solidFill>
                            <a:srgbClr val="FFFFFF"/>
                          </a:solidFill>
                          <a:latin typeface="Carlito"/>
                          <a:cs typeface="Carlito"/>
                        </a:rPr>
                        <a:t>Beavers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8</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60"/>
                        </a:spcBef>
                      </a:pPr>
                      <a:r>
                        <a:rPr sz="1800" b="1" spc="-20" dirty="0">
                          <a:solidFill>
                            <a:srgbClr val="FFFFFF"/>
                          </a:solidFill>
                          <a:latin typeface="Carlito"/>
                          <a:cs typeface="Carlito"/>
                        </a:rPr>
                        <a:t>Cubs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30" dirty="0">
                          <a:solidFill>
                            <a:srgbClr val="FFFFFF"/>
                          </a:solidFill>
                          <a:latin typeface="Carlito"/>
                          <a:cs typeface="Carlito"/>
                        </a:rPr>
                        <a:t> </a:t>
                      </a:r>
                      <a:r>
                        <a:rPr sz="1200" b="1" dirty="0">
                          <a:solidFill>
                            <a:srgbClr val="FFFFFF"/>
                          </a:solidFill>
                          <a:latin typeface="Carlito"/>
                          <a:cs typeface="Carlito"/>
                        </a:rPr>
                        <a:t>age</a:t>
                      </a:r>
                      <a:r>
                        <a:rPr sz="1200" b="1" spc="-25" dirty="0">
                          <a:solidFill>
                            <a:srgbClr val="FFFFFF"/>
                          </a:solidFill>
                          <a:latin typeface="Carlito"/>
                          <a:cs typeface="Carlito"/>
                        </a:rPr>
                        <a:t> </a:t>
                      </a:r>
                      <a:r>
                        <a:rPr sz="1200" b="1" dirty="0">
                          <a:solidFill>
                            <a:srgbClr val="FFFFFF"/>
                          </a:solidFill>
                          <a:latin typeface="Carlito"/>
                          <a:cs typeface="Carlito"/>
                        </a:rPr>
                        <a:t>10.5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5"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60"/>
                        </a:spcBef>
                      </a:pPr>
                      <a:r>
                        <a:rPr sz="1800" b="1" spc="-10" dirty="0">
                          <a:solidFill>
                            <a:srgbClr val="FFFFFF"/>
                          </a:solidFill>
                          <a:latin typeface="Carlito"/>
                          <a:cs typeface="Carlito"/>
                        </a:rPr>
                        <a:t>Scouts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14</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60"/>
                        </a:spcBef>
                      </a:pPr>
                      <a:r>
                        <a:rPr sz="1800" b="1" spc="-10" dirty="0">
                          <a:solidFill>
                            <a:srgbClr val="FFFFFF"/>
                          </a:solidFill>
                          <a:latin typeface="Carlito"/>
                          <a:cs typeface="Carlito"/>
                        </a:rPr>
                        <a:t>Explorers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18</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60"/>
                        </a:spcBef>
                      </a:pPr>
                      <a:r>
                        <a:rPr sz="1800" b="1" spc="-10" dirty="0">
                          <a:solidFill>
                            <a:srgbClr val="FFFFFF"/>
                          </a:solidFill>
                          <a:latin typeface="Carlito"/>
                          <a:cs typeface="Carlito"/>
                        </a:rPr>
                        <a:t>Network</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25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extLst>
                  <a:ext uri="{0D108BD9-81ED-4DB2-BD59-A6C34878D82A}">
                    <a16:rowId xmlns:a16="http://schemas.microsoft.com/office/drawing/2014/main" val="10000"/>
                  </a:ext>
                </a:extLst>
              </a:tr>
              <a:tr h="1584960">
                <a:tc>
                  <a:txBody>
                    <a:bodyPr/>
                    <a:lstStyle/>
                    <a:p>
                      <a:pPr marL="90805" marR="97155">
                        <a:lnSpc>
                          <a:spcPct val="99600"/>
                        </a:lnSpc>
                        <a:spcBef>
                          <a:spcPts val="265"/>
                        </a:spcBef>
                      </a:pPr>
                      <a:r>
                        <a:rPr sz="1400" spc="-10" dirty="0">
                          <a:latin typeface="Carlito"/>
                          <a:cs typeface="Carlito"/>
                        </a:rPr>
                        <a:t>Understand</a:t>
                      </a:r>
                      <a:r>
                        <a:rPr sz="1400" spc="-30" dirty="0">
                          <a:latin typeface="Carlito"/>
                          <a:cs typeface="Carlito"/>
                        </a:rPr>
                        <a:t> </a:t>
                      </a:r>
                      <a:r>
                        <a:rPr sz="1400" dirty="0">
                          <a:latin typeface="Carlito"/>
                          <a:cs typeface="Carlito"/>
                        </a:rPr>
                        <a:t>the</a:t>
                      </a:r>
                      <a:r>
                        <a:rPr sz="1400" spc="-25" dirty="0">
                          <a:latin typeface="Carlito"/>
                          <a:cs typeface="Carlito"/>
                        </a:rPr>
                        <a:t> </a:t>
                      </a:r>
                      <a:r>
                        <a:rPr sz="1400" spc="-10" dirty="0">
                          <a:latin typeface="Carlito"/>
                          <a:cs typeface="Carlito"/>
                        </a:rPr>
                        <a:t>promise </a:t>
                      </a:r>
                      <a:r>
                        <a:rPr sz="1400" dirty="0">
                          <a:latin typeface="Carlito"/>
                          <a:cs typeface="Carlito"/>
                        </a:rPr>
                        <a:t>they</a:t>
                      </a:r>
                      <a:r>
                        <a:rPr sz="1400" spc="-50" dirty="0">
                          <a:latin typeface="Carlito"/>
                          <a:cs typeface="Carlito"/>
                        </a:rPr>
                        <a:t> </a:t>
                      </a:r>
                      <a:r>
                        <a:rPr sz="1400" dirty="0">
                          <a:latin typeface="Carlito"/>
                          <a:cs typeface="Carlito"/>
                        </a:rPr>
                        <a:t>have</a:t>
                      </a:r>
                      <a:r>
                        <a:rPr sz="1400" spc="-45" dirty="0">
                          <a:latin typeface="Carlito"/>
                          <a:cs typeface="Carlito"/>
                        </a:rPr>
                        <a:t> </a:t>
                      </a:r>
                      <a:r>
                        <a:rPr sz="1400" dirty="0">
                          <a:latin typeface="Carlito"/>
                          <a:cs typeface="Carlito"/>
                        </a:rPr>
                        <a:t>made,</a:t>
                      </a:r>
                      <a:r>
                        <a:rPr sz="1400" spc="-50" dirty="0">
                          <a:latin typeface="Carlito"/>
                          <a:cs typeface="Carlito"/>
                        </a:rPr>
                        <a:t> </a:t>
                      </a:r>
                      <a:r>
                        <a:rPr sz="1400" spc="-25" dirty="0">
                          <a:latin typeface="Carlito"/>
                          <a:cs typeface="Carlito"/>
                        </a:rPr>
                        <a:t>and </a:t>
                      </a:r>
                      <a:r>
                        <a:rPr sz="1400" dirty="0">
                          <a:latin typeface="Carlito"/>
                          <a:cs typeface="Carlito"/>
                        </a:rPr>
                        <a:t>what</a:t>
                      </a:r>
                      <a:r>
                        <a:rPr sz="1400" spc="-30" dirty="0">
                          <a:latin typeface="Carlito"/>
                          <a:cs typeface="Carlito"/>
                        </a:rPr>
                        <a:t> </a:t>
                      </a:r>
                      <a:r>
                        <a:rPr sz="1400" dirty="0">
                          <a:latin typeface="Carlito"/>
                          <a:cs typeface="Carlito"/>
                        </a:rPr>
                        <a:t>it</a:t>
                      </a:r>
                      <a:r>
                        <a:rPr sz="1400" spc="-25" dirty="0">
                          <a:latin typeface="Carlito"/>
                          <a:cs typeface="Carlito"/>
                        </a:rPr>
                        <a:t> </a:t>
                      </a:r>
                      <a:r>
                        <a:rPr sz="1400" dirty="0">
                          <a:latin typeface="Carlito"/>
                          <a:cs typeface="Carlito"/>
                        </a:rPr>
                        <a:t>means</a:t>
                      </a:r>
                      <a:r>
                        <a:rPr sz="1400" spc="-35" dirty="0">
                          <a:latin typeface="Carlito"/>
                          <a:cs typeface="Carlito"/>
                        </a:rPr>
                        <a:t> </a:t>
                      </a:r>
                      <a:r>
                        <a:rPr sz="1400" dirty="0">
                          <a:latin typeface="Carlito"/>
                          <a:cs typeface="Carlito"/>
                        </a:rPr>
                        <a:t>to</a:t>
                      </a:r>
                      <a:r>
                        <a:rPr sz="1400" spc="-35" dirty="0">
                          <a:latin typeface="Carlito"/>
                          <a:cs typeface="Carlito"/>
                        </a:rPr>
                        <a:t> </a:t>
                      </a:r>
                      <a:r>
                        <a:rPr sz="1400" dirty="0">
                          <a:latin typeface="Carlito"/>
                          <a:cs typeface="Carlito"/>
                        </a:rPr>
                        <a:t>be</a:t>
                      </a:r>
                      <a:r>
                        <a:rPr sz="1400" spc="-30" dirty="0">
                          <a:latin typeface="Carlito"/>
                          <a:cs typeface="Carlito"/>
                        </a:rPr>
                        <a:t> </a:t>
                      </a:r>
                      <a:r>
                        <a:rPr sz="1400" spc="-50" dirty="0">
                          <a:latin typeface="Carlito"/>
                          <a:cs typeface="Carlito"/>
                        </a:rPr>
                        <a:t>a </a:t>
                      </a:r>
                      <a:r>
                        <a:rPr sz="1400" dirty="0">
                          <a:latin typeface="Carlito"/>
                          <a:cs typeface="Carlito"/>
                        </a:rPr>
                        <a:t>squirrel</a:t>
                      </a:r>
                      <a:r>
                        <a:rPr sz="1400" spc="-50" dirty="0">
                          <a:latin typeface="Carlito"/>
                          <a:cs typeface="Carlito"/>
                        </a:rPr>
                        <a:t> </a:t>
                      </a:r>
                      <a:r>
                        <a:rPr sz="1400" dirty="0">
                          <a:latin typeface="Carlito"/>
                          <a:cs typeface="Carlito"/>
                        </a:rPr>
                        <a:t>scout,</a:t>
                      </a:r>
                      <a:r>
                        <a:rPr sz="1400" spc="-50" dirty="0">
                          <a:latin typeface="Carlito"/>
                          <a:cs typeface="Carlito"/>
                        </a:rPr>
                        <a:t> </a:t>
                      </a:r>
                      <a:r>
                        <a:rPr sz="1400" dirty="0">
                          <a:latin typeface="Carlito"/>
                          <a:cs typeface="Carlito"/>
                        </a:rPr>
                        <a:t>know</a:t>
                      </a:r>
                      <a:r>
                        <a:rPr sz="1400" spc="-50" dirty="0">
                          <a:latin typeface="Carlito"/>
                          <a:cs typeface="Carlito"/>
                        </a:rPr>
                        <a:t> </a:t>
                      </a:r>
                      <a:r>
                        <a:rPr sz="1400" spc="-25" dirty="0">
                          <a:latin typeface="Carlito"/>
                          <a:cs typeface="Carlito"/>
                        </a:rPr>
                        <a:t>the </a:t>
                      </a:r>
                      <a:r>
                        <a:rPr sz="1400" dirty="0">
                          <a:latin typeface="Carlito"/>
                          <a:cs typeface="Carlito"/>
                        </a:rPr>
                        <a:t>other</a:t>
                      </a:r>
                      <a:r>
                        <a:rPr sz="1400" spc="-50" dirty="0">
                          <a:latin typeface="Carlito"/>
                          <a:cs typeface="Carlito"/>
                        </a:rPr>
                        <a:t> </a:t>
                      </a:r>
                      <a:r>
                        <a:rPr sz="1400" dirty="0">
                          <a:latin typeface="Carlito"/>
                          <a:cs typeface="Carlito"/>
                        </a:rPr>
                        <a:t>scout</a:t>
                      </a:r>
                      <a:r>
                        <a:rPr sz="1400" spc="-45" dirty="0">
                          <a:latin typeface="Carlito"/>
                          <a:cs typeface="Carlito"/>
                        </a:rPr>
                        <a:t> </a:t>
                      </a:r>
                      <a:r>
                        <a:rPr sz="1400" spc="-10" dirty="0">
                          <a:latin typeface="Carlito"/>
                          <a:cs typeface="Carlito"/>
                        </a:rPr>
                        <a:t>sections</a:t>
                      </a:r>
                      <a:endParaRPr sz="1400">
                        <a:latin typeface="Carlito"/>
                        <a:cs typeface="Carlito"/>
                      </a:endParaRPr>
                    </a:p>
                  </a:txBody>
                  <a:tcPr marL="0" marR="0" marT="336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1440" marR="97155">
                        <a:lnSpc>
                          <a:spcPct val="99600"/>
                        </a:lnSpc>
                        <a:spcBef>
                          <a:spcPts val="265"/>
                        </a:spcBef>
                      </a:pPr>
                      <a:r>
                        <a:rPr sz="1400" spc="-10" dirty="0">
                          <a:latin typeface="Carlito"/>
                          <a:cs typeface="Carlito"/>
                        </a:rPr>
                        <a:t>Understand</a:t>
                      </a:r>
                      <a:r>
                        <a:rPr sz="1400" spc="-30" dirty="0">
                          <a:latin typeface="Carlito"/>
                          <a:cs typeface="Carlito"/>
                        </a:rPr>
                        <a:t> </a:t>
                      </a:r>
                      <a:r>
                        <a:rPr sz="1400" dirty="0">
                          <a:latin typeface="Carlito"/>
                          <a:cs typeface="Carlito"/>
                        </a:rPr>
                        <a:t>the</a:t>
                      </a:r>
                      <a:r>
                        <a:rPr sz="1400" spc="-25" dirty="0">
                          <a:latin typeface="Carlito"/>
                          <a:cs typeface="Carlito"/>
                        </a:rPr>
                        <a:t> </a:t>
                      </a:r>
                      <a:r>
                        <a:rPr sz="1400" spc="-10" dirty="0">
                          <a:latin typeface="Carlito"/>
                          <a:cs typeface="Carlito"/>
                        </a:rPr>
                        <a:t>promise </a:t>
                      </a:r>
                      <a:r>
                        <a:rPr sz="1400" dirty="0">
                          <a:latin typeface="Carlito"/>
                          <a:cs typeface="Carlito"/>
                        </a:rPr>
                        <a:t>they</a:t>
                      </a:r>
                      <a:r>
                        <a:rPr sz="1400" spc="-50" dirty="0">
                          <a:latin typeface="Carlito"/>
                          <a:cs typeface="Carlito"/>
                        </a:rPr>
                        <a:t> </a:t>
                      </a:r>
                      <a:r>
                        <a:rPr sz="1400" dirty="0">
                          <a:latin typeface="Carlito"/>
                          <a:cs typeface="Carlito"/>
                        </a:rPr>
                        <a:t>have</a:t>
                      </a:r>
                      <a:r>
                        <a:rPr sz="1400" spc="-45" dirty="0">
                          <a:latin typeface="Carlito"/>
                          <a:cs typeface="Carlito"/>
                        </a:rPr>
                        <a:t> </a:t>
                      </a:r>
                      <a:r>
                        <a:rPr sz="1400" dirty="0">
                          <a:latin typeface="Carlito"/>
                          <a:cs typeface="Carlito"/>
                        </a:rPr>
                        <a:t>made,</a:t>
                      </a:r>
                      <a:r>
                        <a:rPr sz="1400" spc="-50" dirty="0">
                          <a:latin typeface="Carlito"/>
                          <a:cs typeface="Carlito"/>
                        </a:rPr>
                        <a:t> </a:t>
                      </a:r>
                      <a:r>
                        <a:rPr sz="1400" spc="-20" dirty="0">
                          <a:latin typeface="Carlito"/>
                          <a:cs typeface="Carlito"/>
                        </a:rPr>
                        <a:t>their </a:t>
                      </a:r>
                      <a:r>
                        <a:rPr sz="1400" dirty="0">
                          <a:latin typeface="Carlito"/>
                          <a:cs typeface="Carlito"/>
                        </a:rPr>
                        <a:t>cultural</a:t>
                      </a:r>
                      <a:r>
                        <a:rPr sz="1400" spc="-75" dirty="0">
                          <a:latin typeface="Carlito"/>
                          <a:cs typeface="Carlito"/>
                        </a:rPr>
                        <a:t> </a:t>
                      </a:r>
                      <a:r>
                        <a:rPr sz="1400" dirty="0">
                          <a:latin typeface="Carlito"/>
                          <a:cs typeface="Carlito"/>
                        </a:rPr>
                        <a:t>background</a:t>
                      </a:r>
                      <a:r>
                        <a:rPr sz="1400" spc="-70" dirty="0">
                          <a:latin typeface="Carlito"/>
                          <a:cs typeface="Carlito"/>
                        </a:rPr>
                        <a:t> </a:t>
                      </a:r>
                      <a:r>
                        <a:rPr sz="1400" spc="-25" dirty="0">
                          <a:latin typeface="Carlito"/>
                          <a:cs typeface="Carlito"/>
                        </a:rPr>
                        <a:t>and </a:t>
                      </a:r>
                      <a:r>
                        <a:rPr sz="1400" dirty="0">
                          <a:latin typeface="Carlito"/>
                          <a:cs typeface="Carlito"/>
                        </a:rPr>
                        <a:t>connect</a:t>
                      </a:r>
                      <a:r>
                        <a:rPr sz="1400" spc="-45" dirty="0">
                          <a:latin typeface="Carlito"/>
                          <a:cs typeface="Carlito"/>
                        </a:rPr>
                        <a:t> </a:t>
                      </a:r>
                      <a:r>
                        <a:rPr sz="1400" dirty="0">
                          <a:latin typeface="Carlito"/>
                          <a:cs typeface="Carlito"/>
                        </a:rPr>
                        <a:t>with</a:t>
                      </a:r>
                      <a:r>
                        <a:rPr sz="1400" spc="-45" dirty="0">
                          <a:latin typeface="Carlito"/>
                          <a:cs typeface="Carlito"/>
                        </a:rPr>
                        <a:t> </a:t>
                      </a:r>
                      <a:r>
                        <a:rPr sz="1400" spc="-10" dirty="0">
                          <a:latin typeface="Carlito"/>
                          <a:cs typeface="Carlito"/>
                        </a:rPr>
                        <a:t>others </a:t>
                      </a:r>
                      <a:r>
                        <a:rPr sz="1400" dirty="0">
                          <a:latin typeface="Carlito"/>
                          <a:cs typeface="Carlito"/>
                        </a:rPr>
                        <a:t>with</a:t>
                      </a:r>
                      <a:r>
                        <a:rPr sz="1400" spc="-50" dirty="0">
                          <a:latin typeface="Carlito"/>
                          <a:cs typeface="Carlito"/>
                        </a:rPr>
                        <a:t> </a:t>
                      </a:r>
                      <a:r>
                        <a:rPr sz="1400" dirty="0">
                          <a:latin typeface="Carlito"/>
                          <a:cs typeface="Carlito"/>
                        </a:rPr>
                        <a:t>shared</a:t>
                      </a:r>
                      <a:r>
                        <a:rPr sz="1400" spc="-45" dirty="0">
                          <a:latin typeface="Carlito"/>
                          <a:cs typeface="Carlito"/>
                        </a:rPr>
                        <a:t> </a:t>
                      </a:r>
                      <a:r>
                        <a:rPr sz="1400" spc="-10" dirty="0">
                          <a:latin typeface="Carlito"/>
                          <a:cs typeface="Carlito"/>
                        </a:rPr>
                        <a:t>values.</a:t>
                      </a:r>
                      <a:endParaRPr sz="1400">
                        <a:latin typeface="Carlito"/>
                        <a:cs typeface="Carlito"/>
                      </a:endParaRPr>
                    </a:p>
                  </a:txBody>
                  <a:tcPr marL="0" marR="0" marT="336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75260">
                        <a:lnSpc>
                          <a:spcPct val="100000"/>
                        </a:lnSpc>
                        <a:spcBef>
                          <a:spcPts val="260"/>
                        </a:spcBef>
                      </a:pPr>
                      <a:r>
                        <a:rPr sz="1400" spc="-10" dirty="0">
                          <a:latin typeface="Carlito"/>
                          <a:cs typeface="Carlito"/>
                        </a:rPr>
                        <a:t>Understand</a:t>
                      </a:r>
                      <a:r>
                        <a:rPr sz="1400" spc="-30" dirty="0">
                          <a:latin typeface="Carlito"/>
                          <a:cs typeface="Carlito"/>
                        </a:rPr>
                        <a:t> </a:t>
                      </a:r>
                      <a:r>
                        <a:rPr sz="1400" dirty="0">
                          <a:latin typeface="Carlito"/>
                          <a:cs typeface="Carlito"/>
                        </a:rPr>
                        <a:t>the</a:t>
                      </a:r>
                      <a:r>
                        <a:rPr sz="1400" spc="-25" dirty="0">
                          <a:latin typeface="Carlito"/>
                          <a:cs typeface="Carlito"/>
                        </a:rPr>
                        <a:t> cub </a:t>
                      </a:r>
                      <a:r>
                        <a:rPr sz="1400" dirty="0">
                          <a:latin typeface="Carlito"/>
                          <a:cs typeface="Carlito"/>
                        </a:rPr>
                        <a:t>scout</a:t>
                      </a:r>
                      <a:r>
                        <a:rPr sz="1400" spc="-45" dirty="0">
                          <a:latin typeface="Carlito"/>
                          <a:cs typeface="Carlito"/>
                        </a:rPr>
                        <a:t> </a:t>
                      </a:r>
                      <a:r>
                        <a:rPr sz="1400" dirty="0">
                          <a:latin typeface="Carlito"/>
                          <a:cs typeface="Carlito"/>
                        </a:rPr>
                        <a:t>promise</a:t>
                      </a:r>
                      <a:r>
                        <a:rPr sz="1400" spc="-50" dirty="0">
                          <a:latin typeface="Carlito"/>
                          <a:cs typeface="Carlito"/>
                        </a:rPr>
                        <a:t> </a:t>
                      </a:r>
                      <a:r>
                        <a:rPr sz="1400" dirty="0">
                          <a:latin typeface="Carlito"/>
                          <a:cs typeface="Carlito"/>
                        </a:rPr>
                        <a:t>and</a:t>
                      </a:r>
                      <a:r>
                        <a:rPr sz="1400" spc="-45" dirty="0">
                          <a:latin typeface="Carlito"/>
                          <a:cs typeface="Carlito"/>
                        </a:rPr>
                        <a:t> </a:t>
                      </a:r>
                      <a:r>
                        <a:rPr sz="1400" spc="-25" dirty="0">
                          <a:latin typeface="Carlito"/>
                          <a:cs typeface="Carlito"/>
                        </a:rPr>
                        <a:t>how </a:t>
                      </a:r>
                      <a:r>
                        <a:rPr sz="1400" dirty="0">
                          <a:latin typeface="Carlito"/>
                          <a:cs typeface="Carlito"/>
                        </a:rPr>
                        <a:t>they</a:t>
                      </a:r>
                      <a:r>
                        <a:rPr sz="1400" spc="-45" dirty="0">
                          <a:latin typeface="Carlito"/>
                          <a:cs typeface="Carlito"/>
                        </a:rPr>
                        <a:t> </a:t>
                      </a:r>
                      <a:r>
                        <a:rPr sz="1400" dirty="0">
                          <a:latin typeface="Carlito"/>
                          <a:cs typeface="Carlito"/>
                        </a:rPr>
                        <a:t>relate</a:t>
                      </a:r>
                      <a:r>
                        <a:rPr sz="1400" spc="-45" dirty="0">
                          <a:latin typeface="Carlito"/>
                          <a:cs typeface="Carlito"/>
                        </a:rPr>
                        <a:t> </a:t>
                      </a:r>
                      <a:r>
                        <a:rPr sz="1400" dirty="0">
                          <a:latin typeface="Carlito"/>
                          <a:cs typeface="Carlito"/>
                        </a:rPr>
                        <a:t>that</a:t>
                      </a:r>
                      <a:r>
                        <a:rPr sz="1400" spc="-40" dirty="0">
                          <a:latin typeface="Carlito"/>
                          <a:cs typeface="Carlito"/>
                        </a:rPr>
                        <a:t> </a:t>
                      </a:r>
                      <a:r>
                        <a:rPr sz="1400" dirty="0">
                          <a:latin typeface="Carlito"/>
                          <a:cs typeface="Carlito"/>
                        </a:rPr>
                        <a:t>to</a:t>
                      </a:r>
                      <a:r>
                        <a:rPr sz="1400" spc="-50" dirty="0">
                          <a:latin typeface="Carlito"/>
                          <a:cs typeface="Carlito"/>
                        </a:rPr>
                        <a:t> </a:t>
                      </a:r>
                      <a:r>
                        <a:rPr sz="1400" spc="-10" dirty="0">
                          <a:latin typeface="Carlito"/>
                          <a:cs typeface="Carlito"/>
                        </a:rPr>
                        <a:t>their everyday</a:t>
                      </a:r>
                      <a:r>
                        <a:rPr sz="1400" spc="-35" dirty="0">
                          <a:latin typeface="Carlito"/>
                          <a:cs typeface="Carlito"/>
                        </a:rPr>
                        <a:t> </a:t>
                      </a:r>
                      <a:r>
                        <a:rPr sz="1400" dirty="0">
                          <a:latin typeface="Carlito"/>
                          <a:cs typeface="Carlito"/>
                        </a:rPr>
                        <a:t>life.</a:t>
                      </a:r>
                      <a:r>
                        <a:rPr sz="1400" spc="245" dirty="0">
                          <a:latin typeface="Carlito"/>
                          <a:cs typeface="Carlito"/>
                        </a:rPr>
                        <a:t> </a:t>
                      </a:r>
                      <a:r>
                        <a:rPr sz="1400" dirty="0">
                          <a:latin typeface="Carlito"/>
                          <a:cs typeface="Carlito"/>
                        </a:rPr>
                        <a:t>Show</a:t>
                      </a:r>
                      <a:r>
                        <a:rPr sz="1400" spc="-35" dirty="0">
                          <a:latin typeface="Carlito"/>
                          <a:cs typeface="Carlito"/>
                        </a:rPr>
                        <a:t> </a:t>
                      </a:r>
                      <a:r>
                        <a:rPr sz="1400" spc="-25" dirty="0">
                          <a:latin typeface="Carlito"/>
                          <a:cs typeface="Carlito"/>
                        </a:rPr>
                        <a:t>an </a:t>
                      </a:r>
                      <a:r>
                        <a:rPr sz="1400" spc="-10" dirty="0">
                          <a:latin typeface="Carlito"/>
                          <a:cs typeface="Carlito"/>
                        </a:rPr>
                        <a:t>appreciation</a:t>
                      </a:r>
                      <a:r>
                        <a:rPr sz="1400" spc="-20" dirty="0">
                          <a:latin typeface="Carlito"/>
                          <a:cs typeface="Carlito"/>
                        </a:rPr>
                        <a:t> </a:t>
                      </a:r>
                      <a:r>
                        <a:rPr sz="1400" dirty="0">
                          <a:latin typeface="Carlito"/>
                          <a:cs typeface="Carlito"/>
                        </a:rPr>
                        <a:t>for</a:t>
                      </a:r>
                      <a:r>
                        <a:rPr sz="1400" spc="-15" dirty="0">
                          <a:latin typeface="Carlito"/>
                          <a:cs typeface="Carlito"/>
                        </a:rPr>
                        <a:t> </a:t>
                      </a:r>
                      <a:r>
                        <a:rPr sz="1400" dirty="0">
                          <a:latin typeface="Carlito"/>
                          <a:cs typeface="Carlito"/>
                        </a:rPr>
                        <a:t>a</a:t>
                      </a:r>
                      <a:r>
                        <a:rPr sz="1400" spc="-10" dirty="0">
                          <a:latin typeface="Carlito"/>
                          <a:cs typeface="Carlito"/>
                        </a:rPr>
                        <a:t> </a:t>
                      </a:r>
                      <a:r>
                        <a:rPr sz="1400" spc="-20" dirty="0">
                          <a:latin typeface="Carlito"/>
                          <a:cs typeface="Carlito"/>
                        </a:rPr>
                        <a:t>range </a:t>
                      </a:r>
                      <a:r>
                        <a:rPr sz="1400" dirty="0">
                          <a:latin typeface="Carlito"/>
                          <a:cs typeface="Carlito"/>
                        </a:rPr>
                        <a:t>of</a:t>
                      </a:r>
                      <a:r>
                        <a:rPr sz="1400" spc="-40" dirty="0">
                          <a:latin typeface="Carlito"/>
                          <a:cs typeface="Carlito"/>
                        </a:rPr>
                        <a:t> </a:t>
                      </a:r>
                      <a:r>
                        <a:rPr sz="1400" dirty="0">
                          <a:latin typeface="Carlito"/>
                          <a:cs typeface="Carlito"/>
                        </a:rPr>
                        <a:t>cultures</a:t>
                      </a:r>
                      <a:r>
                        <a:rPr sz="1400" spc="-35" dirty="0">
                          <a:latin typeface="Carlito"/>
                          <a:cs typeface="Carlito"/>
                        </a:rPr>
                        <a:t> </a:t>
                      </a:r>
                      <a:r>
                        <a:rPr sz="1400" dirty="0">
                          <a:latin typeface="Carlito"/>
                          <a:cs typeface="Carlito"/>
                        </a:rPr>
                        <a:t>and</a:t>
                      </a:r>
                      <a:r>
                        <a:rPr sz="1400" spc="-35" dirty="0">
                          <a:latin typeface="Carlito"/>
                          <a:cs typeface="Carlito"/>
                        </a:rPr>
                        <a:t> </a:t>
                      </a:r>
                      <a:r>
                        <a:rPr sz="1400" spc="-10" dirty="0">
                          <a:latin typeface="Carlito"/>
                          <a:cs typeface="Carlito"/>
                        </a:rPr>
                        <a:t>faiths</a:t>
                      </a:r>
                      <a:endParaRPr sz="1400">
                        <a:latin typeface="Carlito"/>
                        <a:cs typeface="Carlito"/>
                      </a:endParaRPr>
                    </a:p>
                  </a:txBody>
                  <a:tcPr marL="0" marR="0" marT="3302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97485">
                        <a:lnSpc>
                          <a:spcPct val="100200"/>
                        </a:lnSpc>
                        <a:spcBef>
                          <a:spcPts val="254"/>
                        </a:spcBef>
                      </a:pPr>
                      <a:r>
                        <a:rPr sz="1400" spc="-10" dirty="0">
                          <a:latin typeface="Carlito"/>
                          <a:cs typeface="Carlito"/>
                        </a:rPr>
                        <a:t>Understand</a:t>
                      </a:r>
                      <a:r>
                        <a:rPr sz="1400" spc="-30" dirty="0">
                          <a:latin typeface="Carlito"/>
                          <a:cs typeface="Carlito"/>
                        </a:rPr>
                        <a:t> </a:t>
                      </a:r>
                      <a:r>
                        <a:rPr sz="1400" dirty="0">
                          <a:latin typeface="Carlito"/>
                          <a:cs typeface="Carlito"/>
                        </a:rPr>
                        <a:t>the</a:t>
                      </a:r>
                      <a:r>
                        <a:rPr sz="1400" spc="-25" dirty="0">
                          <a:latin typeface="Carlito"/>
                          <a:cs typeface="Carlito"/>
                        </a:rPr>
                        <a:t> </a:t>
                      </a:r>
                      <a:r>
                        <a:rPr sz="1400" spc="-20" dirty="0">
                          <a:latin typeface="Carlito"/>
                          <a:cs typeface="Carlito"/>
                        </a:rPr>
                        <a:t>scout </a:t>
                      </a:r>
                      <a:r>
                        <a:rPr sz="1400" dirty="0">
                          <a:latin typeface="Carlito"/>
                          <a:cs typeface="Carlito"/>
                        </a:rPr>
                        <a:t>promise,</a:t>
                      </a:r>
                      <a:r>
                        <a:rPr sz="1400" spc="-45" dirty="0">
                          <a:latin typeface="Carlito"/>
                          <a:cs typeface="Carlito"/>
                        </a:rPr>
                        <a:t> </a:t>
                      </a:r>
                      <a:r>
                        <a:rPr sz="1400" dirty="0">
                          <a:latin typeface="Carlito"/>
                          <a:cs typeface="Carlito"/>
                        </a:rPr>
                        <a:t>and</a:t>
                      </a:r>
                      <a:r>
                        <a:rPr sz="1400" spc="-45" dirty="0">
                          <a:latin typeface="Carlito"/>
                          <a:cs typeface="Carlito"/>
                        </a:rPr>
                        <a:t> </a:t>
                      </a:r>
                      <a:r>
                        <a:rPr sz="1400" dirty="0">
                          <a:latin typeface="Carlito"/>
                          <a:cs typeface="Carlito"/>
                        </a:rPr>
                        <a:t>show</a:t>
                      </a:r>
                      <a:r>
                        <a:rPr sz="1400" spc="-40" dirty="0">
                          <a:latin typeface="Carlito"/>
                          <a:cs typeface="Carlito"/>
                        </a:rPr>
                        <a:t> </a:t>
                      </a:r>
                      <a:r>
                        <a:rPr sz="1400" spc="-10" dirty="0">
                          <a:latin typeface="Carlito"/>
                          <a:cs typeface="Carlito"/>
                        </a:rPr>
                        <a:t>other </a:t>
                      </a:r>
                      <a:r>
                        <a:rPr sz="1400" dirty="0">
                          <a:latin typeface="Carlito"/>
                          <a:cs typeface="Carlito"/>
                        </a:rPr>
                        <a:t>scouts</a:t>
                      </a:r>
                      <a:r>
                        <a:rPr sz="1400" spc="-35" dirty="0">
                          <a:latin typeface="Carlito"/>
                          <a:cs typeface="Carlito"/>
                        </a:rPr>
                        <a:t> </a:t>
                      </a:r>
                      <a:r>
                        <a:rPr sz="1400" dirty="0">
                          <a:latin typeface="Carlito"/>
                          <a:cs typeface="Carlito"/>
                        </a:rPr>
                        <a:t>how</a:t>
                      </a:r>
                      <a:r>
                        <a:rPr sz="1400" spc="-40" dirty="0">
                          <a:latin typeface="Carlito"/>
                          <a:cs typeface="Carlito"/>
                        </a:rPr>
                        <a:t> </a:t>
                      </a:r>
                      <a:r>
                        <a:rPr sz="1400" dirty="0">
                          <a:latin typeface="Carlito"/>
                          <a:cs typeface="Carlito"/>
                        </a:rPr>
                        <a:t>this</a:t>
                      </a:r>
                      <a:r>
                        <a:rPr sz="1400" spc="-30" dirty="0">
                          <a:latin typeface="Carlito"/>
                          <a:cs typeface="Carlito"/>
                        </a:rPr>
                        <a:t> </a:t>
                      </a:r>
                      <a:r>
                        <a:rPr sz="1400" spc="-10" dirty="0">
                          <a:latin typeface="Carlito"/>
                          <a:cs typeface="Carlito"/>
                        </a:rPr>
                        <a:t>shapes </a:t>
                      </a:r>
                      <a:r>
                        <a:rPr sz="1400" dirty="0">
                          <a:latin typeface="Carlito"/>
                          <a:cs typeface="Carlito"/>
                        </a:rPr>
                        <a:t>their</a:t>
                      </a:r>
                      <a:r>
                        <a:rPr sz="1400" spc="-30" dirty="0">
                          <a:latin typeface="Carlito"/>
                          <a:cs typeface="Carlito"/>
                        </a:rPr>
                        <a:t> </a:t>
                      </a:r>
                      <a:r>
                        <a:rPr sz="1400" dirty="0">
                          <a:latin typeface="Carlito"/>
                          <a:cs typeface="Carlito"/>
                        </a:rPr>
                        <a:t>values.</a:t>
                      </a:r>
                      <a:r>
                        <a:rPr sz="1400" spc="245" dirty="0">
                          <a:latin typeface="Carlito"/>
                          <a:cs typeface="Carlito"/>
                        </a:rPr>
                        <a:t> </a:t>
                      </a:r>
                      <a:r>
                        <a:rPr sz="1400" spc="-40" dirty="0">
                          <a:latin typeface="Carlito"/>
                          <a:cs typeface="Carlito"/>
                        </a:rPr>
                        <a:t>Take</a:t>
                      </a:r>
                      <a:r>
                        <a:rPr sz="1400" spc="-25" dirty="0">
                          <a:latin typeface="Carlito"/>
                          <a:cs typeface="Carlito"/>
                        </a:rPr>
                        <a:t> an </a:t>
                      </a:r>
                      <a:r>
                        <a:rPr sz="1400" dirty="0">
                          <a:latin typeface="Carlito"/>
                          <a:cs typeface="Carlito"/>
                        </a:rPr>
                        <a:t>active</a:t>
                      </a:r>
                      <a:r>
                        <a:rPr sz="1400" spc="-35" dirty="0">
                          <a:latin typeface="Carlito"/>
                          <a:cs typeface="Carlito"/>
                        </a:rPr>
                        <a:t> </a:t>
                      </a:r>
                      <a:r>
                        <a:rPr sz="1400" dirty="0">
                          <a:latin typeface="Carlito"/>
                          <a:cs typeface="Carlito"/>
                        </a:rPr>
                        <a:t>role</a:t>
                      </a:r>
                      <a:r>
                        <a:rPr sz="1400" spc="-35" dirty="0">
                          <a:latin typeface="Carlito"/>
                          <a:cs typeface="Carlito"/>
                        </a:rPr>
                        <a:t> </a:t>
                      </a:r>
                      <a:r>
                        <a:rPr sz="1400" dirty="0">
                          <a:latin typeface="Carlito"/>
                          <a:cs typeface="Carlito"/>
                        </a:rPr>
                        <a:t>in</a:t>
                      </a:r>
                      <a:r>
                        <a:rPr sz="1400" spc="-35" dirty="0">
                          <a:latin typeface="Carlito"/>
                          <a:cs typeface="Carlito"/>
                        </a:rPr>
                        <a:t> </a:t>
                      </a:r>
                      <a:r>
                        <a:rPr sz="1400" spc="-10" dirty="0">
                          <a:latin typeface="Carlito"/>
                          <a:cs typeface="Carlito"/>
                        </a:rPr>
                        <a:t>promoting </a:t>
                      </a:r>
                      <a:r>
                        <a:rPr sz="1400" dirty="0">
                          <a:latin typeface="Carlito"/>
                          <a:cs typeface="Carlito"/>
                        </a:rPr>
                        <a:t>positive</a:t>
                      </a:r>
                      <a:r>
                        <a:rPr sz="1400" spc="-70" dirty="0">
                          <a:latin typeface="Carlito"/>
                          <a:cs typeface="Carlito"/>
                        </a:rPr>
                        <a:t> </a:t>
                      </a:r>
                      <a:r>
                        <a:rPr sz="1400" dirty="0">
                          <a:latin typeface="Carlito"/>
                          <a:cs typeface="Carlito"/>
                        </a:rPr>
                        <a:t>values</a:t>
                      </a:r>
                      <a:r>
                        <a:rPr sz="1400" spc="-65" dirty="0">
                          <a:latin typeface="Carlito"/>
                          <a:cs typeface="Carlito"/>
                        </a:rPr>
                        <a:t> </a:t>
                      </a:r>
                      <a:r>
                        <a:rPr sz="1400" spc="-25" dirty="0">
                          <a:latin typeface="Carlito"/>
                          <a:cs typeface="Carlito"/>
                        </a:rPr>
                        <a:t>and </a:t>
                      </a:r>
                      <a:r>
                        <a:rPr sz="1400" dirty="0">
                          <a:latin typeface="Carlito"/>
                          <a:cs typeface="Carlito"/>
                        </a:rPr>
                        <a:t>valuing</a:t>
                      </a:r>
                      <a:r>
                        <a:rPr sz="1400" spc="-70" dirty="0">
                          <a:latin typeface="Carlito"/>
                          <a:cs typeface="Carlito"/>
                        </a:rPr>
                        <a:t> </a:t>
                      </a:r>
                      <a:r>
                        <a:rPr sz="1400" spc="-10" dirty="0">
                          <a:latin typeface="Carlito"/>
                          <a:cs typeface="Carlito"/>
                        </a:rPr>
                        <a:t>diversity.</a:t>
                      </a:r>
                      <a:endParaRPr sz="1400">
                        <a:latin typeface="Carlito"/>
                        <a:cs typeface="Carlito"/>
                      </a:endParaRPr>
                    </a:p>
                  </a:txBody>
                  <a:tcPr marL="0" marR="0" marT="3238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00965">
                        <a:lnSpc>
                          <a:spcPct val="99600"/>
                        </a:lnSpc>
                        <a:spcBef>
                          <a:spcPts val="265"/>
                        </a:spcBef>
                      </a:pPr>
                      <a:r>
                        <a:rPr sz="1400" spc="-10" dirty="0">
                          <a:latin typeface="Carlito"/>
                          <a:cs typeface="Carlito"/>
                        </a:rPr>
                        <a:t>Celebrate</a:t>
                      </a:r>
                      <a:r>
                        <a:rPr sz="1400" spc="-25" dirty="0">
                          <a:latin typeface="Carlito"/>
                          <a:cs typeface="Carlito"/>
                        </a:rPr>
                        <a:t> </a:t>
                      </a:r>
                      <a:r>
                        <a:rPr sz="1400" dirty="0">
                          <a:latin typeface="Carlito"/>
                          <a:cs typeface="Carlito"/>
                        </a:rPr>
                        <a:t>the</a:t>
                      </a:r>
                      <a:r>
                        <a:rPr sz="1400" spc="-25" dirty="0">
                          <a:latin typeface="Carlito"/>
                          <a:cs typeface="Carlito"/>
                        </a:rPr>
                        <a:t> </a:t>
                      </a:r>
                      <a:r>
                        <a:rPr sz="1400" dirty="0">
                          <a:latin typeface="Carlito"/>
                          <a:cs typeface="Carlito"/>
                        </a:rPr>
                        <a:t>full</a:t>
                      </a:r>
                      <a:r>
                        <a:rPr sz="1400" spc="-25" dirty="0">
                          <a:latin typeface="Carlito"/>
                          <a:cs typeface="Carlito"/>
                        </a:rPr>
                        <a:t> </a:t>
                      </a:r>
                      <a:r>
                        <a:rPr sz="1400" spc="-20" dirty="0">
                          <a:latin typeface="Carlito"/>
                          <a:cs typeface="Carlito"/>
                        </a:rPr>
                        <a:t>range </a:t>
                      </a:r>
                      <a:r>
                        <a:rPr sz="1400" dirty="0">
                          <a:latin typeface="Carlito"/>
                          <a:cs typeface="Carlito"/>
                        </a:rPr>
                        <a:t>of</a:t>
                      </a:r>
                      <a:r>
                        <a:rPr sz="1400" spc="-15" dirty="0">
                          <a:latin typeface="Carlito"/>
                          <a:cs typeface="Carlito"/>
                        </a:rPr>
                        <a:t> </a:t>
                      </a:r>
                      <a:r>
                        <a:rPr sz="1400" spc="-10" dirty="0">
                          <a:latin typeface="Carlito"/>
                          <a:cs typeface="Carlito"/>
                        </a:rPr>
                        <a:t>diverse beliefs </a:t>
                      </a:r>
                      <a:r>
                        <a:rPr sz="1400" spc="-25" dirty="0">
                          <a:latin typeface="Carlito"/>
                          <a:cs typeface="Carlito"/>
                        </a:rPr>
                        <a:t>and </a:t>
                      </a:r>
                      <a:r>
                        <a:rPr sz="1400" dirty="0">
                          <a:latin typeface="Carlito"/>
                          <a:cs typeface="Carlito"/>
                        </a:rPr>
                        <a:t>cultures</a:t>
                      </a:r>
                      <a:r>
                        <a:rPr sz="1400" spc="-55" dirty="0">
                          <a:latin typeface="Carlito"/>
                          <a:cs typeface="Carlito"/>
                        </a:rPr>
                        <a:t> </a:t>
                      </a:r>
                      <a:r>
                        <a:rPr sz="1400" dirty="0">
                          <a:latin typeface="Carlito"/>
                          <a:cs typeface="Carlito"/>
                        </a:rPr>
                        <a:t>while</a:t>
                      </a:r>
                      <a:r>
                        <a:rPr sz="1400" spc="-50" dirty="0">
                          <a:latin typeface="Carlito"/>
                          <a:cs typeface="Carlito"/>
                        </a:rPr>
                        <a:t> </a:t>
                      </a:r>
                      <a:r>
                        <a:rPr sz="1400" spc="-10" dirty="0">
                          <a:latin typeface="Carlito"/>
                          <a:cs typeface="Carlito"/>
                        </a:rPr>
                        <a:t>promoting </a:t>
                      </a:r>
                      <a:r>
                        <a:rPr sz="1400" dirty="0">
                          <a:latin typeface="Carlito"/>
                          <a:cs typeface="Carlito"/>
                        </a:rPr>
                        <a:t>harmony</a:t>
                      </a:r>
                      <a:r>
                        <a:rPr sz="1400" spc="-60" dirty="0">
                          <a:latin typeface="Carlito"/>
                          <a:cs typeface="Carlito"/>
                        </a:rPr>
                        <a:t> </a:t>
                      </a:r>
                      <a:r>
                        <a:rPr sz="1400" dirty="0">
                          <a:latin typeface="Carlito"/>
                          <a:cs typeface="Carlito"/>
                        </a:rPr>
                        <a:t>based</a:t>
                      </a:r>
                      <a:r>
                        <a:rPr sz="1400" spc="-60" dirty="0">
                          <a:latin typeface="Carlito"/>
                          <a:cs typeface="Carlito"/>
                        </a:rPr>
                        <a:t> </a:t>
                      </a:r>
                      <a:r>
                        <a:rPr sz="1400" spc="-25" dirty="0">
                          <a:latin typeface="Carlito"/>
                          <a:cs typeface="Carlito"/>
                        </a:rPr>
                        <a:t>on </a:t>
                      </a:r>
                      <a:r>
                        <a:rPr sz="1400" dirty="0">
                          <a:latin typeface="Carlito"/>
                          <a:cs typeface="Carlito"/>
                        </a:rPr>
                        <a:t>shared</a:t>
                      </a:r>
                      <a:r>
                        <a:rPr sz="1400" spc="-60" dirty="0">
                          <a:latin typeface="Carlito"/>
                          <a:cs typeface="Carlito"/>
                        </a:rPr>
                        <a:t> </a:t>
                      </a:r>
                      <a:r>
                        <a:rPr sz="1400" dirty="0">
                          <a:latin typeface="Carlito"/>
                          <a:cs typeface="Carlito"/>
                        </a:rPr>
                        <a:t>scouting</a:t>
                      </a:r>
                      <a:r>
                        <a:rPr sz="1400" spc="-60" dirty="0">
                          <a:latin typeface="Carlito"/>
                          <a:cs typeface="Carlito"/>
                        </a:rPr>
                        <a:t> </a:t>
                      </a:r>
                      <a:r>
                        <a:rPr sz="1400" spc="-10" dirty="0">
                          <a:latin typeface="Carlito"/>
                          <a:cs typeface="Carlito"/>
                        </a:rPr>
                        <a:t>values</a:t>
                      </a:r>
                      <a:endParaRPr sz="1400">
                        <a:latin typeface="Carlito"/>
                        <a:cs typeface="Carlito"/>
                      </a:endParaRPr>
                    </a:p>
                  </a:txBody>
                  <a:tcPr marL="0" marR="0" marT="336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40970">
                        <a:lnSpc>
                          <a:spcPct val="101400"/>
                        </a:lnSpc>
                        <a:spcBef>
                          <a:spcPts val="235"/>
                        </a:spcBef>
                      </a:pPr>
                      <a:r>
                        <a:rPr sz="1400" dirty="0">
                          <a:latin typeface="Carlito"/>
                          <a:cs typeface="Carlito"/>
                        </a:rPr>
                        <a:t>Use</a:t>
                      </a:r>
                      <a:r>
                        <a:rPr sz="1400" spc="-55" dirty="0">
                          <a:latin typeface="Carlito"/>
                          <a:cs typeface="Carlito"/>
                        </a:rPr>
                        <a:t> </a:t>
                      </a:r>
                      <a:r>
                        <a:rPr sz="1400" dirty="0">
                          <a:latin typeface="Carlito"/>
                          <a:cs typeface="Carlito"/>
                        </a:rPr>
                        <a:t>personal</a:t>
                      </a:r>
                      <a:r>
                        <a:rPr sz="1400" spc="-50" dirty="0">
                          <a:latin typeface="Carlito"/>
                          <a:cs typeface="Carlito"/>
                        </a:rPr>
                        <a:t> </a:t>
                      </a:r>
                      <a:r>
                        <a:rPr sz="1400" spc="-10" dirty="0">
                          <a:latin typeface="Carlito"/>
                          <a:cs typeface="Carlito"/>
                        </a:rPr>
                        <a:t>experience </a:t>
                      </a:r>
                      <a:r>
                        <a:rPr sz="1400" dirty="0">
                          <a:latin typeface="Carlito"/>
                          <a:cs typeface="Carlito"/>
                        </a:rPr>
                        <a:t>to</a:t>
                      </a:r>
                      <a:r>
                        <a:rPr sz="1400" spc="-55" dirty="0">
                          <a:latin typeface="Carlito"/>
                          <a:cs typeface="Carlito"/>
                        </a:rPr>
                        <a:t> </a:t>
                      </a:r>
                      <a:r>
                        <a:rPr sz="1400" dirty="0">
                          <a:latin typeface="Carlito"/>
                          <a:cs typeface="Carlito"/>
                        </a:rPr>
                        <a:t>inspire</a:t>
                      </a:r>
                      <a:r>
                        <a:rPr sz="1400" spc="-50" dirty="0">
                          <a:latin typeface="Carlito"/>
                          <a:cs typeface="Carlito"/>
                        </a:rPr>
                        <a:t> </a:t>
                      </a:r>
                      <a:r>
                        <a:rPr sz="1400" dirty="0">
                          <a:latin typeface="Carlito"/>
                          <a:cs typeface="Carlito"/>
                        </a:rPr>
                        <a:t>others</a:t>
                      </a:r>
                      <a:r>
                        <a:rPr sz="1400" spc="-50" dirty="0">
                          <a:latin typeface="Carlito"/>
                          <a:cs typeface="Carlito"/>
                        </a:rPr>
                        <a:t> </a:t>
                      </a:r>
                      <a:r>
                        <a:rPr sz="1400" spc="-25" dirty="0">
                          <a:latin typeface="Carlito"/>
                          <a:cs typeface="Carlito"/>
                        </a:rPr>
                        <a:t>to </a:t>
                      </a:r>
                      <a:r>
                        <a:rPr sz="1400" dirty="0">
                          <a:latin typeface="Carlito"/>
                          <a:cs typeface="Carlito"/>
                        </a:rPr>
                        <a:t>follow</a:t>
                      </a:r>
                      <a:r>
                        <a:rPr sz="1400" spc="-50" dirty="0">
                          <a:latin typeface="Carlito"/>
                          <a:cs typeface="Carlito"/>
                        </a:rPr>
                        <a:t> </a:t>
                      </a:r>
                      <a:r>
                        <a:rPr sz="1400" dirty="0">
                          <a:latin typeface="Carlito"/>
                          <a:cs typeface="Carlito"/>
                        </a:rPr>
                        <a:t>the</a:t>
                      </a:r>
                      <a:r>
                        <a:rPr sz="1400" spc="-45" dirty="0">
                          <a:latin typeface="Carlito"/>
                          <a:cs typeface="Carlito"/>
                        </a:rPr>
                        <a:t> </a:t>
                      </a:r>
                      <a:r>
                        <a:rPr sz="1400" dirty="0">
                          <a:latin typeface="Carlito"/>
                          <a:cs typeface="Carlito"/>
                        </a:rPr>
                        <a:t>scout</a:t>
                      </a:r>
                      <a:r>
                        <a:rPr sz="1400" spc="-40" dirty="0">
                          <a:latin typeface="Carlito"/>
                          <a:cs typeface="Carlito"/>
                        </a:rPr>
                        <a:t> </a:t>
                      </a:r>
                      <a:r>
                        <a:rPr sz="1400" spc="-10" dirty="0">
                          <a:latin typeface="Carlito"/>
                          <a:cs typeface="Carlito"/>
                        </a:rPr>
                        <a:t>values.</a:t>
                      </a:r>
                      <a:endParaRPr sz="1400">
                        <a:latin typeface="Carlito"/>
                        <a:cs typeface="Carlito"/>
                      </a:endParaRPr>
                    </a:p>
                  </a:txBody>
                  <a:tcPr marL="0" marR="0" marT="2984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val="10001"/>
                  </a:ext>
                </a:extLst>
              </a:tr>
              <a:tr h="3030220">
                <a:tc>
                  <a:txBody>
                    <a:bodyPr/>
                    <a:lstStyle/>
                    <a:p>
                      <a:pPr marL="376555" marR="144780" indent="-285750">
                        <a:lnSpc>
                          <a:spcPct val="99400"/>
                        </a:lnSpc>
                        <a:spcBef>
                          <a:spcPts val="275"/>
                        </a:spcBef>
                        <a:buFont typeface="Arial"/>
                        <a:buChar char="•"/>
                        <a:tabLst>
                          <a:tab pos="376555" algn="l"/>
                        </a:tabLst>
                      </a:pPr>
                      <a:r>
                        <a:rPr sz="1200" dirty="0">
                          <a:latin typeface="Carlito"/>
                          <a:cs typeface="Carlito"/>
                        </a:rPr>
                        <a:t>Explore</a:t>
                      </a:r>
                      <a:r>
                        <a:rPr sz="1200" spc="-50" dirty="0">
                          <a:latin typeface="Carlito"/>
                          <a:cs typeface="Carlito"/>
                        </a:rPr>
                        <a:t> </a:t>
                      </a:r>
                      <a:r>
                        <a:rPr sz="1200" dirty="0">
                          <a:latin typeface="Carlito"/>
                          <a:cs typeface="Carlito"/>
                        </a:rPr>
                        <a:t>through</a:t>
                      </a:r>
                      <a:r>
                        <a:rPr sz="1200" spc="-55" dirty="0">
                          <a:latin typeface="Carlito"/>
                          <a:cs typeface="Carlito"/>
                        </a:rPr>
                        <a:t> </a:t>
                      </a:r>
                      <a:r>
                        <a:rPr sz="1200" spc="-20" dirty="0">
                          <a:latin typeface="Carlito"/>
                          <a:cs typeface="Carlito"/>
                        </a:rPr>
                        <a:t>games </a:t>
                      </a:r>
                      <a:r>
                        <a:rPr sz="1200" dirty="0">
                          <a:latin typeface="Carlito"/>
                          <a:cs typeface="Carlito"/>
                        </a:rPr>
                        <a:t>and</a:t>
                      </a:r>
                      <a:r>
                        <a:rPr sz="1200" spc="-45" dirty="0">
                          <a:latin typeface="Carlito"/>
                          <a:cs typeface="Carlito"/>
                        </a:rPr>
                        <a:t> </a:t>
                      </a:r>
                      <a:r>
                        <a:rPr sz="1200" dirty="0">
                          <a:latin typeface="Carlito"/>
                          <a:cs typeface="Carlito"/>
                        </a:rPr>
                        <a:t>stories</a:t>
                      </a:r>
                      <a:r>
                        <a:rPr sz="1200" spc="-30" dirty="0">
                          <a:latin typeface="Carlito"/>
                          <a:cs typeface="Carlito"/>
                        </a:rPr>
                        <a:t> </a:t>
                      </a:r>
                      <a:r>
                        <a:rPr sz="1200" spc="-25" dirty="0">
                          <a:latin typeface="Carlito"/>
                          <a:cs typeface="Carlito"/>
                        </a:rPr>
                        <a:t>the </a:t>
                      </a:r>
                      <a:r>
                        <a:rPr sz="1200" dirty="0">
                          <a:latin typeface="Carlito"/>
                          <a:cs typeface="Carlito"/>
                        </a:rPr>
                        <a:t>meaning</a:t>
                      </a:r>
                      <a:r>
                        <a:rPr sz="1200" spc="-25" dirty="0">
                          <a:latin typeface="Carlito"/>
                          <a:cs typeface="Carlito"/>
                        </a:rPr>
                        <a:t> </a:t>
                      </a:r>
                      <a:r>
                        <a:rPr sz="1200" dirty="0">
                          <a:latin typeface="Carlito"/>
                          <a:cs typeface="Carlito"/>
                        </a:rPr>
                        <a:t>of</a:t>
                      </a:r>
                      <a:r>
                        <a:rPr sz="1200" spc="-30" dirty="0">
                          <a:latin typeface="Carlito"/>
                          <a:cs typeface="Carlito"/>
                        </a:rPr>
                        <a:t> </a:t>
                      </a:r>
                      <a:r>
                        <a:rPr sz="1200" spc="-20" dirty="0">
                          <a:latin typeface="Carlito"/>
                          <a:cs typeface="Carlito"/>
                        </a:rPr>
                        <a:t>scout </a:t>
                      </a:r>
                      <a:r>
                        <a:rPr sz="1200" spc="-10" dirty="0">
                          <a:latin typeface="Carlito"/>
                          <a:cs typeface="Carlito"/>
                        </a:rPr>
                        <a:t>values.</a:t>
                      </a:r>
                      <a:endParaRPr sz="1200">
                        <a:latin typeface="Carlito"/>
                        <a:cs typeface="Carlito"/>
                      </a:endParaRPr>
                    </a:p>
                    <a:p>
                      <a:pPr marL="376555" marR="240665" indent="-285750">
                        <a:lnSpc>
                          <a:spcPct val="99400"/>
                        </a:lnSpc>
                        <a:spcBef>
                          <a:spcPts val="55"/>
                        </a:spcBef>
                        <a:buFont typeface="Arial"/>
                        <a:buChar char="•"/>
                        <a:tabLst>
                          <a:tab pos="376555" algn="l"/>
                        </a:tabLst>
                      </a:pPr>
                      <a:r>
                        <a:rPr sz="1200" dirty="0">
                          <a:latin typeface="Carlito"/>
                          <a:cs typeface="Carlito"/>
                        </a:rPr>
                        <a:t>Meet</a:t>
                      </a:r>
                      <a:r>
                        <a:rPr sz="1200" spc="-55" dirty="0">
                          <a:latin typeface="Carlito"/>
                          <a:cs typeface="Carlito"/>
                        </a:rPr>
                        <a:t> </a:t>
                      </a:r>
                      <a:r>
                        <a:rPr sz="1200" dirty="0">
                          <a:latin typeface="Carlito"/>
                          <a:cs typeface="Carlito"/>
                        </a:rPr>
                        <a:t>members</a:t>
                      </a:r>
                      <a:r>
                        <a:rPr sz="1200" spc="-45" dirty="0">
                          <a:latin typeface="Carlito"/>
                          <a:cs typeface="Carlito"/>
                        </a:rPr>
                        <a:t> </a:t>
                      </a:r>
                      <a:r>
                        <a:rPr sz="1200" spc="-25" dirty="0">
                          <a:latin typeface="Carlito"/>
                          <a:cs typeface="Carlito"/>
                        </a:rPr>
                        <a:t>of </a:t>
                      </a:r>
                      <a:r>
                        <a:rPr sz="1200" dirty="0">
                          <a:latin typeface="Carlito"/>
                          <a:cs typeface="Carlito"/>
                        </a:rPr>
                        <a:t>scouting</a:t>
                      </a:r>
                      <a:r>
                        <a:rPr sz="1200" spc="-50" dirty="0">
                          <a:latin typeface="Carlito"/>
                          <a:cs typeface="Carlito"/>
                        </a:rPr>
                        <a:t> </a:t>
                      </a:r>
                      <a:r>
                        <a:rPr sz="1200" dirty="0">
                          <a:latin typeface="Carlito"/>
                          <a:cs typeface="Carlito"/>
                        </a:rPr>
                        <a:t>from</a:t>
                      </a:r>
                      <a:r>
                        <a:rPr sz="1200" spc="-40" dirty="0">
                          <a:latin typeface="Carlito"/>
                          <a:cs typeface="Carlito"/>
                        </a:rPr>
                        <a:t> </a:t>
                      </a:r>
                      <a:r>
                        <a:rPr sz="1200" spc="-20" dirty="0">
                          <a:latin typeface="Carlito"/>
                          <a:cs typeface="Carlito"/>
                        </a:rPr>
                        <a:t>other </a:t>
                      </a:r>
                      <a:r>
                        <a:rPr sz="1200" dirty="0">
                          <a:latin typeface="Carlito"/>
                          <a:cs typeface="Carlito"/>
                        </a:rPr>
                        <a:t>sections</a:t>
                      </a:r>
                      <a:r>
                        <a:rPr sz="1200" spc="-35" dirty="0">
                          <a:latin typeface="Carlito"/>
                          <a:cs typeface="Carlito"/>
                        </a:rPr>
                        <a:t> </a:t>
                      </a:r>
                      <a:r>
                        <a:rPr sz="1200" dirty="0">
                          <a:latin typeface="Carlito"/>
                          <a:cs typeface="Carlito"/>
                        </a:rPr>
                        <a:t>at</a:t>
                      </a:r>
                      <a:r>
                        <a:rPr sz="1200" spc="-35" dirty="0">
                          <a:latin typeface="Carlito"/>
                          <a:cs typeface="Carlito"/>
                        </a:rPr>
                        <a:t> </a:t>
                      </a:r>
                      <a:r>
                        <a:rPr sz="1200" dirty="0">
                          <a:latin typeface="Carlito"/>
                          <a:cs typeface="Carlito"/>
                        </a:rPr>
                        <a:t>group</a:t>
                      </a:r>
                      <a:r>
                        <a:rPr sz="1200" spc="-40" dirty="0">
                          <a:latin typeface="Carlito"/>
                          <a:cs typeface="Carlito"/>
                        </a:rPr>
                        <a:t> </a:t>
                      </a:r>
                      <a:r>
                        <a:rPr sz="1200" spc="-25" dirty="0">
                          <a:latin typeface="Carlito"/>
                          <a:cs typeface="Carlito"/>
                        </a:rPr>
                        <a:t>and </a:t>
                      </a:r>
                      <a:r>
                        <a:rPr sz="1200" dirty="0">
                          <a:latin typeface="Carlito"/>
                          <a:cs typeface="Carlito"/>
                        </a:rPr>
                        <a:t>district</a:t>
                      </a:r>
                      <a:r>
                        <a:rPr sz="1200" spc="-60" dirty="0">
                          <a:latin typeface="Carlito"/>
                          <a:cs typeface="Carlito"/>
                        </a:rPr>
                        <a:t> </a:t>
                      </a:r>
                      <a:r>
                        <a:rPr sz="1200" spc="-10" dirty="0">
                          <a:latin typeface="Carlito"/>
                          <a:cs typeface="Carlito"/>
                        </a:rPr>
                        <a:t>events.</a:t>
                      </a:r>
                      <a:endParaRPr sz="1200">
                        <a:latin typeface="Carlito"/>
                        <a:cs typeface="Carlito"/>
                      </a:endParaRPr>
                    </a:p>
                    <a:p>
                      <a:pPr marL="376555" indent="-285750">
                        <a:lnSpc>
                          <a:spcPts val="1415"/>
                        </a:lnSpc>
                        <a:buFont typeface="Arial"/>
                        <a:buChar char="•"/>
                        <a:tabLst>
                          <a:tab pos="376555" algn="l"/>
                        </a:tabLst>
                      </a:pPr>
                      <a:r>
                        <a:rPr sz="1200" dirty="0">
                          <a:latin typeface="Carlito"/>
                          <a:cs typeface="Carlito"/>
                        </a:rPr>
                        <a:t>Visits</a:t>
                      </a:r>
                      <a:r>
                        <a:rPr sz="1200" spc="-40" dirty="0">
                          <a:latin typeface="Carlito"/>
                          <a:cs typeface="Carlito"/>
                        </a:rPr>
                        <a:t> </a:t>
                      </a:r>
                      <a:r>
                        <a:rPr sz="1200" dirty="0">
                          <a:latin typeface="Carlito"/>
                          <a:cs typeface="Carlito"/>
                        </a:rPr>
                        <a:t>from</a:t>
                      </a:r>
                      <a:r>
                        <a:rPr sz="1200" spc="-40" dirty="0">
                          <a:latin typeface="Carlito"/>
                          <a:cs typeface="Carlito"/>
                        </a:rPr>
                        <a:t> </a:t>
                      </a:r>
                      <a:r>
                        <a:rPr sz="1200" dirty="0">
                          <a:latin typeface="Carlito"/>
                          <a:cs typeface="Carlito"/>
                        </a:rPr>
                        <a:t>members</a:t>
                      </a:r>
                      <a:r>
                        <a:rPr sz="1200" spc="-40" dirty="0">
                          <a:latin typeface="Carlito"/>
                          <a:cs typeface="Carlito"/>
                        </a:rPr>
                        <a:t> </a:t>
                      </a:r>
                      <a:r>
                        <a:rPr sz="1200" spc="-25" dirty="0">
                          <a:latin typeface="Carlito"/>
                          <a:cs typeface="Carlito"/>
                        </a:rPr>
                        <a:t>of</a:t>
                      </a:r>
                      <a:endParaRPr sz="1200">
                        <a:latin typeface="Carlito"/>
                        <a:cs typeface="Carlito"/>
                      </a:endParaRPr>
                    </a:p>
                    <a:p>
                      <a:pPr marL="376555" marR="236220">
                        <a:lnSpc>
                          <a:spcPct val="100800"/>
                        </a:lnSpc>
                        <a:spcBef>
                          <a:spcPts val="40"/>
                        </a:spcBef>
                      </a:pPr>
                      <a:r>
                        <a:rPr sz="1200" dirty="0">
                          <a:latin typeface="Carlito"/>
                          <a:cs typeface="Carlito"/>
                        </a:rPr>
                        <a:t>scouting</a:t>
                      </a:r>
                      <a:r>
                        <a:rPr sz="1200" spc="-35" dirty="0">
                          <a:latin typeface="Carlito"/>
                          <a:cs typeface="Carlito"/>
                        </a:rPr>
                        <a:t> </a:t>
                      </a:r>
                      <a:r>
                        <a:rPr sz="1200" dirty="0">
                          <a:latin typeface="Carlito"/>
                          <a:cs typeface="Carlito"/>
                        </a:rPr>
                        <a:t>in</a:t>
                      </a:r>
                      <a:r>
                        <a:rPr sz="1200" spc="-35" dirty="0">
                          <a:latin typeface="Carlito"/>
                          <a:cs typeface="Carlito"/>
                        </a:rPr>
                        <a:t> </a:t>
                      </a:r>
                      <a:r>
                        <a:rPr sz="1200" spc="-20" dirty="0">
                          <a:latin typeface="Carlito"/>
                          <a:cs typeface="Carlito"/>
                        </a:rPr>
                        <a:t>other </a:t>
                      </a:r>
                      <a:r>
                        <a:rPr sz="1200" dirty="0">
                          <a:latin typeface="Carlito"/>
                          <a:cs typeface="Carlito"/>
                        </a:rPr>
                        <a:t>sections</a:t>
                      </a:r>
                      <a:r>
                        <a:rPr sz="1200" spc="-35" dirty="0">
                          <a:latin typeface="Carlito"/>
                          <a:cs typeface="Carlito"/>
                        </a:rPr>
                        <a:t> </a:t>
                      </a:r>
                      <a:r>
                        <a:rPr sz="1200" dirty="0">
                          <a:latin typeface="Carlito"/>
                          <a:cs typeface="Carlito"/>
                        </a:rPr>
                        <a:t>to</a:t>
                      </a:r>
                      <a:r>
                        <a:rPr sz="1200" spc="-30" dirty="0">
                          <a:latin typeface="Carlito"/>
                          <a:cs typeface="Carlito"/>
                        </a:rPr>
                        <a:t> </a:t>
                      </a:r>
                      <a:r>
                        <a:rPr sz="1200" dirty="0">
                          <a:latin typeface="Carlito"/>
                          <a:cs typeface="Carlito"/>
                        </a:rPr>
                        <a:t>talk</a:t>
                      </a:r>
                      <a:r>
                        <a:rPr sz="1200" spc="-30" dirty="0">
                          <a:latin typeface="Carlito"/>
                          <a:cs typeface="Carlito"/>
                        </a:rPr>
                        <a:t> </a:t>
                      </a:r>
                      <a:r>
                        <a:rPr sz="1200" spc="-20" dirty="0">
                          <a:latin typeface="Carlito"/>
                          <a:cs typeface="Carlito"/>
                        </a:rPr>
                        <a:t>about </a:t>
                      </a:r>
                      <a:r>
                        <a:rPr sz="1200" dirty="0">
                          <a:latin typeface="Carlito"/>
                          <a:cs typeface="Carlito"/>
                        </a:rPr>
                        <a:t>their</a:t>
                      </a:r>
                      <a:r>
                        <a:rPr sz="1200" spc="-30" dirty="0">
                          <a:latin typeface="Carlito"/>
                          <a:cs typeface="Carlito"/>
                        </a:rPr>
                        <a:t> </a:t>
                      </a:r>
                      <a:r>
                        <a:rPr sz="1200" spc="-10" dirty="0">
                          <a:latin typeface="Carlito"/>
                          <a:cs typeface="Carlito"/>
                        </a:rPr>
                        <a:t>programme</a:t>
                      </a:r>
                      <a:endParaRPr sz="1200">
                        <a:latin typeface="Carlito"/>
                        <a:cs typeface="Carlito"/>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7190" marR="143510" indent="-285750">
                        <a:lnSpc>
                          <a:spcPct val="100400"/>
                        </a:lnSpc>
                        <a:spcBef>
                          <a:spcPts val="260"/>
                        </a:spcBef>
                        <a:buFont typeface="Arial"/>
                        <a:buChar char="•"/>
                        <a:tabLst>
                          <a:tab pos="377190" algn="l"/>
                        </a:tabLst>
                      </a:pPr>
                      <a:r>
                        <a:rPr sz="1200" spc="-35" dirty="0">
                          <a:latin typeface="Carlito"/>
                          <a:cs typeface="Carlito"/>
                        </a:rPr>
                        <a:t>Take</a:t>
                      </a:r>
                      <a:r>
                        <a:rPr sz="1200" spc="-10" dirty="0">
                          <a:latin typeface="Carlito"/>
                          <a:cs typeface="Carlito"/>
                        </a:rPr>
                        <a:t> </a:t>
                      </a:r>
                      <a:r>
                        <a:rPr sz="1200" dirty="0">
                          <a:latin typeface="Carlito"/>
                          <a:cs typeface="Carlito"/>
                        </a:rPr>
                        <a:t>part</a:t>
                      </a:r>
                      <a:r>
                        <a:rPr sz="1200" spc="-10" dirty="0">
                          <a:latin typeface="Carlito"/>
                          <a:cs typeface="Carlito"/>
                        </a:rPr>
                        <a:t> </a:t>
                      </a:r>
                      <a:r>
                        <a:rPr sz="1200" dirty="0">
                          <a:latin typeface="Carlito"/>
                          <a:cs typeface="Carlito"/>
                        </a:rPr>
                        <a:t>in</a:t>
                      </a:r>
                      <a:r>
                        <a:rPr sz="1200" spc="-15" dirty="0">
                          <a:latin typeface="Carlito"/>
                          <a:cs typeface="Carlito"/>
                        </a:rPr>
                        <a:t> </a:t>
                      </a:r>
                      <a:r>
                        <a:rPr sz="1200" spc="-10" dirty="0">
                          <a:latin typeface="Carlito"/>
                          <a:cs typeface="Carlito"/>
                        </a:rPr>
                        <a:t>activities </a:t>
                      </a:r>
                      <a:r>
                        <a:rPr sz="1200" dirty="0">
                          <a:latin typeface="Carlito"/>
                          <a:cs typeface="Carlito"/>
                        </a:rPr>
                        <a:t>exploring</a:t>
                      </a:r>
                      <a:r>
                        <a:rPr sz="1200" spc="-45" dirty="0">
                          <a:latin typeface="Carlito"/>
                          <a:cs typeface="Carlito"/>
                        </a:rPr>
                        <a:t> </a:t>
                      </a:r>
                      <a:r>
                        <a:rPr sz="1200" dirty="0">
                          <a:latin typeface="Carlito"/>
                          <a:cs typeface="Carlito"/>
                        </a:rPr>
                        <a:t>the</a:t>
                      </a:r>
                      <a:r>
                        <a:rPr sz="1200" spc="-35" dirty="0">
                          <a:latin typeface="Carlito"/>
                          <a:cs typeface="Carlito"/>
                        </a:rPr>
                        <a:t> </a:t>
                      </a:r>
                      <a:r>
                        <a:rPr sz="1200" dirty="0">
                          <a:latin typeface="Carlito"/>
                          <a:cs typeface="Carlito"/>
                        </a:rPr>
                        <a:t>parts</a:t>
                      </a:r>
                      <a:r>
                        <a:rPr sz="1200" spc="-40" dirty="0">
                          <a:latin typeface="Carlito"/>
                          <a:cs typeface="Carlito"/>
                        </a:rPr>
                        <a:t> </a:t>
                      </a:r>
                      <a:r>
                        <a:rPr sz="1200" spc="-25" dirty="0">
                          <a:latin typeface="Carlito"/>
                          <a:cs typeface="Carlito"/>
                        </a:rPr>
                        <a:t>of </a:t>
                      </a:r>
                      <a:r>
                        <a:rPr sz="1200" dirty="0">
                          <a:latin typeface="Carlito"/>
                          <a:cs typeface="Carlito"/>
                        </a:rPr>
                        <a:t>the</a:t>
                      </a:r>
                      <a:r>
                        <a:rPr sz="1200" spc="-40" dirty="0">
                          <a:latin typeface="Carlito"/>
                          <a:cs typeface="Carlito"/>
                        </a:rPr>
                        <a:t> </a:t>
                      </a:r>
                      <a:r>
                        <a:rPr sz="1200" dirty="0">
                          <a:latin typeface="Carlito"/>
                          <a:cs typeface="Carlito"/>
                        </a:rPr>
                        <a:t>beaver</a:t>
                      </a:r>
                      <a:r>
                        <a:rPr sz="1200" spc="-45" dirty="0">
                          <a:latin typeface="Carlito"/>
                          <a:cs typeface="Carlito"/>
                        </a:rPr>
                        <a:t> </a:t>
                      </a:r>
                      <a:r>
                        <a:rPr sz="1200" spc="-10" dirty="0">
                          <a:latin typeface="Carlito"/>
                          <a:cs typeface="Carlito"/>
                        </a:rPr>
                        <a:t>scout </a:t>
                      </a:r>
                      <a:r>
                        <a:rPr sz="1200" dirty="0">
                          <a:latin typeface="Carlito"/>
                          <a:cs typeface="Carlito"/>
                        </a:rPr>
                        <a:t>promise</a:t>
                      </a:r>
                      <a:r>
                        <a:rPr sz="1200" spc="-30" dirty="0">
                          <a:latin typeface="Carlito"/>
                          <a:cs typeface="Carlito"/>
                        </a:rPr>
                        <a:t> </a:t>
                      </a:r>
                      <a:r>
                        <a:rPr sz="1200" dirty="0">
                          <a:latin typeface="Carlito"/>
                          <a:cs typeface="Carlito"/>
                        </a:rPr>
                        <a:t>and</a:t>
                      </a:r>
                      <a:r>
                        <a:rPr sz="1200" spc="-35" dirty="0">
                          <a:latin typeface="Carlito"/>
                          <a:cs typeface="Carlito"/>
                        </a:rPr>
                        <a:t> </a:t>
                      </a:r>
                      <a:r>
                        <a:rPr sz="1200" dirty="0">
                          <a:latin typeface="Carlito"/>
                          <a:cs typeface="Carlito"/>
                        </a:rPr>
                        <a:t>what</a:t>
                      </a:r>
                      <a:r>
                        <a:rPr sz="1200" spc="-35" dirty="0">
                          <a:latin typeface="Carlito"/>
                          <a:cs typeface="Carlito"/>
                        </a:rPr>
                        <a:t> </a:t>
                      </a:r>
                      <a:r>
                        <a:rPr sz="1200" spc="-20" dirty="0">
                          <a:latin typeface="Carlito"/>
                          <a:cs typeface="Carlito"/>
                        </a:rPr>
                        <a:t>they </a:t>
                      </a:r>
                      <a:r>
                        <a:rPr sz="1200" dirty="0">
                          <a:latin typeface="Carlito"/>
                          <a:cs typeface="Carlito"/>
                        </a:rPr>
                        <a:t>mean</a:t>
                      </a:r>
                      <a:r>
                        <a:rPr sz="1200" spc="-30" dirty="0">
                          <a:latin typeface="Carlito"/>
                          <a:cs typeface="Carlito"/>
                        </a:rPr>
                        <a:t> </a:t>
                      </a:r>
                      <a:r>
                        <a:rPr sz="1200" dirty="0">
                          <a:latin typeface="Carlito"/>
                          <a:cs typeface="Carlito"/>
                        </a:rPr>
                        <a:t>to</a:t>
                      </a:r>
                      <a:r>
                        <a:rPr sz="1200" spc="-15" dirty="0">
                          <a:latin typeface="Carlito"/>
                          <a:cs typeface="Carlito"/>
                        </a:rPr>
                        <a:t> </a:t>
                      </a:r>
                      <a:r>
                        <a:rPr sz="1200" spc="-25" dirty="0">
                          <a:latin typeface="Carlito"/>
                          <a:cs typeface="Carlito"/>
                        </a:rPr>
                        <a:t>you</a:t>
                      </a:r>
                      <a:endParaRPr sz="1200">
                        <a:latin typeface="Carlito"/>
                        <a:cs typeface="Carlito"/>
                      </a:endParaRPr>
                    </a:p>
                    <a:p>
                      <a:pPr marL="376555" indent="-285115">
                        <a:lnSpc>
                          <a:spcPts val="1415"/>
                        </a:lnSpc>
                        <a:buFont typeface="Arial"/>
                        <a:buChar char="•"/>
                        <a:tabLst>
                          <a:tab pos="376555" algn="l"/>
                        </a:tabLst>
                      </a:pPr>
                      <a:r>
                        <a:rPr sz="1200" dirty="0">
                          <a:latin typeface="Carlito"/>
                          <a:cs typeface="Carlito"/>
                        </a:rPr>
                        <a:t>Find</a:t>
                      </a:r>
                      <a:r>
                        <a:rPr sz="1200" spc="-35" dirty="0">
                          <a:latin typeface="Carlito"/>
                          <a:cs typeface="Carlito"/>
                        </a:rPr>
                        <a:t> </a:t>
                      </a:r>
                      <a:r>
                        <a:rPr sz="1200" dirty="0">
                          <a:latin typeface="Carlito"/>
                          <a:cs typeface="Carlito"/>
                        </a:rPr>
                        <a:t>out</a:t>
                      </a:r>
                      <a:r>
                        <a:rPr sz="1200" spc="-25" dirty="0">
                          <a:latin typeface="Carlito"/>
                          <a:cs typeface="Carlito"/>
                        </a:rPr>
                        <a:t> </a:t>
                      </a:r>
                      <a:r>
                        <a:rPr sz="1200" dirty="0">
                          <a:latin typeface="Carlito"/>
                          <a:cs typeface="Carlito"/>
                        </a:rPr>
                        <a:t>more</a:t>
                      </a:r>
                      <a:r>
                        <a:rPr sz="1200" spc="-20" dirty="0">
                          <a:latin typeface="Carlito"/>
                          <a:cs typeface="Carlito"/>
                        </a:rPr>
                        <a:t> about</a:t>
                      </a:r>
                      <a:endParaRPr sz="1200">
                        <a:latin typeface="Carlito"/>
                        <a:cs typeface="Carlito"/>
                      </a:endParaRPr>
                    </a:p>
                    <a:p>
                      <a:pPr marL="377190" marR="93345">
                        <a:lnSpc>
                          <a:spcPct val="99200"/>
                        </a:lnSpc>
                        <a:spcBef>
                          <a:spcPts val="60"/>
                        </a:spcBef>
                      </a:pPr>
                      <a:r>
                        <a:rPr sz="1200" dirty="0">
                          <a:latin typeface="Carlito"/>
                          <a:cs typeface="Carlito"/>
                        </a:rPr>
                        <a:t>your</a:t>
                      </a:r>
                      <a:r>
                        <a:rPr sz="1200" spc="-45" dirty="0">
                          <a:latin typeface="Carlito"/>
                          <a:cs typeface="Carlito"/>
                        </a:rPr>
                        <a:t> </a:t>
                      </a:r>
                      <a:r>
                        <a:rPr sz="1200" dirty="0">
                          <a:latin typeface="Carlito"/>
                          <a:cs typeface="Carlito"/>
                        </a:rPr>
                        <a:t>family</a:t>
                      </a:r>
                      <a:r>
                        <a:rPr sz="1200" spc="-40" dirty="0">
                          <a:latin typeface="Carlito"/>
                          <a:cs typeface="Carlito"/>
                        </a:rPr>
                        <a:t> </a:t>
                      </a:r>
                      <a:r>
                        <a:rPr sz="1200" spc="-10" dirty="0">
                          <a:latin typeface="Carlito"/>
                          <a:cs typeface="Carlito"/>
                        </a:rPr>
                        <a:t>history, </a:t>
                      </a:r>
                      <a:r>
                        <a:rPr sz="1200" dirty="0">
                          <a:latin typeface="Carlito"/>
                          <a:cs typeface="Carlito"/>
                        </a:rPr>
                        <a:t>where</a:t>
                      </a:r>
                      <a:r>
                        <a:rPr sz="1200" spc="-25" dirty="0">
                          <a:latin typeface="Carlito"/>
                          <a:cs typeface="Carlito"/>
                        </a:rPr>
                        <a:t> </a:t>
                      </a:r>
                      <a:r>
                        <a:rPr sz="1200" dirty="0">
                          <a:latin typeface="Carlito"/>
                          <a:cs typeface="Carlito"/>
                        </a:rPr>
                        <a:t>your</a:t>
                      </a:r>
                      <a:r>
                        <a:rPr sz="1200" spc="-30" dirty="0">
                          <a:latin typeface="Carlito"/>
                          <a:cs typeface="Carlito"/>
                        </a:rPr>
                        <a:t> </a:t>
                      </a:r>
                      <a:r>
                        <a:rPr sz="1200" spc="-10" dirty="0">
                          <a:latin typeface="Carlito"/>
                          <a:cs typeface="Carlito"/>
                        </a:rPr>
                        <a:t>parents</a:t>
                      </a:r>
                      <a:r>
                        <a:rPr sz="1200" spc="-25" dirty="0">
                          <a:latin typeface="Carlito"/>
                          <a:cs typeface="Carlito"/>
                        </a:rPr>
                        <a:t> and </a:t>
                      </a:r>
                      <a:r>
                        <a:rPr sz="1200" spc="-10" dirty="0">
                          <a:latin typeface="Carlito"/>
                          <a:cs typeface="Carlito"/>
                        </a:rPr>
                        <a:t>grandparents</a:t>
                      </a:r>
                      <a:r>
                        <a:rPr sz="1200" spc="-20" dirty="0">
                          <a:latin typeface="Carlito"/>
                          <a:cs typeface="Carlito"/>
                        </a:rPr>
                        <a:t> </a:t>
                      </a:r>
                      <a:r>
                        <a:rPr sz="1200" dirty="0">
                          <a:latin typeface="Carlito"/>
                          <a:cs typeface="Carlito"/>
                        </a:rPr>
                        <a:t>lived</a:t>
                      </a:r>
                      <a:r>
                        <a:rPr sz="1200" spc="-25" dirty="0">
                          <a:latin typeface="Carlito"/>
                          <a:cs typeface="Carlito"/>
                        </a:rPr>
                        <a:t> and </a:t>
                      </a:r>
                      <a:r>
                        <a:rPr sz="1200" dirty="0">
                          <a:latin typeface="Carlito"/>
                          <a:cs typeface="Carlito"/>
                        </a:rPr>
                        <a:t>what</a:t>
                      </a:r>
                      <a:r>
                        <a:rPr sz="1200" spc="-45" dirty="0">
                          <a:latin typeface="Carlito"/>
                          <a:cs typeface="Carlito"/>
                        </a:rPr>
                        <a:t> </a:t>
                      </a:r>
                      <a:r>
                        <a:rPr sz="1200" dirty="0">
                          <a:latin typeface="Carlito"/>
                          <a:cs typeface="Carlito"/>
                        </a:rPr>
                        <a:t>life</a:t>
                      </a:r>
                      <a:r>
                        <a:rPr sz="1200" spc="-40" dirty="0">
                          <a:latin typeface="Carlito"/>
                          <a:cs typeface="Carlito"/>
                        </a:rPr>
                        <a:t> </a:t>
                      </a:r>
                      <a:r>
                        <a:rPr sz="1200" dirty="0">
                          <a:latin typeface="Carlito"/>
                          <a:cs typeface="Carlito"/>
                        </a:rPr>
                        <a:t>was</a:t>
                      </a:r>
                      <a:r>
                        <a:rPr sz="1200" spc="-35" dirty="0">
                          <a:latin typeface="Carlito"/>
                          <a:cs typeface="Carlito"/>
                        </a:rPr>
                        <a:t> </a:t>
                      </a:r>
                      <a:r>
                        <a:rPr sz="1200" dirty="0">
                          <a:latin typeface="Carlito"/>
                          <a:cs typeface="Carlito"/>
                        </a:rPr>
                        <a:t>like</a:t>
                      </a:r>
                      <a:r>
                        <a:rPr sz="1200" spc="-40" dirty="0">
                          <a:latin typeface="Carlito"/>
                          <a:cs typeface="Carlito"/>
                        </a:rPr>
                        <a:t> </a:t>
                      </a:r>
                      <a:r>
                        <a:rPr sz="1200" spc="-25" dirty="0">
                          <a:latin typeface="Carlito"/>
                          <a:cs typeface="Carlito"/>
                        </a:rPr>
                        <a:t>for </a:t>
                      </a:r>
                      <a:r>
                        <a:rPr sz="1200" spc="-10" dirty="0">
                          <a:latin typeface="Carlito"/>
                          <a:cs typeface="Carlito"/>
                        </a:rPr>
                        <a:t>them.</a:t>
                      </a:r>
                      <a:endParaRPr sz="1200">
                        <a:latin typeface="Carlito"/>
                        <a:cs typeface="Carlito"/>
                      </a:endParaRPr>
                    </a:p>
                    <a:p>
                      <a:pPr marL="377190" marR="240665" indent="-285750" algn="just">
                        <a:lnSpc>
                          <a:spcPct val="97500"/>
                        </a:lnSpc>
                        <a:spcBef>
                          <a:spcPts val="85"/>
                        </a:spcBef>
                        <a:buFont typeface="Arial"/>
                        <a:buChar char="•"/>
                        <a:tabLst>
                          <a:tab pos="377190" algn="l"/>
                          <a:tab pos="379095" algn="l"/>
                        </a:tabLst>
                      </a:pPr>
                      <a:r>
                        <a:rPr sz="1200" dirty="0">
                          <a:latin typeface="Carlito"/>
                          <a:cs typeface="Carlito"/>
                        </a:rPr>
                        <a:t>	</a:t>
                      </a:r>
                      <a:r>
                        <a:rPr sz="1200" spc="-35" dirty="0">
                          <a:latin typeface="Carlito"/>
                          <a:cs typeface="Carlito"/>
                        </a:rPr>
                        <a:t>Take</a:t>
                      </a:r>
                      <a:r>
                        <a:rPr sz="1200" spc="-5" dirty="0">
                          <a:latin typeface="Carlito"/>
                          <a:cs typeface="Carlito"/>
                        </a:rPr>
                        <a:t> </a:t>
                      </a:r>
                      <a:r>
                        <a:rPr sz="1200" dirty="0">
                          <a:latin typeface="Carlito"/>
                          <a:cs typeface="Carlito"/>
                        </a:rPr>
                        <a:t>part</a:t>
                      </a:r>
                      <a:r>
                        <a:rPr sz="1200" spc="-10" dirty="0">
                          <a:latin typeface="Carlito"/>
                          <a:cs typeface="Carlito"/>
                        </a:rPr>
                        <a:t> </a:t>
                      </a:r>
                      <a:r>
                        <a:rPr sz="1200" dirty="0">
                          <a:latin typeface="Carlito"/>
                          <a:cs typeface="Carlito"/>
                        </a:rPr>
                        <a:t>in</a:t>
                      </a:r>
                      <a:r>
                        <a:rPr sz="1200" spc="-15" dirty="0">
                          <a:latin typeface="Carlito"/>
                          <a:cs typeface="Carlito"/>
                        </a:rPr>
                        <a:t> </a:t>
                      </a:r>
                      <a:r>
                        <a:rPr sz="1200" dirty="0">
                          <a:latin typeface="Carlito"/>
                          <a:cs typeface="Carlito"/>
                        </a:rPr>
                        <a:t>an</a:t>
                      </a:r>
                      <a:r>
                        <a:rPr sz="1200" spc="-15" dirty="0">
                          <a:latin typeface="Carlito"/>
                          <a:cs typeface="Carlito"/>
                        </a:rPr>
                        <a:t> </a:t>
                      </a:r>
                      <a:r>
                        <a:rPr sz="1200" dirty="0">
                          <a:latin typeface="Carlito"/>
                          <a:cs typeface="Carlito"/>
                        </a:rPr>
                        <a:t>act</a:t>
                      </a:r>
                      <a:r>
                        <a:rPr sz="1200" spc="-10" dirty="0">
                          <a:latin typeface="Carlito"/>
                          <a:cs typeface="Carlito"/>
                        </a:rPr>
                        <a:t> </a:t>
                      </a:r>
                      <a:r>
                        <a:rPr sz="1200" spc="-25" dirty="0">
                          <a:latin typeface="Carlito"/>
                          <a:cs typeface="Carlito"/>
                        </a:rPr>
                        <a:t>of </a:t>
                      </a:r>
                      <a:r>
                        <a:rPr sz="1200" spc="-10" dirty="0">
                          <a:latin typeface="Carlito"/>
                          <a:cs typeface="Carlito"/>
                        </a:rPr>
                        <a:t>worship,</a:t>
                      </a:r>
                      <a:r>
                        <a:rPr sz="1200" spc="15" dirty="0">
                          <a:latin typeface="Carlito"/>
                          <a:cs typeface="Carlito"/>
                        </a:rPr>
                        <a:t> </a:t>
                      </a:r>
                      <a:r>
                        <a:rPr sz="1200" spc="-10" dirty="0">
                          <a:latin typeface="Carlito"/>
                          <a:cs typeface="Carlito"/>
                        </a:rPr>
                        <a:t>reflection</a:t>
                      </a:r>
                      <a:r>
                        <a:rPr sz="1200" spc="10" dirty="0">
                          <a:latin typeface="Carlito"/>
                          <a:cs typeface="Carlito"/>
                        </a:rPr>
                        <a:t> </a:t>
                      </a:r>
                      <a:r>
                        <a:rPr sz="1200" spc="-25" dirty="0">
                          <a:latin typeface="Carlito"/>
                          <a:cs typeface="Carlito"/>
                        </a:rPr>
                        <a:t>or </a:t>
                      </a:r>
                      <a:r>
                        <a:rPr sz="1200" spc="-10" dirty="0">
                          <a:latin typeface="Carlito"/>
                          <a:cs typeface="Carlito"/>
                        </a:rPr>
                        <a:t>celebration</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121920" indent="-285750">
                        <a:lnSpc>
                          <a:spcPct val="99400"/>
                        </a:lnSpc>
                        <a:spcBef>
                          <a:spcPts val="275"/>
                        </a:spcBef>
                        <a:buFont typeface="Arial"/>
                        <a:buChar char="•"/>
                        <a:tabLst>
                          <a:tab pos="376555" algn="l"/>
                        </a:tabLst>
                      </a:pPr>
                      <a:r>
                        <a:rPr sz="1200" dirty="0">
                          <a:latin typeface="Carlito"/>
                          <a:cs typeface="Carlito"/>
                        </a:rPr>
                        <a:t>Keep</a:t>
                      </a:r>
                      <a:r>
                        <a:rPr sz="1200" spc="-25" dirty="0">
                          <a:latin typeface="Carlito"/>
                          <a:cs typeface="Carlito"/>
                        </a:rPr>
                        <a:t> </a:t>
                      </a:r>
                      <a:r>
                        <a:rPr sz="1200" dirty="0">
                          <a:latin typeface="Carlito"/>
                          <a:cs typeface="Carlito"/>
                        </a:rPr>
                        <a:t>a</a:t>
                      </a:r>
                      <a:r>
                        <a:rPr sz="1200" spc="-25" dirty="0">
                          <a:latin typeface="Carlito"/>
                          <a:cs typeface="Carlito"/>
                        </a:rPr>
                        <a:t> </a:t>
                      </a:r>
                      <a:r>
                        <a:rPr sz="1200" dirty="0">
                          <a:latin typeface="Carlito"/>
                          <a:cs typeface="Carlito"/>
                        </a:rPr>
                        <a:t>diary</a:t>
                      </a:r>
                      <a:r>
                        <a:rPr sz="1200" spc="-25" dirty="0">
                          <a:latin typeface="Carlito"/>
                          <a:cs typeface="Carlito"/>
                        </a:rPr>
                        <a:t> </a:t>
                      </a:r>
                      <a:r>
                        <a:rPr sz="1200" spc="-10" dirty="0">
                          <a:latin typeface="Carlito"/>
                          <a:cs typeface="Carlito"/>
                        </a:rPr>
                        <a:t>showing </a:t>
                      </a:r>
                      <a:r>
                        <a:rPr sz="1200" dirty="0">
                          <a:latin typeface="Carlito"/>
                          <a:cs typeface="Carlito"/>
                        </a:rPr>
                        <a:t>how</a:t>
                      </a:r>
                      <a:r>
                        <a:rPr sz="1200" spc="-25" dirty="0">
                          <a:latin typeface="Carlito"/>
                          <a:cs typeface="Carlito"/>
                        </a:rPr>
                        <a:t> </a:t>
                      </a:r>
                      <a:r>
                        <a:rPr sz="1200" dirty="0">
                          <a:latin typeface="Carlito"/>
                          <a:cs typeface="Carlito"/>
                        </a:rPr>
                        <a:t>you</a:t>
                      </a:r>
                      <a:r>
                        <a:rPr sz="1200" spc="-30" dirty="0">
                          <a:latin typeface="Carlito"/>
                          <a:cs typeface="Carlito"/>
                        </a:rPr>
                        <a:t> </a:t>
                      </a:r>
                      <a:r>
                        <a:rPr sz="1200" dirty="0">
                          <a:latin typeface="Carlito"/>
                          <a:cs typeface="Carlito"/>
                        </a:rPr>
                        <a:t>have</a:t>
                      </a:r>
                      <a:r>
                        <a:rPr sz="1200" spc="-20" dirty="0">
                          <a:latin typeface="Carlito"/>
                          <a:cs typeface="Carlito"/>
                        </a:rPr>
                        <a:t> </a:t>
                      </a:r>
                      <a:r>
                        <a:rPr sz="1200" dirty="0">
                          <a:latin typeface="Carlito"/>
                          <a:cs typeface="Carlito"/>
                        </a:rPr>
                        <a:t>been</a:t>
                      </a:r>
                      <a:r>
                        <a:rPr sz="1200" spc="-30" dirty="0">
                          <a:latin typeface="Carlito"/>
                          <a:cs typeface="Carlito"/>
                        </a:rPr>
                        <a:t> </a:t>
                      </a:r>
                      <a:r>
                        <a:rPr sz="1200" spc="-20" dirty="0">
                          <a:latin typeface="Carlito"/>
                          <a:cs typeface="Carlito"/>
                        </a:rPr>
                        <a:t>true </a:t>
                      </a:r>
                      <a:r>
                        <a:rPr sz="1200" dirty="0">
                          <a:latin typeface="Carlito"/>
                          <a:cs typeface="Carlito"/>
                        </a:rPr>
                        <a:t>to</a:t>
                      </a:r>
                      <a:r>
                        <a:rPr sz="1200" spc="-20" dirty="0">
                          <a:latin typeface="Carlito"/>
                          <a:cs typeface="Carlito"/>
                        </a:rPr>
                        <a:t> </a:t>
                      </a:r>
                      <a:r>
                        <a:rPr sz="1200" dirty="0">
                          <a:latin typeface="Carlito"/>
                          <a:cs typeface="Carlito"/>
                        </a:rPr>
                        <a:t>the</a:t>
                      </a:r>
                      <a:r>
                        <a:rPr sz="1200" spc="-15" dirty="0">
                          <a:latin typeface="Carlito"/>
                          <a:cs typeface="Carlito"/>
                        </a:rPr>
                        <a:t> </a:t>
                      </a:r>
                      <a:r>
                        <a:rPr sz="1200" dirty="0">
                          <a:latin typeface="Carlito"/>
                          <a:cs typeface="Carlito"/>
                        </a:rPr>
                        <a:t>cub</a:t>
                      </a:r>
                      <a:r>
                        <a:rPr sz="1200" spc="-25" dirty="0">
                          <a:latin typeface="Carlito"/>
                          <a:cs typeface="Carlito"/>
                        </a:rPr>
                        <a:t> </a:t>
                      </a:r>
                      <a:r>
                        <a:rPr sz="1200" spc="-20" dirty="0">
                          <a:latin typeface="Carlito"/>
                          <a:cs typeface="Carlito"/>
                        </a:rPr>
                        <a:t>scout</a:t>
                      </a:r>
                      <a:r>
                        <a:rPr sz="1200" spc="500" dirty="0">
                          <a:latin typeface="Carlito"/>
                          <a:cs typeface="Carlito"/>
                        </a:rPr>
                        <a:t> </a:t>
                      </a:r>
                      <a:r>
                        <a:rPr sz="1200" spc="-10" dirty="0">
                          <a:latin typeface="Carlito"/>
                          <a:cs typeface="Carlito"/>
                        </a:rPr>
                        <a:t>promise</a:t>
                      </a:r>
                      <a:endParaRPr sz="1200">
                        <a:latin typeface="Carlito"/>
                        <a:cs typeface="Carlito"/>
                      </a:endParaRPr>
                    </a:p>
                    <a:p>
                      <a:pPr marL="376555" marR="160020" indent="-285750">
                        <a:lnSpc>
                          <a:spcPct val="99200"/>
                        </a:lnSpc>
                        <a:spcBef>
                          <a:spcPts val="60"/>
                        </a:spcBef>
                        <a:buFont typeface="Arial"/>
                        <a:buChar char="•"/>
                        <a:tabLst>
                          <a:tab pos="376555" algn="l"/>
                        </a:tabLst>
                      </a:pPr>
                      <a:r>
                        <a:rPr sz="1200" dirty="0">
                          <a:latin typeface="Carlito"/>
                          <a:cs typeface="Carlito"/>
                        </a:rPr>
                        <a:t>Find</a:t>
                      </a:r>
                      <a:r>
                        <a:rPr sz="1200" spc="-30" dirty="0">
                          <a:latin typeface="Carlito"/>
                          <a:cs typeface="Carlito"/>
                        </a:rPr>
                        <a:t> </a:t>
                      </a:r>
                      <a:r>
                        <a:rPr sz="1200" dirty="0">
                          <a:latin typeface="Carlito"/>
                          <a:cs typeface="Carlito"/>
                        </a:rPr>
                        <a:t>out</a:t>
                      </a:r>
                      <a:r>
                        <a:rPr sz="1200" spc="-20" dirty="0">
                          <a:latin typeface="Carlito"/>
                          <a:cs typeface="Carlito"/>
                        </a:rPr>
                        <a:t> </a:t>
                      </a:r>
                      <a:r>
                        <a:rPr sz="1200" dirty="0">
                          <a:latin typeface="Carlito"/>
                          <a:cs typeface="Carlito"/>
                        </a:rPr>
                        <a:t>about</a:t>
                      </a:r>
                      <a:r>
                        <a:rPr sz="1200" spc="-20" dirty="0">
                          <a:latin typeface="Carlito"/>
                          <a:cs typeface="Carlito"/>
                        </a:rPr>
                        <a:t> </a:t>
                      </a:r>
                      <a:r>
                        <a:rPr sz="1200" dirty="0">
                          <a:latin typeface="Carlito"/>
                          <a:cs typeface="Carlito"/>
                        </a:rPr>
                        <a:t>and</a:t>
                      </a:r>
                      <a:r>
                        <a:rPr sz="1200" spc="-25" dirty="0">
                          <a:latin typeface="Carlito"/>
                          <a:cs typeface="Carlito"/>
                        </a:rPr>
                        <a:t> </a:t>
                      </a:r>
                      <a:r>
                        <a:rPr sz="1200" spc="-20" dirty="0">
                          <a:latin typeface="Carlito"/>
                          <a:cs typeface="Carlito"/>
                        </a:rPr>
                        <a:t>visit </a:t>
                      </a:r>
                      <a:r>
                        <a:rPr sz="1200" dirty="0">
                          <a:latin typeface="Carlito"/>
                          <a:cs typeface="Carlito"/>
                        </a:rPr>
                        <a:t>a</a:t>
                      </a:r>
                      <a:r>
                        <a:rPr sz="1200" spc="-25" dirty="0">
                          <a:latin typeface="Carlito"/>
                          <a:cs typeface="Carlito"/>
                        </a:rPr>
                        <a:t> </a:t>
                      </a:r>
                      <a:r>
                        <a:rPr sz="1200" dirty="0">
                          <a:latin typeface="Carlito"/>
                          <a:cs typeface="Carlito"/>
                        </a:rPr>
                        <a:t>range</a:t>
                      </a:r>
                      <a:r>
                        <a:rPr sz="1200" spc="-20" dirty="0">
                          <a:latin typeface="Carlito"/>
                          <a:cs typeface="Carlito"/>
                        </a:rPr>
                        <a:t> </a:t>
                      </a:r>
                      <a:r>
                        <a:rPr sz="1200" dirty="0">
                          <a:latin typeface="Carlito"/>
                          <a:cs typeface="Carlito"/>
                        </a:rPr>
                        <a:t>of</a:t>
                      </a:r>
                      <a:r>
                        <a:rPr sz="1200" spc="-25" dirty="0">
                          <a:latin typeface="Carlito"/>
                          <a:cs typeface="Carlito"/>
                        </a:rPr>
                        <a:t> </a:t>
                      </a:r>
                      <a:r>
                        <a:rPr sz="1200" dirty="0">
                          <a:latin typeface="Carlito"/>
                          <a:cs typeface="Carlito"/>
                        </a:rPr>
                        <a:t>places</a:t>
                      </a:r>
                      <a:r>
                        <a:rPr sz="1200" spc="-20" dirty="0">
                          <a:latin typeface="Carlito"/>
                          <a:cs typeface="Carlito"/>
                        </a:rPr>
                        <a:t> </a:t>
                      </a:r>
                      <a:r>
                        <a:rPr sz="1200" spc="-25" dirty="0">
                          <a:latin typeface="Carlito"/>
                          <a:cs typeface="Carlito"/>
                        </a:rPr>
                        <a:t>or </a:t>
                      </a:r>
                      <a:r>
                        <a:rPr sz="1200" spc="-10" dirty="0">
                          <a:latin typeface="Carlito"/>
                          <a:cs typeface="Carlito"/>
                        </a:rPr>
                        <a:t>worship,</a:t>
                      </a:r>
                      <a:r>
                        <a:rPr sz="1200" spc="-5" dirty="0">
                          <a:latin typeface="Carlito"/>
                          <a:cs typeface="Carlito"/>
                        </a:rPr>
                        <a:t> </a:t>
                      </a:r>
                      <a:r>
                        <a:rPr sz="1200" dirty="0">
                          <a:latin typeface="Carlito"/>
                          <a:cs typeface="Carlito"/>
                        </a:rPr>
                        <a:t>or</a:t>
                      </a:r>
                      <a:r>
                        <a:rPr sz="1200" spc="-10" dirty="0">
                          <a:latin typeface="Carlito"/>
                          <a:cs typeface="Carlito"/>
                        </a:rPr>
                        <a:t> </a:t>
                      </a:r>
                      <a:r>
                        <a:rPr sz="1200" spc="-20" dirty="0">
                          <a:latin typeface="Carlito"/>
                          <a:cs typeface="Carlito"/>
                        </a:rPr>
                        <a:t>where </a:t>
                      </a:r>
                      <a:r>
                        <a:rPr sz="1200" dirty="0">
                          <a:latin typeface="Carlito"/>
                          <a:cs typeface="Carlito"/>
                        </a:rPr>
                        <a:t>people</a:t>
                      </a:r>
                      <a:r>
                        <a:rPr sz="1200" spc="-35" dirty="0">
                          <a:latin typeface="Carlito"/>
                          <a:cs typeface="Carlito"/>
                        </a:rPr>
                        <a:t> </a:t>
                      </a:r>
                      <a:r>
                        <a:rPr sz="1200" dirty="0">
                          <a:latin typeface="Carlito"/>
                          <a:cs typeface="Carlito"/>
                        </a:rPr>
                        <a:t>gather</a:t>
                      </a:r>
                      <a:r>
                        <a:rPr sz="1200" spc="-35" dirty="0">
                          <a:latin typeface="Carlito"/>
                          <a:cs typeface="Carlito"/>
                        </a:rPr>
                        <a:t> </a:t>
                      </a:r>
                      <a:r>
                        <a:rPr sz="1200" dirty="0">
                          <a:latin typeface="Carlito"/>
                          <a:cs typeface="Carlito"/>
                        </a:rPr>
                        <a:t>to</a:t>
                      </a:r>
                      <a:r>
                        <a:rPr sz="1200" spc="-35" dirty="0">
                          <a:latin typeface="Carlito"/>
                          <a:cs typeface="Carlito"/>
                        </a:rPr>
                        <a:t> </a:t>
                      </a:r>
                      <a:r>
                        <a:rPr sz="1200" spc="-10" dirty="0">
                          <a:latin typeface="Carlito"/>
                          <a:cs typeface="Carlito"/>
                        </a:rPr>
                        <a:t>reflect </a:t>
                      </a:r>
                      <a:r>
                        <a:rPr sz="1200" dirty="0">
                          <a:latin typeface="Carlito"/>
                          <a:cs typeface="Carlito"/>
                        </a:rPr>
                        <a:t>and</a:t>
                      </a:r>
                      <a:r>
                        <a:rPr sz="1200" spc="-30" dirty="0">
                          <a:latin typeface="Carlito"/>
                          <a:cs typeface="Carlito"/>
                        </a:rPr>
                        <a:t> </a:t>
                      </a:r>
                      <a:r>
                        <a:rPr sz="1200" dirty="0">
                          <a:latin typeface="Carlito"/>
                          <a:cs typeface="Carlito"/>
                        </a:rPr>
                        <a:t>share</a:t>
                      </a:r>
                      <a:r>
                        <a:rPr sz="1200" spc="-25" dirty="0">
                          <a:latin typeface="Carlito"/>
                          <a:cs typeface="Carlito"/>
                        </a:rPr>
                        <a:t> </a:t>
                      </a:r>
                      <a:r>
                        <a:rPr sz="1200" spc="-10" dirty="0">
                          <a:latin typeface="Carlito"/>
                          <a:cs typeface="Carlito"/>
                        </a:rPr>
                        <a:t>thinking</a:t>
                      </a:r>
                      <a:endParaRPr sz="1200">
                        <a:latin typeface="Carlito"/>
                        <a:cs typeface="Carlito"/>
                      </a:endParaRPr>
                    </a:p>
                    <a:p>
                      <a:pPr marL="376555" marR="160020" indent="-285750">
                        <a:lnSpc>
                          <a:spcPct val="100800"/>
                        </a:lnSpc>
                        <a:spcBef>
                          <a:spcPts val="35"/>
                        </a:spcBef>
                        <a:buFont typeface="Arial"/>
                        <a:buChar char="•"/>
                        <a:tabLst>
                          <a:tab pos="376555" algn="l"/>
                        </a:tabLst>
                      </a:pPr>
                      <a:r>
                        <a:rPr sz="1200" spc="-10" dirty="0">
                          <a:latin typeface="Carlito"/>
                          <a:cs typeface="Carlito"/>
                        </a:rPr>
                        <a:t>Celebrate</a:t>
                      </a:r>
                      <a:r>
                        <a:rPr sz="1200" spc="-20" dirty="0">
                          <a:latin typeface="Carlito"/>
                          <a:cs typeface="Carlito"/>
                        </a:rPr>
                        <a:t> </a:t>
                      </a:r>
                      <a:r>
                        <a:rPr sz="1200" spc="-10" dirty="0">
                          <a:latin typeface="Carlito"/>
                          <a:cs typeface="Carlito"/>
                        </a:rPr>
                        <a:t>festivals</a:t>
                      </a:r>
                      <a:r>
                        <a:rPr sz="1200" spc="-15" dirty="0">
                          <a:latin typeface="Carlito"/>
                          <a:cs typeface="Carlito"/>
                        </a:rPr>
                        <a:t> </a:t>
                      </a:r>
                      <a:r>
                        <a:rPr sz="1200" spc="-20" dirty="0">
                          <a:latin typeface="Carlito"/>
                          <a:cs typeface="Carlito"/>
                        </a:rPr>
                        <a:t>from </a:t>
                      </a:r>
                      <a:r>
                        <a:rPr sz="1200" dirty="0">
                          <a:latin typeface="Carlito"/>
                          <a:cs typeface="Carlito"/>
                        </a:rPr>
                        <a:t>a</a:t>
                      </a:r>
                      <a:r>
                        <a:rPr sz="1200" spc="-25" dirty="0">
                          <a:latin typeface="Carlito"/>
                          <a:cs typeface="Carlito"/>
                        </a:rPr>
                        <a:t> </a:t>
                      </a:r>
                      <a:r>
                        <a:rPr sz="1200" dirty="0">
                          <a:latin typeface="Carlito"/>
                          <a:cs typeface="Carlito"/>
                        </a:rPr>
                        <a:t>range</a:t>
                      </a:r>
                      <a:r>
                        <a:rPr sz="1200" spc="-20" dirty="0">
                          <a:latin typeface="Carlito"/>
                          <a:cs typeface="Carlito"/>
                        </a:rPr>
                        <a:t> </a:t>
                      </a:r>
                      <a:r>
                        <a:rPr sz="1200" dirty="0">
                          <a:latin typeface="Carlito"/>
                          <a:cs typeface="Carlito"/>
                        </a:rPr>
                        <a:t>of</a:t>
                      </a:r>
                      <a:r>
                        <a:rPr sz="1200" spc="-25" dirty="0">
                          <a:latin typeface="Carlito"/>
                          <a:cs typeface="Carlito"/>
                        </a:rPr>
                        <a:t> </a:t>
                      </a:r>
                      <a:r>
                        <a:rPr sz="1200" spc="-10" dirty="0">
                          <a:latin typeface="Carlito"/>
                          <a:cs typeface="Carlito"/>
                        </a:rPr>
                        <a:t>different </a:t>
                      </a:r>
                      <a:r>
                        <a:rPr sz="1200" dirty="0">
                          <a:latin typeface="Carlito"/>
                          <a:cs typeface="Carlito"/>
                        </a:rPr>
                        <a:t>faiths</a:t>
                      </a:r>
                      <a:r>
                        <a:rPr sz="1200" spc="-35" dirty="0">
                          <a:latin typeface="Carlito"/>
                          <a:cs typeface="Carlito"/>
                        </a:rPr>
                        <a:t> </a:t>
                      </a:r>
                      <a:r>
                        <a:rPr sz="1200" dirty="0">
                          <a:latin typeface="Carlito"/>
                          <a:cs typeface="Carlito"/>
                        </a:rPr>
                        <a:t>and</a:t>
                      </a:r>
                      <a:r>
                        <a:rPr sz="1200" spc="-40" dirty="0">
                          <a:latin typeface="Carlito"/>
                          <a:cs typeface="Carlito"/>
                        </a:rPr>
                        <a:t> </a:t>
                      </a:r>
                      <a:r>
                        <a:rPr sz="1200" spc="-10" dirty="0">
                          <a:latin typeface="Carlito"/>
                          <a:cs typeface="Carlito"/>
                        </a:rPr>
                        <a:t>beliefs</a:t>
                      </a:r>
                      <a:endParaRPr sz="1200">
                        <a:latin typeface="Carlito"/>
                        <a:cs typeface="Carlito"/>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104139" indent="-285750" algn="just">
                        <a:lnSpc>
                          <a:spcPct val="100000"/>
                        </a:lnSpc>
                        <a:spcBef>
                          <a:spcPts val="265"/>
                        </a:spcBef>
                        <a:buFont typeface="Arial"/>
                        <a:buChar char="•"/>
                        <a:tabLst>
                          <a:tab pos="376555" algn="l"/>
                          <a:tab pos="378460" algn="l"/>
                        </a:tabLst>
                      </a:pPr>
                      <a:r>
                        <a:rPr sz="1200" dirty="0">
                          <a:latin typeface="Carlito"/>
                          <a:cs typeface="Carlito"/>
                        </a:rPr>
                        <a:t>	Keep</a:t>
                      </a:r>
                      <a:r>
                        <a:rPr sz="1200" spc="-35" dirty="0">
                          <a:latin typeface="Carlito"/>
                          <a:cs typeface="Carlito"/>
                        </a:rPr>
                        <a:t> </a:t>
                      </a:r>
                      <a:r>
                        <a:rPr sz="1200" dirty="0">
                          <a:latin typeface="Carlito"/>
                          <a:cs typeface="Carlito"/>
                        </a:rPr>
                        <a:t>a</a:t>
                      </a:r>
                      <a:r>
                        <a:rPr sz="1200" spc="-25" dirty="0">
                          <a:latin typeface="Carlito"/>
                          <a:cs typeface="Carlito"/>
                        </a:rPr>
                        <a:t> </a:t>
                      </a:r>
                      <a:r>
                        <a:rPr sz="1200" dirty="0">
                          <a:latin typeface="Carlito"/>
                          <a:cs typeface="Carlito"/>
                        </a:rPr>
                        <a:t>diary</a:t>
                      </a:r>
                      <a:r>
                        <a:rPr sz="1200" spc="-30" dirty="0">
                          <a:latin typeface="Carlito"/>
                          <a:cs typeface="Carlito"/>
                        </a:rPr>
                        <a:t> </a:t>
                      </a:r>
                      <a:r>
                        <a:rPr sz="1200" dirty="0">
                          <a:latin typeface="Carlito"/>
                          <a:cs typeface="Carlito"/>
                        </a:rPr>
                        <a:t>showing</a:t>
                      </a:r>
                      <a:r>
                        <a:rPr sz="1200" spc="-25" dirty="0">
                          <a:latin typeface="Carlito"/>
                          <a:cs typeface="Carlito"/>
                        </a:rPr>
                        <a:t> how </a:t>
                      </a:r>
                      <a:r>
                        <a:rPr sz="1200" dirty="0">
                          <a:latin typeface="Carlito"/>
                          <a:cs typeface="Carlito"/>
                        </a:rPr>
                        <a:t>you</a:t>
                      </a:r>
                      <a:r>
                        <a:rPr sz="1200" spc="-35" dirty="0">
                          <a:latin typeface="Carlito"/>
                          <a:cs typeface="Carlito"/>
                        </a:rPr>
                        <a:t> </a:t>
                      </a:r>
                      <a:r>
                        <a:rPr sz="1200" dirty="0">
                          <a:latin typeface="Carlito"/>
                          <a:cs typeface="Carlito"/>
                        </a:rPr>
                        <a:t>have</a:t>
                      </a:r>
                      <a:r>
                        <a:rPr sz="1200" spc="-20" dirty="0">
                          <a:latin typeface="Carlito"/>
                          <a:cs typeface="Carlito"/>
                        </a:rPr>
                        <a:t> </a:t>
                      </a:r>
                      <a:r>
                        <a:rPr sz="1200" dirty="0">
                          <a:latin typeface="Carlito"/>
                          <a:cs typeface="Carlito"/>
                        </a:rPr>
                        <a:t>been</a:t>
                      </a:r>
                      <a:r>
                        <a:rPr sz="1200" spc="-35" dirty="0">
                          <a:latin typeface="Carlito"/>
                          <a:cs typeface="Carlito"/>
                        </a:rPr>
                        <a:t> </a:t>
                      </a:r>
                      <a:r>
                        <a:rPr sz="1200" dirty="0">
                          <a:latin typeface="Carlito"/>
                          <a:cs typeface="Carlito"/>
                        </a:rPr>
                        <a:t>true</a:t>
                      </a:r>
                      <a:r>
                        <a:rPr sz="1200" spc="-20" dirty="0">
                          <a:latin typeface="Carlito"/>
                          <a:cs typeface="Carlito"/>
                        </a:rPr>
                        <a:t> </a:t>
                      </a:r>
                      <a:r>
                        <a:rPr sz="1200" dirty="0">
                          <a:latin typeface="Carlito"/>
                          <a:cs typeface="Carlito"/>
                        </a:rPr>
                        <a:t>to</a:t>
                      </a:r>
                      <a:r>
                        <a:rPr sz="1200" spc="-25" dirty="0">
                          <a:latin typeface="Carlito"/>
                          <a:cs typeface="Carlito"/>
                        </a:rPr>
                        <a:t> the </a:t>
                      </a:r>
                      <a:r>
                        <a:rPr sz="1200" dirty="0">
                          <a:latin typeface="Carlito"/>
                          <a:cs typeface="Carlito"/>
                        </a:rPr>
                        <a:t>scout</a:t>
                      </a:r>
                      <a:r>
                        <a:rPr sz="1200" spc="-40" dirty="0">
                          <a:latin typeface="Carlito"/>
                          <a:cs typeface="Carlito"/>
                        </a:rPr>
                        <a:t> </a:t>
                      </a:r>
                      <a:r>
                        <a:rPr sz="1200" spc="-10" dirty="0">
                          <a:latin typeface="Carlito"/>
                          <a:cs typeface="Carlito"/>
                        </a:rPr>
                        <a:t>promise</a:t>
                      </a:r>
                      <a:endParaRPr sz="1200">
                        <a:latin typeface="Carlito"/>
                        <a:cs typeface="Carlito"/>
                      </a:endParaRPr>
                    </a:p>
                    <a:p>
                      <a:pPr marL="378460" indent="-287655" algn="just">
                        <a:lnSpc>
                          <a:spcPts val="1415"/>
                        </a:lnSpc>
                        <a:buFont typeface="Arial"/>
                        <a:buChar char="•"/>
                        <a:tabLst>
                          <a:tab pos="378460" algn="l"/>
                        </a:tabLst>
                      </a:pPr>
                      <a:r>
                        <a:rPr sz="1200" dirty="0">
                          <a:latin typeface="Carlito"/>
                          <a:cs typeface="Carlito"/>
                        </a:rPr>
                        <a:t>Be</a:t>
                      </a:r>
                      <a:r>
                        <a:rPr sz="1200" spc="-25" dirty="0">
                          <a:latin typeface="Carlito"/>
                          <a:cs typeface="Carlito"/>
                        </a:rPr>
                        <a:t> </a:t>
                      </a:r>
                      <a:r>
                        <a:rPr sz="1200" dirty="0">
                          <a:latin typeface="Carlito"/>
                          <a:cs typeface="Carlito"/>
                        </a:rPr>
                        <a:t>a</a:t>
                      </a:r>
                      <a:r>
                        <a:rPr sz="1200" spc="-20" dirty="0">
                          <a:latin typeface="Carlito"/>
                          <a:cs typeface="Carlito"/>
                        </a:rPr>
                        <a:t> </a:t>
                      </a:r>
                      <a:r>
                        <a:rPr sz="1200" dirty="0">
                          <a:latin typeface="Carlito"/>
                          <a:cs typeface="Carlito"/>
                        </a:rPr>
                        <a:t>positive</a:t>
                      </a:r>
                      <a:r>
                        <a:rPr sz="1200" spc="-20" dirty="0">
                          <a:latin typeface="Carlito"/>
                          <a:cs typeface="Carlito"/>
                        </a:rPr>
                        <a:t> </a:t>
                      </a:r>
                      <a:r>
                        <a:rPr sz="1200" dirty="0">
                          <a:latin typeface="Carlito"/>
                          <a:cs typeface="Carlito"/>
                        </a:rPr>
                        <a:t>role</a:t>
                      </a:r>
                      <a:r>
                        <a:rPr sz="1200" spc="-20" dirty="0">
                          <a:latin typeface="Carlito"/>
                          <a:cs typeface="Carlito"/>
                        </a:rPr>
                        <a:t> model</a:t>
                      </a:r>
                      <a:endParaRPr sz="1200">
                        <a:latin typeface="Carlito"/>
                        <a:cs typeface="Carlito"/>
                      </a:endParaRPr>
                    </a:p>
                    <a:p>
                      <a:pPr marL="376555" marR="104775">
                        <a:lnSpc>
                          <a:spcPct val="99400"/>
                        </a:lnSpc>
                        <a:spcBef>
                          <a:spcPts val="60"/>
                        </a:spcBef>
                      </a:pPr>
                      <a:r>
                        <a:rPr sz="1200" dirty="0">
                          <a:latin typeface="Carlito"/>
                          <a:cs typeface="Carlito"/>
                        </a:rPr>
                        <a:t>for</a:t>
                      </a:r>
                      <a:r>
                        <a:rPr sz="1200" spc="-30" dirty="0">
                          <a:latin typeface="Carlito"/>
                          <a:cs typeface="Carlito"/>
                        </a:rPr>
                        <a:t> </a:t>
                      </a:r>
                      <a:r>
                        <a:rPr sz="1200" dirty="0">
                          <a:latin typeface="Carlito"/>
                          <a:cs typeface="Carlito"/>
                        </a:rPr>
                        <a:t>your</a:t>
                      </a:r>
                      <a:r>
                        <a:rPr sz="1200" spc="-30" dirty="0">
                          <a:latin typeface="Carlito"/>
                          <a:cs typeface="Carlito"/>
                        </a:rPr>
                        <a:t> </a:t>
                      </a:r>
                      <a:r>
                        <a:rPr sz="1200" dirty="0">
                          <a:latin typeface="Carlito"/>
                          <a:cs typeface="Carlito"/>
                        </a:rPr>
                        <a:t>faith</a:t>
                      </a:r>
                      <a:r>
                        <a:rPr sz="1200" spc="-30" dirty="0">
                          <a:latin typeface="Carlito"/>
                          <a:cs typeface="Carlito"/>
                        </a:rPr>
                        <a:t> </a:t>
                      </a:r>
                      <a:r>
                        <a:rPr sz="1200" dirty="0">
                          <a:latin typeface="Carlito"/>
                          <a:cs typeface="Carlito"/>
                        </a:rPr>
                        <a:t>or</a:t>
                      </a:r>
                      <a:r>
                        <a:rPr sz="1200" spc="-30" dirty="0">
                          <a:latin typeface="Carlito"/>
                          <a:cs typeface="Carlito"/>
                        </a:rPr>
                        <a:t> </a:t>
                      </a:r>
                      <a:r>
                        <a:rPr sz="1200" spc="-10" dirty="0">
                          <a:latin typeface="Carlito"/>
                          <a:cs typeface="Carlito"/>
                        </a:rPr>
                        <a:t>beliefs, </a:t>
                      </a:r>
                      <a:r>
                        <a:rPr sz="1200" dirty="0">
                          <a:latin typeface="Carlito"/>
                          <a:cs typeface="Carlito"/>
                        </a:rPr>
                        <a:t>explain</a:t>
                      </a:r>
                      <a:r>
                        <a:rPr sz="1200" spc="-50" dirty="0">
                          <a:latin typeface="Carlito"/>
                          <a:cs typeface="Carlito"/>
                        </a:rPr>
                        <a:t> </a:t>
                      </a:r>
                      <a:r>
                        <a:rPr sz="1200" dirty="0">
                          <a:latin typeface="Carlito"/>
                          <a:cs typeface="Carlito"/>
                        </a:rPr>
                        <a:t>how</a:t>
                      </a:r>
                      <a:r>
                        <a:rPr sz="1200" spc="-40" dirty="0">
                          <a:latin typeface="Carlito"/>
                          <a:cs typeface="Carlito"/>
                        </a:rPr>
                        <a:t> </a:t>
                      </a:r>
                      <a:r>
                        <a:rPr sz="1200" dirty="0">
                          <a:latin typeface="Carlito"/>
                          <a:cs typeface="Carlito"/>
                        </a:rPr>
                        <a:t>they</a:t>
                      </a:r>
                      <a:r>
                        <a:rPr sz="1200" spc="-45" dirty="0">
                          <a:latin typeface="Carlito"/>
                          <a:cs typeface="Carlito"/>
                        </a:rPr>
                        <a:t> </a:t>
                      </a:r>
                      <a:r>
                        <a:rPr sz="1200" dirty="0">
                          <a:latin typeface="Carlito"/>
                          <a:cs typeface="Carlito"/>
                        </a:rPr>
                        <a:t>relate</a:t>
                      </a:r>
                      <a:r>
                        <a:rPr sz="1200" spc="-40" dirty="0">
                          <a:latin typeface="Carlito"/>
                          <a:cs typeface="Carlito"/>
                        </a:rPr>
                        <a:t> </a:t>
                      </a:r>
                      <a:r>
                        <a:rPr sz="1200" spc="-25" dirty="0">
                          <a:latin typeface="Carlito"/>
                          <a:cs typeface="Carlito"/>
                        </a:rPr>
                        <a:t>to </a:t>
                      </a:r>
                      <a:r>
                        <a:rPr sz="1200" dirty="0">
                          <a:latin typeface="Carlito"/>
                          <a:cs typeface="Carlito"/>
                        </a:rPr>
                        <a:t>the</a:t>
                      </a:r>
                      <a:r>
                        <a:rPr sz="1200" spc="-40" dirty="0">
                          <a:latin typeface="Carlito"/>
                          <a:cs typeface="Carlito"/>
                        </a:rPr>
                        <a:t> </a:t>
                      </a:r>
                      <a:r>
                        <a:rPr sz="1200" dirty="0">
                          <a:latin typeface="Carlito"/>
                          <a:cs typeface="Carlito"/>
                        </a:rPr>
                        <a:t>core</a:t>
                      </a:r>
                      <a:r>
                        <a:rPr sz="1200" spc="-40" dirty="0">
                          <a:latin typeface="Carlito"/>
                          <a:cs typeface="Carlito"/>
                        </a:rPr>
                        <a:t> </a:t>
                      </a:r>
                      <a:r>
                        <a:rPr sz="1200" dirty="0">
                          <a:latin typeface="Carlito"/>
                          <a:cs typeface="Carlito"/>
                        </a:rPr>
                        <a:t>values</a:t>
                      </a:r>
                      <a:r>
                        <a:rPr sz="1200" spc="-35" dirty="0">
                          <a:latin typeface="Carlito"/>
                          <a:cs typeface="Carlito"/>
                        </a:rPr>
                        <a:t> </a:t>
                      </a:r>
                      <a:r>
                        <a:rPr sz="1200" spc="-25" dirty="0">
                          <a:latin typeface="Carlito"/>
                          <a:cs typeface="Carlito"/>
                        </a:rPr>
                        <a:t>of</a:t>
                      </a:r>
                      <a:r>
                        <a:rPr sz="1200" spc="500" dirty="0">
                          <a:latin typeface="Carlito"/>
                          <a:cs typeface="Carlito"/>
                        </a:rPr>
                        <a:t> </a:t>
                      </a:r>
                      <a:r>
                        <a:rPr sz="1200" spc="-10" dirty="0">
                          <a:latin typeface="Carlito"/>
                          <a:cs typeface="Carlito"/>
                        </a:rPr>
                        <a:t>scouting</a:t>
                      </a:r>
                      <a:endParaRPr sz="1200">
                        <a:latin typeface="Carlito"/>
                        <a:cs typeface="Carlito"/>
                      </a:endParaRPr>
                    </a:p>
                    <a:p>
                      <a:pPr marL="376555" indent="-285750">
                        <a:lnSpc>
                          <a:spcPts val="1415"/>
                        </a:lnSpc>
                        <a:buFont typeface="Arial"/>
                        <a:buChar char="•"/>
                        <a:tabLst>
                          <a:tab pos="376555" algn="l"/>
                        </a:tabLst>
                      </a:pPr>
                      <a:r>
                        <a:rPr sz="1200" dirty="0">
                          <a:latin typeface="Carlito"/>
                          <a:cs typeface="Carlito"/>
                        </a:rPr>
                        <a:t>Promote</a:t>
                      </a:r>
                      <a:r>
                        <a:rPr sz="1200" spc="-50" dirty="0">
                          <a:latin typeface="Carlito"/>
                          <a:cs typeface="Carlito"/>
                        </a:rPr>
                        <a:t> </a:t>
                      </a:r>
                      <a:r>
                        <a:rPr sz="1200" spc="-10" dirty="0">
                          <a:latin typeface="Carlito"/>
                          <a:cs typeface="Carlito"/>
                        </a:rPr>
                        <a:t>cultural</a:t>
                      </a:r>
                      <a:endParaRPr sz="1200">
                        <a:latin typeface="Carlito"/>
                        <a:cs typeface="Carlito"/>
                      </a:endParaRPr>
                    </a:p>
                    <a:p>
                      <a:pPr marL="376555" marR="102235">
                        <a:lnSpc>
                          <a:spcPct val="100000"/>
                        </a:lnSpc>
                        <a:spcBef>
                          <a:spcPts val="45"/>
                        </a:spcBef>
                      </a:pPr>
                      <a:r>
                        <a:rPr sz="1200" spc="-10" dirty="0">
                          <a:latin typeface="Carlito"/>
                          <a:cs typeface="Carlito"/>
                        </a:rPr>
                        <a:t>understanding</a:t>
                      </a:r>
                      <a:r>
                        <a:rPr sz="1200" spc="-5" dirty="0">
                          <a:latin typeface="Carlito"/>
                          <a:cs typeface="Carlito"/>
                        </a:rPr>
                        <a:t> </a:t>
                      </a:r>
                      <a:r>
                        <a:rPr sz="1200" dirty="0">
                          <a:latin typeface="Carlito"/>
                          <a:cs typeface="Carlito"/>
                        </a:rPr>
                        <a:t>by</a:t>
                      </a:r>
                      <a:r>
                        <a:rPr sz="1200" spc="-5" dirty="0">
                          <a:latin typeface="Carlito"/>
                          <a:cs typeface="Carlito"/>
                        </a:rPr>
                        <a:t> </a:t>
                      </a:r>
                      <a:r>
                        <a:rPr sz="1200" spc="-10" dirty="0">
                          <a:latin typeface="Carlito"/>
                          <a:cs typeface="Carlito"/>
                        </a:rPr>
                        <a:t>meeting </a:t>
                      </a:r>
                      <a:r>
                        <a:rPr sz="1200" dirty="0">
                          <a:latin typeface="Carlito"/>
                          <a:cs typeface="Carlito"/>
                        </a:rPr>
                        <a:t>and</a:t>
                      </a:r>
                      <a:r>
                        <a:rPr sz="1200" spc="-25" dirty="0">
                          <a:latin typeface="Carlito"/>
                          <a:cs typeface="Carlito"/>
                        </a:rPr>
                        <a:t> </a:t>
                      </a:r>
                      <a:r>
                        <a:rPr sz="1200" dirty="0">
                          <a:latin typeface="Carlito"/>
                          <a:cs typeface="Carlito"/>
                        </a:rPr>
                        <a:t>sharing</a:t>
                      </a:r>
                      <a:r>
                        <a:rPr sz="1200" spc="-20" dirty="0">
                          <a:latin typeface="Carlito"/>
                          <a:cs typeface="Carlito"/>
                        </a:rPr>
                        <a:t> </a:t>
                      </a:r>
                      <a:r>
                        <a:rPr sz="1200" spc="-10" dirty="0">
                          <a:latin typeface="Carlito"/>
                          <a:cs typeface="Carlito"/>
                        </a:rPr>
                        <a:t>experiences </a:t>
                      </a:r>
                      <a:r>
                        <a:rPr sz="1200" dirty="0">
                          <a:latin typeface="Carlito"/>
                          <a:cs typeface="Carlito"/>
                        </a:rPr>
                        <a:t>with</a:t>
                      </a:r>
                      <a:r>
                        <a:rPr sz="1200" spc="-40" dirty="0">
                          <a:latin typeface="Carlito"/>
                          <a:cs typeface="Carlito"/>
                        </a:rPr>
                        <a:t> </a:t>
                      </a:r>
                      <a:r>
                        <a:rPr sz="1200" dirty="0">
                          <a:latin typeface="Carlito"/>
                          <a:cs typeface="Carlito"/>
                        </a:rPr>
                        <a:t>scouts</a:t>
                      </a:r>
                      <a:r>
                        <a:rPr sz="1200" spc="-25" dirty="0">
                          <a:latin typeface="Carlito"/>
                          <a:cs typeface="Carlito"/>
                        </a:rPr>
                        <a:t> </a:t>
                      </a:r>
                      <a:r>
                        <a:rPr sz="1200" dirty="0">
                          <a:latin typeface="Carlito"/>
                          <a:cs typeface="Carlito"/>
                        </a:rPr>
                        <a:t>from</a:t>
                      </a:r>
                      <a:r>
                        <a:rPr sz="1200" spc="-30" dirty="0">
                          <a:latin typeface="Carlito"/>
                          <a:cs typeface="Carlito"/>
                        </a:rPr>
                        <a:t> </a:t>
                      </a:r>
                      <a:r>
                        <a:rPr sz="1200" spc="-50" dirty="0">
                          <a:latin typeface="Carlito"/>
                          <a:cs typeface="Carlito"/>
                        </a:rPr>
                        <a:t>a </a:t>
                      </a:r>
                      <a:r>
                        <a:rPr sz="1200" spc="-10" dirty="0">
                          <a:latin typeface="Carlito"/>
                          <a:cs typeface="Carlito"/>
                        </a:rPr>
                        <a:t>different</a:t>
                      </a:r>
                      <a:r>
                        <a:rPr sz="1200" spc="-45" dirty="0">
                          <a:latin typeface="Carlito"/>
                          <a:cs typeface="Carlito"/>
                        </a:rPr>
                        <a:t> </a:t>
                      </a:r>
                      <a:r>
                        <a:rPr sz="1200" dirty="0">
                          <a:latin typeface="Carlito"/>
                          <a:cs typeface="Carlito"/>
                        </a:rPr>
                        <a:t>cultural</a:t>
                      </a:r>
                      <a:r>
                        <a:rPr sz="1200" spc="-45" dirty="0">
                          <a:latin typeface="Carlito"/>
                          <a:cs typeface="Carlito"/>
                        </a:rPr>
                        <a:t> </a:t>
                      </a:r>
                      <a:r>
                        <a:rPr sz="1200" spc="-25" dirty="0">
                          <a:latin typeface="Carlito"/>
                          <a:cs typeface="Carlito"/>
                        </a:rPr>
                        <a:t>or </a:t>
                      </a:r>
                      <a:r>
                        <a:rPr sz="1200" spc="-10" dirty="0">
                          <a:latin typeface="Carlito"/>
                          <a:cs typeface="Carlito"/>
                        </a:rPr>
                        <a:t>socioeconomic background</a:t>
                      </a:r>
                      <a:endParaRPr sz="1200">
                        <a:latin typeface="Carlito"/>
                        <a:cs typeface="Carlito"/>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62255" marR="172085" indent="-171450">
                        <a:lnSpc>
                          <a:spcPct val="99400"/>
                        </a:lnSpc>
                        <a:spcBef>
                          <a:spcPts val="275"/>
                        </a:spcBef>
                        <a:buFont typeface="Arial"/>
                        <a:buChar char="•"/>
                        <a:tabLst>
                          <a:tab pos="262255" algn="l"/>
                        </a:tabLst>
                      </a:pPr>
                      <a:r>
                        <a:rPr sz="1200" spc="-35" dirty="0">
                          <a:latin typeface="Carlito"/>
                          <a:cs typeface="Carlito"/>
                        </a:rPr>
                        <a:t>Take</a:t>
                      </a:r>
                      <a:r>
                        <a:rPr sz="1200" spc="-25" dirty="0">
                          <a:latin typeface="Carlito"/>
                          <a:cs typeface="Carlito"/>
                        </a:rPr>
                        <a:t> </a:t>
                      </a:r>
                      <a:r>
                        <a:rPr sz="1200" dirty="0">
                          <a:latin typeface="Carlito"/>
                          <a:cs typeface="Carlito"/>
                        </a:rPr>
                        <a:t>many</a:t>
                      </a:r>
                      <a:r>
                        <a:rPr sz="1200" spc="-30" dirty="0">
                          <a:latin typeface="Carlito"/>
                          <a:cs typeface="Carlito"/>
                        </a:rPr>
                        <a:t> </a:t>
                      </a:r>
                      <a:r>
                        <a:rPr sz="1200" spc="-10" dirty="0">
                          <a:latin typeface="Carlito"/>
                          <a:cs typeface="Carlito"/>
                        </a:rPr>
                        <a:t>opportunities </a:t>
                      </a:r>
                      <a:r>
                        <a:rPr sz="1200" dirty="0">
                          <a:latin typeface="Carlito"/>
                          <a:cs typeface="Carlito"/>
                        </a:rPr>
                        <a:t>to</a:t>
                      </a:r>
                      <a:r>
                        <a:rPr sz="1200" spc="-35" dirty="0">
                          <a:latin typeface="Carlito"/>
                          <a:cs typeface="Carlito"/>
                        </a:rPr>
                        <a:t> </a:t>
                      </a:r>
                      <a:r>
                        <a:rPr sz="1200" dirty="0">
                          <a:latin typeface="Carlito"/>
                          <a:cs typeface="Carlito"/>
                        </a:rPr>
                        <a:t>explore</a:t>
                      </a:r>
                      <a:r>
                        <a:rPr sz="1200" spc="-35" dirty="0">
                          <a:latin typeface="Carlito"/>
                          <a:cs typeface="Carlito"/>
                        </a:rPr>
                        <a:t> </a:t>
                      </a:r>
                      <a:r>
                        <a:rPr sz="1200" dirty="0">
                          <a:latin typeface="Carlito"/>
                          <a:cs typeface="Carlito"/>
                        </a:rPr>
                        <a:t>other</a:t>
                      </a:r>
                      <a:r>
                        <a:rPr sz="1200" spc="-40" dirty="0">
                          <a:latin typeface="Carlito"/>
                          <a:cs typeface="Carlito"/>
                        </a:rPr>
                        <a:t> </a:t>
                      </a:r>
                      <a:r>
                        <a:rPr sz="1200" spc="-10" dirty="0">
                          <a:latin typeface="Carlito"/>
                          <a:cs typeface="Carlito"/>
                        </a:rPr>
                        <a:t>cultures </a:t>
                      </a:r>
                      <a:r>
                        <a:rPr sz="1200" dirty="0">
                          <a:latin typeface="Carlito"/>
                          <a:cs typeface="Carlito"/>
                        </a:rPr>
                        <a:t>including</a:t>
                      </a:r>
                      <a:r>
                        <a:rPr sz="1200" spc="-40" dirty="0">
                          <a:latin typeface="Carlito"/>
                          <a:cs typeface="Carlito"/>
                        </a:rPr>
                        <a:t> </a:t>
                      </a:r>
                      <a:r>
                        <a:rPr sz="1200" spc="-10" dirty="0">
                          <a:latin typeface="Carlito"/>
                          <a:cs typeface="Carlito"/>
                        </a:rPr>
                        <a:t>during international</a:t>
                      </a:r>
                      <a:r>
                        <a:rPr sz="1200" spc="15" dirty="0">
                          <a:latin typeface="Carlito"/>
                          <a:cs typeface="Carlito"/>
                        </a:rPr>
                        <a:t> </a:t>
                      </a:r>
                      <a:r>
                        <a:rPr sz="1200" spc="-10" dirty="0">
                          <a:latin typeface="Carlito"/>
                          <a:cs typeface="Carlito"/>
                        </a:rPr>
                        <a:t>experiences</a:t>
                      </a:r>
                      <a:endParaRPr sz="1200">
                        <a:latin typeface="Carlito"/>
                        <a:cs typeface="Carlito"/>
                      </a:endParaRPr>
                    </a:p>
                    <a:p>
                      <a:pPr marL="262255" marR="168275" indent="-171450">
                        <a:lnSpc>
                          <a:spcPct val="99200"/>
                        </a:lnSpc>
                        <a:spcBef>
                          <a:spcPts val="60"/>
                        </a:spcBef>
                        <a:buFont typeface="Arial"/>
                        <a:buChar char="•"/>
                        <a:tabLst>
                          <a:tab pos="262255" algn="l"/>
                        </a:tabLst>
                      </a:pPr>
                      <a:r>
                        <a:rPr sz="1200" dirty="0">
                          <a:latin typeface="Carlito"/>
                          <a:cs typeface="Carlito"/>
                        </a:rPr>
                        <a:t>Visit</a:t>
                      </a:r>
                      <a:r>
                        <a:rPr sz="1200" spc="-20" dirty="0">
                          <a:latin typeface="Carlito"/>
                          <a:cs typeface="Carlito"/>
                        </a:rPr>
                        <a:t> </a:t>
                      </a:r>
                      <a:r>
                        <a:rPr sz="1200" dirty="0">
                          <a:latin typeface="Carlito"/>
                          <a:cs typeface="Carlito"/>
                        </a:rPr>
                        <a:t>a</a:t>
                      </a:r>
                      <a:r>
                        <a:rPr sz="1200" spc="-20" dirty="0">
                          <a:latin typeface="Carlito"/>
                          <a:cs typeface="Carlito"/>
                        </a:rPr>
                        <a:t> </a:t>
                      </a:r>
                      <a:r>
                        <a:rPr sz="1200" dirty="0">
                          <a:latin typeface="Carlito"/>
                          <a:cs typeface="Carlito"/>
                        </a:rPr>
                        <a:t>memorial</a:t>
                      </a:r>
                      <a:r>
                        <a:rPr sz="1200" spc="-20" dirty="0">
                          <a:latin typeface="Carlito"/>
                          <a:cs typeface="Carlito"/>
                        </a:rPr>
                        <a:t> site </a:t>
                      </a:r>
                      <a:r>
                        <a:rPr sz="1200" dirty="0">
                          <a:latin typeface="Carlito"/>
                          <a:cs typeface="Carlito"/>
                        </a:rPr>
                        <a:t>which</a:t>
                      </a:r>
                      <a:r>
                        <a:rPr sz="1200" spc="-40" dirty="0">
                          <a:latin typeface="Carlito"/>
                          <a:cs typeface="Carlito"/>
                        </a:rPr>
                        <a:t> </a:t>
                      </a:r>
                      <a:r>
                        <a:rPr sz="1200" dirty="0">
                          <a:latin typeface="Carlito"/>
                          <a:cs typeface="Carlito"/>
                        </a:rPr>
                        <a:t>marks</a:t>
                      </a:r>
                      <a:r>
                        <a:rPr sz="1200" spc="-25" dirty="0">
                          <a:latin typeface="Carlito"/>
                          <a:cs typeface="Carlito"/>
                        </a:rPr>
                        <a:t> </a:t>
                      </a:r>
                      <a:r>
                        <a:rPr sz="1200" dirty="0">
                          <a:latin typeface="Carlito"/>
                          <a:cs typeface="Carlito"/>
                        </a:rPr>
                        <a:t>the</a:t>
                      </a:r>
                      <a:r>
                        <a:rPr sz="1200" spc="-30" dirty="0">
                          <a:latin typeface="Carlito"/>
                          <a:cs typeface="Carlito"/>
                        </a:rPr>
                        <a:t> </a:t>
                      </a:r>
                      <a:r>
                        <a:rPr sz="1200" dirty="0">
                          <a:latin typeface="Carlito"/>
                          <a:cs typeface="Carlito"/>
                        </a:rPr>
                        <a:t>death</a:t>
                      </a:r>
                      <a:r>
                        <a:rPr sz="1200" spc="-35" dirty="0">
                          <a:latin typeface="Carlito"/>
                          <a:cs typeface="Carlito"/>
                        </a:rPr>
                        <a:t> </a:t>
                      </a:r>
                      <a:r>
                        <a:rPr sz="1200" spc="-25" dirty="0">
                          <a:latin typeface="Carlito"/>
                          <a:cs typeface="Carlito"/>
                        </a:rPr>
                        <a:t>of </a:t>
                      </a:r>
                      <a:r>
                        <a:rPr sz="1200" dirty="0">
                          <a:latin typeface="Carlito"/>
                          <a:cs typeface="Carlito"/>
                        </a:rPr>
                        <a:t>many</a:t>
                      </a:r>
                      <a:r>
                        <a:rPr sz="1200" spc="-40" dirty="0">
                          <a:latin typeface="Carlito"/>
                          <a:cs typeface="Carlito"/>
                        </a:rPr>
                        <a:t> </a:t>
                      </a:r>
                      <a:r>
                        <a:rPr sz="1200" dirty="0">
                          <a:latin typeface="Carlito"/>
                          <a:cs typeface="Carlito"/>
                        </a:rPr>
                        <a:t>people</a:t>
                      </a:r>
                      <a:r>
                        <a:rPr sz="1200" spc="-30" dirty="0">
                          <a:latin typeface="Carlito"/>
                          <a:cs typeface="Carlito"/>
                        </a:rPr>
                        <a:t> </a:t>
                      </a:r>
                      <a:r>
                        <a:rPr sz="1200" dirty="0">
                          <a:latin typeface="Carlito"/>
                          <a:cs typeface="Carlito"/>
                        </a:rPr>
                        <a:t>and</a:t>
                      </a:r>
                      <a:r>
                        <a:rPr sz="1200" spc="-35" dirty="0">
                          <a:latin typeface="Carlito"/>
                          <a:cs typeface="Carlito"/>
                        </a:rPr>
                        <a:t> </a:t>
                      </a:r>
                      <a:r>
                        <a:rPr sz="1200" spc="-10" dirty="0">
                          <a:latin typeface="Carlito"/>
                          <a:cs typeface="Carlito"/>
                        </a:rPr>
                        <a:t>reflect </a:t>
                      </a:r>
                      <a:r>
                        <a:rPr sz="1200" dirty="0">
                          <a:latin typeface="Carlito"/>
                          <a:cs typeface="Carlito"/>
                        </a:rPr>
                        <a:t>on</a:t>
                      </a:r>
                      <a:r>
                        <a:rPr sz="1200" spc="-30" dirty="0">
                          <a:latin typeface="Carlito"/>
                          <a:cs typeface="Carlito"/>
                        </a:rPr>
                        <a:t> </a:t>
                      </a:r>
                      <a:r>
                        <a:rPr sz="1200" dirty="0">
                          <a:latin typeface="Carlito"/>
                          <a:cs typeface="Carlito"/>
                        </a:rPr>
                        <a:t>what</a:t>
                      </a:r>
                      <a:r>
                        <a:rPr sz="1200" spc="-20" dirty="0">
                          <a:latin typeface="Carlito"/>
                          <a:cs typeface="Carlito"/>
                        </a:rPr>
                        <a:t> </a:t>
                      </a:r>
                      <a:r>
                        <a:rPr sz="1200" dirty="0">
                          <a:latin typeface="Carlito"/>
                          <a:cs typeface="Carlito"/>
                        </a:rPr>
                        <a:t>lessons</a:t>
                      </a:r>
                      <a:r>
                        <a:rPr sz="1200" spc="-15" dirty="0">
                          <a:latin typeface="Carlito"/>
                          <a:cs typeface="Carlito"/>
                        </a:rPr>
                        <a:t> </a:t>
                      </a:r>
                      <a:r>
                        <a:rPr sz="1200" dirty="0">
                          <a:latin typeface="Carlito"/>
                          <a:cs typeface="Carlito"/>
                        </a:rPr>
                        <a:t>we</a:t>
                      </a:r>
                      <a:r>
                        <a:rPr sz="1200" spc="-15" dirty="0">
                          <a:latin typeface="Carlito"/>
                          <a:cs typeface="Carlito"/>
                        </a:rPr>
                        <a:t> </a:t>
                      </a:r>
                      <a:r>
                        <a:rPr sz="1200" spc="-25" dirty="0">
                          <a:latin typeface="Carlito"/>
                          <a:cs typeface="Carlito"/>
                        </a:rPr>
                        <a:t>can </a:t>
                      </a:r>
                      <a:r>
                        <a:rPr sz="1200" dirty="0">
                          <a:latin typeface="Carlito"/>
                          <a:cs typeface="Carlito"/>
                        </a:rPr>
                        <a:t>take</a:t>
                      </a:r>
                      <a:r>
                        <a:rPr sz="1200" spc="-40" dirty="0">
                          <a:latin typeface="Carlito"/>
                          <a:cs typeface="Carlito"/>
                        </a:rPr>
                        <a:t> </a:t>
                      </a:r>
                      <a:r>
                        <a:rPr sz="1200" dirty="0">
                          <a:latin typeface="Carlito"/>
                          <a:cs typeface="Carlito"/>
                        </a:rPr>
                        <a:t>from</a:t>
                      </a:r>
                      <a:r>
                        <a:rPr sz="1200" spc="-40" dirty="0">
                          <a:latin typeface="Carlito"/>
                          <a:cs typeface="Carlito"/>
                        </a:rPr>
                        <a:t> </a:t>
                      </a:r>
                      <a:r>
                        <a:rPr sz="1200" dirty="0">
                          <a:latin typeface="Carlito"/>
                          <a:cs typeface="Carlito"/>
                        </a:rPr>
                        <a:t>their</a:t>
                      </a:r>
                      <a:r>
                        <a:rPr sz="1200" spc="-45" dirty="0">
                          <a:latin typeface="Carlito"/>
                          <a:cs typeface="Carlito"/>
                        </a:rPr>
                        <a:t> </a:t>
                      </a:r>
                      <a:r>
                        <a:rPr sz="1200" spc="-10" dirty="0">
                          <a:latin typeface="Carlito"/>
                          <a:cs typeface="Carlito"/>
                        </a:rPr>
                        <a:t>passing.</a:t>
                      </a:r>
                      <a:endParaRPr sz="1200">
                        <a:latin typeface="Carlito"/>
                        <a:cs typeface="Carlito"/>
                      </a:endParaRPr>
                    </a:p>
                    <a:p>
                      <a:pPr marL="262255" marR="309245" indent="-171450">
                        <a:lnSpc>
                          <a:spcPct val="99400"/>
                        </a:lnSpc>
                        <a:spcBef>
                          <a:spcPts val="55"/>
                        </a:spcBef>
                        <a:buFont typeface="Arial"/>
                        <a:buChar char="•"/>
                        <a:tabLst>
                          <a:tab pos="262255" algn="l"/>
                        </a:tabLst>
                      </a:pPr>
                      <a:r>
                        <a:rPr sz="1200" dirty="0">
                          <a:latin typeface="Carlito"/>
                          <a:cs typeface="Carlito"/>
                        </a:rPr>
                        <a:t>Play</a:t>
                      </a:r>
                      <a:r>
                        <a:rPr sz="1200" spc="-40" dirty="0">
                          <a:latin typeface="Carlito"/>
                          <a:cs typeface="Carlito"/>
                        </a:rPr>
                        <a:t> </a:t>
                      </a:r>
                      <a:r>
                        <a:rPr sz="1200" dirty="0">
                          <a:latin typeface="Carlito"/>
                          <a:cs typeface="Carlito"/>
                        </a:rPr>
                        <a:t>a</a:t>
                      </a:r>
                      <a:r>
                        <a:rPr sz="1200" spc="-30" dirty="0">
                          <a:latin typeface="Carlito"/>
                          <a:cs typeface="Carlito"/>
                        </a:rPr>
                        <a:t> </a:t>
                      </a:r>
                      <a:r>
                        <a:rPr sz="1200" dirty="0">
                          <a:latin typeface="Carlito"/>
                          <a:cs typeface="Carlito"/>
                        </a:rPr>
                        <a:t>leading</a:t>
                      </a:r>
                      <a:r>
                        <a:rPr sz="1200" spc="-30" dirty="0">
                          <a:latin typeface="Carlito"/>
                          <a:cs typeface="Carlito"/>
                        </a:rPr>
                        <a:t> </a:t>
                      </a:r>
                      <a:r>
                        <a:rPr sz="1200" dirty="0">
                          <a:latin typeface="Carlito"/>
                          <a:cs typeface="Carlito"/>
                        </a:rPr>
                        <a:t>role</a:t>
                      </a:r>
                      <a:r>
                        <a:rPr sz="1200" spc="-30" dirty="0">
                          <a:latin typeface="Carlito"/>
                          <a:cs typeface="Carlito"/>
                        </a:rPr>
                        <a:t> </a:t>
                      </a:r>
                      <a:r>
                        <a:rPr sz="1200" spc="-25" dirty="0">
                          <a:latin typeface="Carlito"/>
                          <a:cs typeface="Carlito"/>
                        </a:rPr>
                        <a:t>in </a:t>
                      </a:r>
                      <a:r>
                        <a:rPr sz="1200" spc="-10" dirty="0">
                          <a:latin typeface="Carlito"/>
                          <a:cs typeface="Carlito"/>
                        </a:rPr>
                        <a:t>organizing</a:t>
                      </a:r>
                      <a:r>
                        <a:rPr sz="1200" dirty="0">
                          <a:latin typeface="Carlito"/>
                          <a:cs typeface="Carlito"/>
                        </a:rPr>
                        <a:t> an act </a:t>
                      </a:r>
                      <a:r>
                        <a:rPr sz="1200" spc="-25" dirty="0">
                          <a:latin typeface="Carlito"/>
                          <a:cs typeface="Carlito"/>
                        </a:rPr>
                        <a:t>of </a:t>
                      </a:r>
                      <a:r>
                        <a:rPr sz="1200" spc="-10" dirty="0">
                          <a:latin typeface="Carlito"/>
                          <a:cs typeface="Carlito"/>
                        </a:rPr>
                        <a:t>worship,</a:t>
                      </a:r>
                      <a:r>
                        <a:rPr sz="1200" spc="5" dirty="0">
                          <a:latin typeface="Carlito"/>
                          <a:cs typeface="Carlito"/>
                        </a:rPr>
                        <a:t> </a:t>
                      </a:r>
                      <a:r>
                        <a:rPr sz="1200" spc="-10" dirty="0">
                          <a:latin typeface="Carlito"/>
                          <a:cs typeface="Carlito"/>
                        </a:rPr>
                        <a:t>celebration</a:t>
                      </a:r>
                      <a:r>
                        <a:rPr sz="1200" dirty="0">
                          <a:latin typeface="Carlito"/>
                          <a:cs typeface="Carlito"/>
                        </a:rPr>
                        <a:t> </a:t>
                      </a:r>
                      <a:r>
                        <a:rPr sz="1200" spc="-25" dirty="0">
                          <a:latin typeface="Carlito"/>
                          <a:cs typeface="Carlito"/>
                        </a:rPr>
                        <a:t>or </a:t>
                      </a:r>
                      <a:r>
                        <a:rPr sz="1200" spc="-10" dirty="0">
                          <a:latin typeface="Carlito"/>
                          <a:cs typeface="Carlito"/>
                        </a:rPr>
                        <a:t>reflection.</a:t>
                      </a:r>
                      <a:endParaRPr sz="1200">
                        <a:latin typeface="Carlito"/>
                        <a:cs typeface="Carlito"/>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62255" marR="299720" indent="-171450">
                        <a:lnSpc>
                          <a:spcPct val="103299"/>
                        </a:lnSpc>
                        <a:spcBef>
                          <a:spcPts val="220"/>
                        </a:spcBef>
                        <a:buFont typeface="Arial"/>
                        <a:buChar char="•"/>
                        <a:tabLst>
                          <a:tab pos="262255" algn="l"/>
                        </a:tabLst>
                      </a:pPr>
                      <a:r>
                        <a:rPr sz="1200" spc="-10" dirty="0">
                          <a:latin typeface="Carlito"/>
                          <a:cs typeface="Carlito"/>
                        </a:rPr>
                        <a:t>Complete</a:t>
                      </a:r>
                      <a:r>
                        <a:rPr sz="1200" spc="-15" dirty="0">
                          <a:latin typeface="Carlito"/>
                          <a:cs typeface="Carlito"/>
                        </a:rPr>
                        <a:t> </a:t>
                      </a:r>
                      <a:r>
                        <a:rPr sz="1200" dirty="0">
                          <a:latin typeface="Carlito"/>
                          <a:cs typeface="Carlito"/>
                        </a:rPr>
                        <a:t>the</a:t>
                      </a:r>
                      <a:r>
                        <a:rPr sz="1200" spc="-10" dirty="0">
                          <a:latin typeface="Carlito"/>
                          <a:cs typeface="Carlito"/>
                        </a:rPr>
                        <a:t> </a:t>
                      </a:r>
                      <a:r>
                        <a:rPr sz="1200" dirty="0">
                          <a:latin typeface="Carlito"/>
                          <a:cs typeface="Carlito"/>
                        </a:rPr>
                        <a:t>Scouts</a:t>
                      </a:r>
                      <a:r>
                        <a:rPr sz="1200" spc="-15" dirty="0">
                          <a:latin typeface="Carlito"/>
                          <a:cs typeface="Carlito"/>
                        </a:rPr>
                        <a:t> </a:t>
                      </a:r>
                      <a:r>
                        <a:rPr sz="1200" spc="-25" dirty="0">
                          <a:latin typeface="Carlito"/>
                          <a:cs typeface="Carlito"/>
                        </a:rPr>
                        <a:t>of </a:t>
                      </a:r>
                      <a:r>
                        <a:rPr sz="1200" dirty="0">
                          <a:latin typeface="Carlito"/>
                          <a:cs typeface="Carlito"/>
                        </a:rPr>
                        <a:t>the</a:t>
                      </a:r>
                      <a:r>
                        <a:rPr sz="1200" spc="-20" dirty="0">
                          <a:latin typeface="Carlito"/>
                          <a:cs typeface="Carlito"/>
                        </a:rPr>
                        <a:t> </a:t>
                      </a:r>
                      <a:r>
                        <a:rPr sz="1200" spc="-10" dirty="0">
                          <a:latin typeface="Carlito"/>
                          <a:cs typeface="Carlito"/>
                        </a:rPr>
                        <a:t>World</a:t>
                      </a:r>
                      <a:r>
                        <a:rPr sz="1200" spc="-30" dirty="0">
                          <a:latin typeface="Carlito"/>
                          <a:cs typeface="Carlito"/>
                        </a:rPr>
                        <a:t> </a:t>
                      </a:r>
                      <a:r>
                        <a:rPr sz="1200" spc="-10" dirty="0">
                          <a:latin typeface="Carlito"/>
                          <a:cs typeface="Carlito"/>
                        </a:rPr>
                        <a:t>Award.</a:t>
                      </a:r>
                      <a:endParaRPr sz="1200">
                        <a:latin typeface="Carlito"/>
                        <a:cs typeface="Carlito"/>
                      </a:endParaRPr>
                    </a:p>
                    <a:p>
                      <a:pPr marL="262255" marR="128905" indent="-171450">
                        <a:lnSpc>
                          <a:spcPts val="1420"/>
                        </a:lnSpc>
                        <a:spcBef>
                          <a:spcPts val="15"/>
                        </a:spcBef>
                        <a:buFont typeface="Arial"/>
                        <a:buChar char="•"/>
                        <a:tabLst>
                          <a:tab pos="262255" algn="l"/>
                        </a:tabLst>
                      </a:pPr>
                      <a:r>
                        <a:rPr sz="1200" spc="-10" dirty="0">
                          <a:latin typeface="Carlito"/>
                          <a:cs typeface="Carlito"/>
                        </a:rPr>
                        <a:t>Organise</a:t>
                      </a:r>
                      <a:r>
                        <a:rPr sz="1200" spc="-20" dirty="0">
                          <a:latin typeface="Carlito"/>
                          <a:cs typeface="Carlito"/>
                        </a:rPr>
                        <a:t> </a:t>
                      </a:r>
                      <a:r>
                        <a:rPr sz="1200" dirty="0">
                          <a:latin typeface="Carlito"/>
                          <a:cs typeface="Carlito"/>
                        </a:rPr>
                        <a:t>a</a:t>
                      </a:r>
                      <a:r>
                        <a:rPr sz="1200" spc="-20" dirty="0">
                          <a:latin typeface="Carlito"/>
                          <a:cs typeface="Carlito"/>
                        </a:rPr>
                        <a:t> </a:t>
                      </a:r>
                      <a:r>
                        <a:rPr sz="1200" dirty="0">
                          <a:latin typeface="Carlito"/>
                          <a:cs typeface="Carlito"/>
                        </a:rPr>
                        <a:t>large</a:t>
                      </a:r>
                      <a:r>
                        <a:rPr sz="1200" spc="-15" dirty="0">
                          <a:latin typeface="Carlito"/>
                          <a:cs typeface="Carlito"/>
                        </a:rPr>
                        <a:t> </a:t>
                      </a:r>
                      <a:r>
                        <a:rPr sz="1200" dirty="0">
                          <a:latin typeface="Carlito"/>
                          <a:cs typeface="Carlito"/>
                        </a:rPr>
                        <a:t>scale</a:t>
                      </a:r>
                      <a:r>
                        <a:rPr sz="1200" spc="-15" dirty="0">
                          <a:latin typeface="Carlito"/>
                          <a:cs typeface="Carlito"/>
                        </a:rPr>
                        <a:t> </a:t>
                      </a:r>
                      <a:r>
                        <a:rPr sz="1200" spc="-25" dirty="0">
                          <a:latin typeface="Carlito"/>
                          <a:cs typeface="Carlito"/>
                        </a:rPr>
                        <a:t>or </a:t>
                      </a:r>
                      <a:r>
                        <a:rPr sz="1200" dirty="0">
                          <a:latin typeface="Carlito"/>
                          <a:cs typeface="Carlito"/>
                        </a:rPr>
                        <a:t>ongoing</a:t>
                      </a:r>
                      <a:r>
                        <a:rPr sz="1200" spc="-50" dirty="0">
                          <a:latin typeface="Carlito"/>
                          <a:cs typeface="Carlito"/>
                        </a:rPr>
                        <a:t> </a:t>
                      </a:r>
                      <a:r>
                        <a:rPr sz="1200" dirty="0">
                          <a:latin typeface="Carlito"/>
                          <a:cs typeface="Carlito"/>
                        </a:rPr>
                        <a:t>cultural</a:t>
                      </a:r>
                      <a:r>
                        <a:rPr sz="1200" spc="-50" dirty="0">
                          <a:latin typeface="Carlito"/>
                          <a:cs typeface="Carlito"/>
                        </a:rPr>
                        <a:t> </a:t>
                      </a:r>
                      <a:r>
                        <a:rPr sz="1200" spc="-10" dirty="0">
                          <a:latin typeface="Carlito"/>
                          <a:cs typeface="Carlito"/>
                        </a:rPr>
                        <a:t>exchange</a:t>
                      </a:r>
                      <a:endParaRPr sz="1200">
                        <a:latin typeface="Carlito"/>
                        <a:cs typeface="Carlito"/>
                      </a:endParaRPr>
                    </a:p>
                    <a:p>
                      <a:pPr marL="262255" marR="388620">
                        <a:lnSpc>
                          <a:spcPts val="1420"/>
                        </a:lnSpc>
                        <a:spcBef>
                          <a:spcPts val="65"/>
                        </a:spcBef>
                      </a:pPr>
                      <a:r>
                        <a:rPr sz="1200" dirty="0">
                          <a:latin typeface="Carlito"/>
                          <a:cs typeface="Carlito"/>
                        </a:rPr>
                        <a:t>between</a:t>
                      </a:r>
                      <a:r>
                        <a:rPr sz="1200" spc="-50" dirty="0">
                          <a:latin typeface="Carlito"/>
                          <a:cs typeface="Carlito"/>
                        </a:rPr>
                        <a:t> </a:t>
                      </a:r>
                      <a:r>
                        <a:rPr sz="1200" dirty="0">
                          <a:latin typeface="Carlito"/>
                          <a:cs typeface="Carlito"/>
                        </a:rPr>
                        <a:t>scouts</a:t>
                      </a:r>
                      <a:r>
                        <a:rPr sz="1200" spc="-45" dirty="0">
                          <a:latin typeface="Carlito"/>
                          <a:cs typeface="Carlito"/>
                        </a:rPr>
                        <a:t> </a:t>
                      </a:r>
                      <a:r>
                        <a:rPr sz="1200" spc="-25" dirty="0">
                          <a:latin typeface="Carlito"/>
                          <a:cs typeface="Carlito"/>
                        </a:rPr>
                        <a:t>of </a:t>
                      </a:r>
                      <a:r>
                        <a:rPr sz="1200" spc="-10" dirty="0">
                          <a:latin typeface="Carlito"/>
                          <a:cs typeface="Carlito"/>
                        </a:rPr>
                        <a:t>different</a:t>
                      </a:r>
                      <a:r>
                        <a:rPr sz="1200" spc="-25" dirty="0">
                          <a:latin typeface="Carlito"/>
                          <a:cs typeface="Carlito"/>
                        </a:rPr>
                        <a:t> </a:t>
                      </a:r>
                      <a:r>
                        <a:rPr sz="1200" spc="-10" dirty="0">
                          <a:latin typeface="Carlito"/>
                          <a:cs typeface="Carlito"/>
                        </a:rPr>
                        <a:t>backgrounds</a:t>
                      </a:r>
                      <a:endParaRPr sz="1200">
                        <a:latin typeface="Carlito"/>
                        <a:cs typeface="Carlito"/>
                      </a:endParaRPr>
                    </a:p>
                    <a:p>
                      <a:pPr marL="262255">
                        <a:lnSpc>
                          <a:spcPts val="1415"/>
                        </a:lnSpc>
                      </a:pPr>
                      <a:r>
                        <a:rPr sz="1200" dirty="0">
                          <a:latin typeface="Carlito"/>
                          <a:cs typeface="Carlito"/>
                        </a:rPr>
                        <a:t>faiths</a:t>
                      </a:r>
                      <a:r>
                        <a:rPr sz="1200" spc="-35" dirty="0">
                          <a:latin typeface="Carlito"/>
                          <a:cs typeface="Carlito"/>
                        </a:rPr>
                        <a:t> </a:t>
                      </a:r>
                      <a:r>
                        <a:rPr sz="1200" dirty="0">
                          <a:latin typeface="Carlito"/>
                          <a:cs typeface="Carlito"/>
                        </a:rPr>
                        <a:t>and</a:t>
                      </a:r>
                      <a:r>
                        <a:rPr sz="1200" spc="-40" dirty="0">
                          <a:latin typeface="Carlito"/>
                          <a:cs typeface="Carlito"/>
                        </a:rPr>
                        <a:t> </a:t>
                      </a:r>
                      <a:r>
                        <a:rPr sz="1200" spc="-10" dirty="0">
                          <a:latin typeface="Carlito"/>
                          <a:cs typeface="Carlito"/>
                        </a:rPr>
                        <a:t>beliefs.</a:t>
                      </a:r>
                      <a:endParaRPr sz="1200">
                        <a:latin typeface="Carlito"/>
                        <a:cs typeface="Carlito"/>
                      </a:endParaRPr>
                    </a:p>
                    <a:p>
                      <a:pPr marL="262255" marR="451484" indent="-171450">
                        <a:lnSpc>
                          <a:spcPts val="1420"/>
                        </a:lnSpc>
                        <a:spcBef>
                          <a:spcPts val="40"/>
                        </a:spcBef>
                        <a:buFont typeface="Arial"/>
                        <a:buChar char="•"/>
                        <a:tabLst>
                          <a:tab pos="262255" algn="l"/>
                        </a:tabLst>
                      </a:pPr>
                      <a:r>
                        <a:rPr sz="1200" spc="-10" dirty="0">
                          <a:latin typeface="Carlito"/>
                          <a:cs typeface="Carlito"/>
                        </a:rPr>
                        <a:t>Organise</a:t>
                      </a:r>
                      <a:r>
                        <a:rPr sz="1200" dirty="0">
                          <a:latin typeface="Carlito"/>
                          <a:cs typeface="Carlito"/>
                        </a:rPr>
                        <a:t> a</a:t>
                      </a:r>
                      <a:r>
                        <a:rPr sz="1200" spc="-5" dirty="0">
                          <a:latin typeface="Carlito"/>
                          <a:cs typeface="Carlito"/>
                        </a:rPr>
                        <a:t> </a:t>
                      </a:r>
                      <a:r>
                        <a:rPr sz="1200" spc="-25" dirty="0">
                          <a:latin typeface="Carlito"/>
                          <a:cs typeface="Carlito"/>
                        </a:rPr>
                        <a:t>new </a:t>
                      </a:r>
                      <a:r>
                        <a:rPr sz="1200" dirty="0">
                          <a:latin typeface="Carlito"/>
                          <a:cs typeface="Carlito"/>
                        </a:rPr>
                        <a:t>community</a:t>
                      </a:r>
                      <a:r>
                        <a:rPr sz="1200" spc="-70" dirty="0">
                          <a:latin typeface="Carlito"/>
                          <a:cs typeface="Carlito"/>
                        </a:rPr>
                        <a:t> </a:t>
                      </a:r>
                      <a:r>
                        <a:rPr sz="1200" dirty="0">
                          <a:latin typeface="Carlito"/>
                          <a:cs typeface="Carlito"/>
                        </a:rPr>
                        <a:t>event,</a:t>
                      </a:r>
                      <a:r>
                        <a:rPr sz="1200" spc="-65" dirty="0">
                          <a:latin typeface="Carlito"/>
                          <a:cs typeface="Carlito"/>
                        </a:rPr>
                        <a:t> </a:t>
                      </a:r>
                      <a:r>
                        <a:rPr sz="1200" spc="-25" dirty="0">
                          <a:latin typeface="Carlito"/>
                          <a:cs typeface="Carlito"/>
                        </a:rPr>
                        <a:t>or</a:t>
                      </a:r>
                      <a:endParaRPr sz="1200">
                        <a:latin typeface="Carlito"/>
                        <a:cs typeface="Carlito"/>
                      </a:endParaRPr>
                    </a:p>
                    <a:p>
                      <a:pPr marL="262255" marR="224790">
                        <a:lnSpc>
                          <a:spcPts val="1420"/>
                        </a:lnSpc>
                        <a:spcBef>
                          <a:spcPts val="65"/>
                        </a:spcBef>
                      </a:pPr>
                      <a:r>
                        <a:rPr sz="1200" spc="-10" dirty="0">
                          <a:latin typeface="Carlito"/>
                          <a:cs typeface="Carlito"/>
                        </a:rPr>
                        <a:t>collaboration</a:t>
                      </a:r>
                      <a:r>
                        <a:rPr sz="1200" spc="10" dirty="0">
                          <a:latin typeface="Carlito"/>
                          <a:cs typeface="Carlito"/>
                        </a:rPr>
                        <a:t> </a:t>
                      </a:r>
                      <a:r>
                        <a:rPr sz="1200" spc="-10" dirty="0">
                          <a:latin typeface="Carlito"/>
                          <a:cs typeface="Carlito"/>
                        </a:rPr>
                        <a:t>between </a:t>
                      </a:r>
                      <a:r>
                        <a:rPr sz="1200" dirty="0">
                          <a:latin typeface="Carlito"/>
                          <a:cs typeface="Carlito"/>
                        </a:rPr>
                        <a:t>scouting</a:t>
                      </a:r>
                      <a:r>
                        <a:rPr sz="1200" spc="-30" dirty="0">
                          <a:latin typeface="Carlito"/>
                          <a:cs typeface="Carlito"/>
                        </a:rPr>
                        <a:t> </a:t>
                      </a:r>
                      <a:r>
                        <a:rPr sz="1200" dirty="0">
                          <a:latin typeface="Carlito"/>
                          <a:cs typeface="Carlito"/>
                        </a:rPr>
                        <a:t>and</a:t>
                      </a:r>
                      <a:r>
                        <a:rPr sz="1200" spc="-35" dirty="0">
                          <a:latin typeface="Carlito"/>
                          <a:cs typeface="Carlito"/>
                        </a:rPr>
                        <a:t> </a:t>
                      </a:r>
                      <a:r>
                        <a:rPr sz="1200" dirty="0">
                          <a:latin typeface="Carlito"/>
                          <a:cs typeface="Carlito"/>
                        </a:rPr>
                        <a:t>a</a:t>
                      </a:r>
                      <a:r>
                        <a:rPr sz="1200" spc="-30" dirty="0">
                          <a:latin typeface="Carlito"/>
                          <a:cs typeface="Carlito"/>
                        </a:rPr>
                        <a:t> </a:t>
                      </a:r>
                      <a:r>
                        <a:rPr sz="1200" dirty="0">
                          <a:latin typeface="Carlito"/>
                          <a:cs typeface="Carlito"/>
                        </a:rPr>
                        <a:t>charity</a:t>
                      </a:r>
                      <a:r>
                        <a:rPr sz="1200" spc="-35" dirty="0">
                          <a:latin typeface="Carlito"/>
                          <a:cs typeface="Carlito"/>
                        </a:rPr>
                        <a:t> </a:t>
                      </a:r>
                      <a:r>
                        <a:rPr sz="1200" spc="-25" dirty="0">
                          <a:latin typeface="Carlito"/>
                          <a:cs typeface="Carlito"/>
                        </a:rPr>
                        <a:t>to</a:t>
                      </a:r>
                      <a:endParaRPr sz="1200">
                        <a:latin typeface="Carlito"/>
                        <a:cs typeface="Carlito"/>
                      </a:endParaRPr>
                    </a:p>
                    <a:p>
                      <a:pPr marL="262255">
                        <a:lnSpc>
                          <a:spcPct val="100000"/>
                        </a:lnSpc>
                      </a:pPr>
                      <a:r>
                        <a:rPr sz="1200" dirty="0">
                          <a:latin typeface="Carlito"/>
                          <a:cs typeface="Carlito"/>
                        </a:rPr>
                        <a:t>deliver</a:t>
                      </a:r>
                      <a:r>
                        <a:rPr sz="1200" spc="-40" dirty="0">
                          <a:latin typeface="Carlito"/>
                          <a:cs typeface="Carlito"/>
                        </a:rPr>
                        <a:t> </a:t>
                      </a:r>
                      <a:r>
                        <a:rPr sz="1200" dirty="0">
                          <a:latin typeface="Carlito"/>
                          <a:cs typeface="Carlito"/>
                        </a:rPr>
                        <a:t>social</a:t>
                      </a:r>
                      <a:r>
                        <a:rPr sz="1200" spc="-30" dirty="0">
                          <a:latin typeface="Carlito"/>
                          <a:cs typeface="Carlito"/>
                        </a:rPr>
                        <a:t> </a:t>
                      </a:r>
                      <a:r>
                        <a:rPr sz="1200" spc="-10" dirty="0">
                          <a:latin typeface="Carlito"/>
                          <a:cs typeface="Carlito"/>
                        </a:rPr>
                        <a:t>benefit</a:t>
                      </a:r>
                      <a:endParaRPr sz="1200">
                        <a:latin typeface="Carlito"/>
                        <a:cs typeface="Carlito"/>
                      </a:endParaRPr>
                    </a:p>
                  </a:txBody>
                  <a:tcPr marL="0" marR="0" marT="279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bl>
          </a:graphicData>
        </a:graphic>
      </p:graphicFrame>
      <p:sp>
        <p:nvSpPr>
          <p:cNvPr id="5" name="object 5"/>
          <p:cNvSpPr txBox="1"/>
          <p:nvPr/>
        </p:nvSpPr>
        <p:spPr>
          <a:xfrm>
            <a:off x="7414500" y="23152"/>
            <a:ext cx="4669790" cy="1221105"/>
          </a:xfrm>
          <a:prstGeom prst="rect">
            <a:avLst/>
          </a:prstGeom>
          <a:solidFill>
            <a:srgbClr val="DAE3F3"/>
          </a:solidFill>
          <a:ln w="12700">
            <a:solidFill>
              <a:srgbClr val="2F528F"/>
            </a:solidFill>
          </a:ln>
        </p:spPr>
        <p:txBody>
          <a:bodyPr vert="horz" wrap="square" lIns="0" tIns="135255" rIns="0" bIns="0" rtlCol="0">
            <a:spAutoFit/>
          </a:bodyPr>
          <a:lstStyle/>
          <a:p>
            <a:pPr marL="377190" marR="128270" indent="-285750">
              <a:lnSpc>
                <a:spcPct val="103299"/>
              </a:lnSpc>
              <a:spcBef>
                <a:spcPts val="1065"/>
              </a:spcBef>
              <a:buFont typeface="Arial"/>
              <a:buChar char="•"/>
              <a:tabLst>
                <a:tab pos="377190" algn="l"/>
              </a:tabLst>
            </a:pPr>
            <a:r>
              <a:rPr sz="1200" dirty="0">
                <a:solidFill>
                  <a:srgbClr val="203864"/>
                </a:solidFill>
                <a:latin typeface="Carlito"/>
                <a:cs typeface="Carlito"/>
              </a:rPr>
              <a:t>Be</a:t>
            </a:r>
            <a:r>
              <a:rPr sz="1200" spc="-25" dirty="0">
                <a:solidFill>
                  <a:srgbClr val="203864"/>
                </a:solidFill>
                <a:latin typeface="Carlito"/>
                <a:cs typeface="Carlito"/>
              </a:rPr>
              <a:t> </a:t>
            </a:r>
            <a:r>
              <a:rPr sz="1200" dirty="0">
                <a:solidFill>
                  <a:srgbClr val="203864"/>
                </a:solidFill>
                <a:latin typeface="Carlito"/>
                <a:cs typeface="Carlito"/>
              </a:rPr>
              <a:t>able</a:t>
            </a:r>
            <a:r>
              <a:rPr sz="1200" spc="-20" dirty="0">
                <a:solidFill>
                  <a:srgbClr val="203864"/>
                </a:solidFill>
                <a:latin typeface="Carlito"/>
                <a:cs typeface="Carlito"/>
              </a:rPr>
              <a:t> </a:t>
            </a:r>
            <a:r>
              <a:rPr sz="1200" dirty="0">
                <a:solidFill>
                  <a:srgbClr val="203864"/>
                </a:solidFill>
                <a:latin typeface="Carlito"/>
                <a:cs typeface="Carlito"/>
              </a:rPr>
              <a:t>to</a:t>
            </a:r>
            <a:r>
              <a:rPr sz="1200" spc="-20" dirty="0">
                <a:solidFill>
                  <a:srgbClr val="203864"/>
                </a:solidFill>
                <a:latin typeface="Carlito"/>
                <a:cs typeface="Carlito"/>
              </a:rPr>
              <a:t> </a:t>
            </a:r>
            <a:r>
              <a:rPr sz="1200" spc="-10" dirty="0">
                <a:solidFill>
                  <a:srgbClr val="203864"/>
                </a:solidFill>
                <a:latin typeface="Carlito"/>
                <a:cs typeface="Carlito"/>
              </a:rPr>
              <a:t>interpret</a:t>
            </a:r>
            <a:r>
              <a:rPr sz="1200" spc="-30" dirty="0">
                <a:solidFill>
                  <a:srgbClr val="203864"/>
                </a:solidFill>
                <a:latin typeface="Carlito"/>
                <a:cs typeface="Carlito"/>
              </a:rPr>
              <a:t> </a:t>
            </a:r>
            <a:r>
              <a:rPr sz="1200" dirty="0">
                <a:solidFill>
                  <a:srgbClr val="203864"/>
                </a:solidFill>
                <a:latin typeface="Carlito"/>
                <a:cs typeface="Carlito"/>
              </a:rPr>
              <a:t>the</a:t>
            </a:r>
            <a:r>
              <a:rPr sz="1200" spc="-20" dirty="0">
                <a:solidFill>
                  <a:srgbClr val="203864"/>
                </a:solidFill>
                <a:latin typeface="Carlito"/>
                <a:cs typeface="Carlito"/>
              </a:rPr>
              <a:t> </a:t>
            </a:r>
            <a:r>
              <a:rPr sz="1200" dirty="0">
                <a:solidFill>
                  <a:srgbClr val="203864"/>
                </a:solidFill>
                <a:latin typeface="Carlito"/>
                <a:cs typeface="Carlito"/>
              </a:rPr>
              <a:t>promise</a:t>
            </a:r>
            <a:r>
              <a:rPr sz="1200" spc="-20" dirty="0">
                <a:solidFill>
                  <a:srgbClr val="203864"/>
                </a:solidFill>
                <a:latin typeface="Carlito"/>
                <a:cs typeface="Carlito"/>
              </a:rPr>
              <a:t> </a:t>
            </a:r>
            <a:r>
              <a:rPr sz="1200" dirty="0">
                <a:solidFill>
                  <a:srgbClr val="203864"/>
                </a:solidFill>
                <a:latin typeface="Carlito"/>
                <a:cs typeface="Carlito"/>
              </a:rPr>
              <a:t>you</a:t>
            </a:r>
            <a:r>
              <a:rPr sz="1200" spc="-30" dirty="0">
                <a:solidFill>
                  <a:srgbClr val="203864"/>
                </a:solidFill>
                <a:latin typeface="Carlito"/>
                <a:cs typeface="Carlito"/>
              </a:rPr>
              <a:t> </a:t>
            </a:r>
            <a:r>
              <a:rPr sz="1200" dirty="0">
                <a:solidFill>
                  <a:srgbClr val="203864"/>
                </a:solidFill>
                <a:latin typeface="Carlito"/>
                <a:cs typeface="Carlito"/>
              </a:rPr>
              <a:t>have</a:t>
            </a:r>
            <a:r>
              <a:rPr sz="1200" spc="-25" dirty="0">
                <a:solidFill>
                  <a:srgbClr val="203864"/>
                </a:solidFill>
                <a:latin typeface="Carlito"/>
                <a:cs typeface="Carlito"/>
              </a:rPr>
              <a:t> </a:t>
            </a:r>
            <a:r>
              <a:rPr sz="1200" dirty="0">
                <a:solidFill>
                  <a:srgbClr val="203864"/>
                </a:solidFill>
                <a:latin typeface="Carlito"/>
                <a:cs typeface="Carlito"/>
              </a:rPr>
              <a:t>made</a:t>
            </a:r>
            <a:r>
              <a:rPr sz="1200" spc="-20" dirty="0">
                <a:solidFill>
                  <a:srgbClr val="203864"/>
                </a:solidFill>
                <a:latin typeface="Carlito"/>
                <a:cs typeface="Carlito"/>
              </a:rPr>
              <a:t> </a:t>
            </a:r>
            <a:r>
              <a:rPr sz="1200" dirty="0">
                <a:solidFill>
                  <a:srgbClr val="203864"/>
                </a:solidFill>
                <a:latin typeface="Carlito"/>
                <a:cs typeface="Carlito"/>
              </a:rPr>
              <a:t>and</a:t>
            </a:r>
            <a:r>
              <a:rPr sz="1200" spc="-30" dirty="0">
                <a:solidFill>
                  <a:srgbClr val="203864"/>
                </a:solidFill>
                <a:latin typeface="Carlito"/>
                <a:cs typeface="Carlito"/>
              </a:rPr>
              <a:t> </a:t>
            </a:r>
            <a:r>
              <a:rPr sz="1200" dirty="0">
                <a:solidFill>
                  <a:srgbClr val="203864"/>
                </a:solidFill>
                <a:latin typeface="Carlito"/>
                <a:cs typeface="Carlito"/>
              </a:rPr>
              <a:t>show</a:t>
            </a:r>
            <a:r>
              <a:rPr sz="1200" spc="-25" dirty="0">
                <a:solidFill>
                  <a:srgbClr val="203864"/>
                </a:solidFill>
                <a:latin typeface="Carlito"/>
                <a:cs typeface="Carlito"/>
              </a:rPr>
              <a:t> </a:t>
            </a:r>
            <a:r>
              <a:rPr sz="1200" dirty="0">
                <a:solidFill>
                  <a:srgbClr val="203864"/>
                </a:solidFill>
                <a:latin typeface="Carlito"/>
                <a:cs typeface="Carlito"/>
              </a:rPr>
              <a:t>how</a:t>
            </a:r>
            <a:r>
              <a:rPr sz="1200" spc="-20" dirty="0">
                <a:solidFill>
                  <a:srgbClr val="203864"/>
                </a:solidFill>
                <a:latin typeface="Carlito"/>
                <a:cs typeface="Carlito"/>
              </a:rPr>
              <a:t> this </a:t>
            </a:r>
            <a:r>
              <a:rPr sz="1200" spc="-10" dirty="0">
                <a:solidFill>
                  <a:srgbClr val="203864"/>
                </a:solidFill>
                <a:latin typeface="Carlito"/>
                <a:cs typeface="Carlito"/>
              </a:rPr>
              <a:t>translates</a:t>
            </a:r>
            <a:r>
              <a:rPr sz="1200" spc="-15" dirty="0">
                <a:solidFill>
                  <a:srgbClr val="203864"/>
                </a:solidFill>
                <a:latin typeface="Carlito"/>
                <a:cs typeface="Carlito"/>
              </a:rPr>
              <a:t> </a:t>
            </a:r>
            <a:r>
              <a:rPr sz="1200" dirty="0">
                <a:solidFill>
                  <a:srgbClr val="203864"/>
                </a:solidFill>
                <a:latin typeface="Carlito"/>
                <a:cs typeface="Carlito"/>
              </a:rPr>
              <a:t>into</a:t>
            </a:r>
            <a:r>
              <a:rPr sz="1200" spc="-20" dirty="0">
                <a:solidFill>
                  <a:srgbClr val="203864"/>
                </a:solidFill>
                <a:latin typeface="Carlito"/>
                <a:cs typeface="Carlito"/>
              </a:rPr>
              <a:t> </a:t>
            </a:r>
            <a:r>
              <a:rPr sz="1200" dirty="0">
                <a:solidFill>
                  <a:srgbClr val="203864"/>
                </a:solidFill>
                <a:latin typeface="Carlito"/>
                <a:cs typeface="Carlito"/>
              </a:rPr>
              <a:t>your</a:t>
            </a:r>
            <a:r>
              <a:rPr sz="1200" spc="-25" dirty="0">
                <a:solidFill>
                  <a:srgbClr val="203864"/>
                </a:solidFill>
                <a:latin typeface="Carlito"/>
                <a:cs typeface="Carlito"/>
              </a:rPr>
              <a:t> </a:t>
            </a:r>
            <a:r>
              <a:rPr sz="1200" spc="-10" dirty="0">
                <a:solidFill>
                  <a:srgbClr val="203864"/>
                </a:solidFill>
                <a:latin typeface="Carlito"/>
                <a:cs typeface="Carlito"/>
              </a:rPr>
              <a:t>attitudes </a:t>
            </a:r>
            <a:r>
              <a:rPr sz="1200" dirty="0">
                <a:solidFill>
                  <a:srgbClr val="203864"/>
                </a:solidFill>
                <a:latin typeface="Carlito"/>
                <a:cs typeface="Carlito"/>
              </a:rPr>
              <a:t>and</a:t>
            </a:r>
            <a:r>
              <a:rPr sz="1200" spc="-30" dirty="0">
                <a:solidFill>
                  <a:srgbClr val="203864"/>
                </a:solidFill>
                <a:latin typeface="Carlito"/>
                <a:cs typeface="Carlito"/>
              </a:rPr>
              <a:t> </a:t>
            </a:r>
            <a:r>
              <a:rPr sz="1200" spc="-10" dirty="0">
                <a:solidFill>
                  <a:srgbClr val="203864"/>
                </a:solidFill>
                <a:latin typeface="Carlito"/>
                <a:cs typeface="Carlito"/>
              </a:rPr>
              <a:t>behaviours</a:t>
            </a:r>
            <a:endParaRPr sz="1200">
              <a:latin typeface="Carlito"/>
              <a:cs typeface="Carlito"/>
            </a:endParaRPr>
          </a:p>
          <a:p>
            <a:pPr marL="377190" marR="165735" indent="-285750">
              <a:lnSpc>
                <a:spcPts val="1390"/>
              </a:lnSpc>
              <a:spcBef>
                <a:spcPts val="65"/>
              </a:spcBef>
              <a:buFont typeface="Arial"/>
              <a:buChar char="•"/>
              <a:tabLst>
                <a:tab pos="377190" algn="l"/>
              </a:tabLst>
            </a:pPr>
            <a:r>
              <a:rPr sz="1200" spc="-10" dirty="0">
                <a:solidFill>
                  <a:srgbClr val="203864"/>
                </a:solidFill>
                <a:latin typeface="Carlito"/>
                <a:cs typeface="Carlito"/>
              </a:rPr>
              <a:t>Understand</a:t>
            </a:r>
            <a:r>
              <a:rPr sz="1200" spc="-30" dirty="0">
                <a:solidFill>
                  <a:srgbClr val="203864"/>
                </a:solidFill>
                <a:latin typeface="Carlito"/>
                <a:cs typeface="Carlito"/>
              </a:rPr>
              <a:t> </a:t>
            </a:r>
            <a:r>
              <a:rPr sz="1200" dirty="0">
                <a:solidFill>
                  <a:srgbClr val="203864"/>
                </a:solidFill>
                <a:latin typeface="Carlito"/>
                <a:cs typeface="Carlito"/>
              </a:rPr>
              <a:t>and</a:t>
            </a:r>
            <a:r>
              <a:rPr sz="1200" spc="-25" dirty="0">
                <a:solidFill>
                  <a:srgbClr val="203864"/>
                </a:solidFill>
                <a:latin typeface="Carlito"/>
                <a:cs typeface="Carlito"/>
              </a:rPr>
              <a:t> </a:t>
            </a:r>
            <a:r>
              <a:rPr sz="1200" spc="-10" dirty="0">
                <a:solidFill>
                  <a:srgbClr val="203864"/>
                </a:solidFill>
                <a:latin typeface="Carlito"/>
                <a:cs typeface="Carlito"/>
              </a:rPr>
              <a:t>appreciate</a:t>
            </a:r>
            <a:r>
              <a:rPr sz="1200" spc="-20" dirty="0">
                <a:solidFill>
                  <a:srgbClr val="203864"/>
                </a:solidFill>
                <a:latin typeface="Carlito"/>
                <a:cs typeface="Carlito"/>
              </a:rPr>
              <a:t> </a:t>
            </a:r>
            <a:r>
              <a:rPr sz="1200" dirty="0">
                <a:solidFill>
                  <a:srgbClr val="203864"/>
                </a:solidFill>
                <a:latin typeface="Carlito"/>
                <a:cs typeface="Carlito"/>
              </a:rPr>
              <a:t>cultural</a:t>
            </a:r>
            <a:r>
              <a:rPr sz="1200" spc="-20" dirty="0">
                <a:solidFill>
                  <a:srgbClr val="203864"/>
                </a:solidFill>
                <a:latin typeface="Carlito"/>
                <a:cs typeface="Carlito"/>
              </a:rPr>
              <a:t> </a:t>
            </a:r>
            <a:r>
              <a:rPr sz="1200" dirty="0">
                <a:solidFill>
                  <a:srgbClr val="203864"/>
                </a:solidFill>
                <a:latin typeface="Carlito"/>
                <a:cs typeface="Carlito"/>
              </a:rPr>
              <a:t>and</a:t>
            </a:r>
            <a:r>
              <a:rPr sz="1200" spc="-25" dirty="0">
                <a:solidFill>
                  <a:srgbClr val="203864"/>
                </a:solidFill>
                <a:latin typeface="Carlito"/>
                <a:cs typeface="Carlito"/>
              </a:rPr>
              <a:t> </a:t>
            </a:r>
            <a:r>
              <a:rPr sz="1200" dirty="0">
                <a:solidFill>
                  <a:srgbClr val="203864"/>
                </a:solidFill>
                <a:latin typeface="Carlito"/>
                <a:cs typeface="Carlito"/>
              </a:rPr>
              <a:t>religious</a:t>
            </a:r>
            <a:r>
              <a:rPr sz="1200" spc="-20" dirty="0">
                <a:solidFill>
                  <a:srgbClr val="203864"/>
                </a:solidFill>
                <a:latin typeface="Carlito"/>
                <a:cs typeface="Carlito"/>
              </a:rPr>
              <a:t> diversity, </a:t>
            </a:r>
            <a:r>
              <a:rPr sz="1200" spc="-10" dirty="0">
                <a:solidFill>
                  <a:srgbClr val="203864"/>
                </a:solidFill>
                <a:latin typeface="Carlito"/>
                <a:cs typeface="Carlito"/>
              </a:rPr>
              <a:t>building </a:t>
            </a:r>
            <a:r>
              <a:rPr sz="1200" dirty="0">
                <a:solidFill>
                  <a:srgbClr val="203864"/>
                </a:solidFill>
                <a:latin typeface="Carlito"/>
                <a:cs typeface="Carlito"/>
              </a:rPr>
              <a:t>on</a:t>
            </a:r>
            <a:r>
              <a:rPr sz="1200" spc="-40" dirty="0">
                <a:solidFill>
                  <a:srgbClr val="203864"/>
                </a:solidFill>
                <a:latin typeface="Carlito"/>
                <a:cs typeface="Carlito"/>
              </a:rPr>
              <a:t> </a:t>
            </a:r>
            <a:r>
              <a:rPr sz="1200" dirty="0">
                <a:solidFill>
                  <a:srgbClr val="203864"/>
                </a:solidFill>
                <a:latin typeface="Carlito"/>
                <a:cs typeface="Carlito"/>
              </a:rPr>
              <a:t>shared</a:t>
            </a:r>
            <a:r>
              <a:rPr sz="1200" spc="-35" dirty="0">
                <a:solidFill>
                  <a:srgbClr val="203864"/>
                </a:solidFill>
                <a:latin typeface="Carlito"/>
                <a:cs typeface="Carlito"/>
              </a:rPr>
              <a:t> </a:t>
            </a:r>
            <a:r>
              <a:rPr sz="1200" dirty="0">
                <a:solidFill>
                  <a:srgbClr val="203864"/>
                </a:solidFill>
                <a:latin typeface="Carlito"/>
                <a:cs typeface="Carlito"/>
              </a:rPr>
              <a:t>values</a:t>
            </a:r>
            <a:r>
              <a:rPr sz="1200" spc="-30" dirty="0">
                <a:solidFill>
                  <a:srgbClr val="203864"/>
                </a:solidFill>
                <a:latin typeface="Carlito"/>
                <a:cs typeface="Carlito"/>
              </a:rPr>
              <a:t> </a:t>
            </a:r>
            <a:r>
              <a:rPr sz="1200" dirty="0">
                <a:solidFill>
                  <a:srgbClr val="203864"/>
                </a:solidFill>
                <a:latin typeface="Carlito"/>
                <a:cs typeface="Carlito"/>
              </a:rPr>
              <a:t>and</a:t>
            </a:r>
            <a:r>
              <a:rPr sz="1200" spc="-35" dirty="0">
                <a:solidFill>
                  <a:srgbClr val="203864"/>
                </a:solidFill>
                <a:latin typeface="Carlito"/>
                <a:cs typeface="Carlito"/>
              </a:rPr>
              <a:t> </a:t>
            </a:r>
            <a:r>
              <a:rPr sz="1200" dirty="0">
                <a:solidFill>
                  <a:srgbClr val="203864"/>
                </a:solidFill>
                <a:latin typeface="Carlito"/>
                <a:cs typeface="Carlito"/>
              </a:rPr>
              <a:t>positive</a:t>
            </a:r>
            <a:r>
              <a:rPr sz="1200" spc="-30" dirty="0">
                <a:solidFill>
                  <a:srgbClr val="203864"/>
                </a:solidFill>
                <a:latin typeface="Carlito"/>
                <a:cs typeface="Carlito"/>
              </a:rPr>
              <a:t> </a:t>
            </a:r>
            <a:r>
              <a:rPr sz="1200" spc="-10" dirty="0">
                <a:solidFill>
                  <a:srgbClr val="203864"/>
                </a:solidFill>
                <a:latin typeface="Carlito"/>
                <a:cs typeface="Carlito"/>
              </a:rPr>
              <a:t>cooperation</a:t>
            </a:r>
            <a:endParaRPr sz="1200">
              <a:latin typeface="Carlito"/>
              <a:cs typeface="Carlito"/>
            </a:endParaRPr>
          </a:p>
          <a:p>
            <a:pPr marL="376555" indent="-285115">
              <a:lnSpc>
                <a:spcPct val="100000"/>
              </a:lnSpc>
              <a:spcBef>
                <a:spcPts val="10"/>
              </a:spcBef>
              <a:buFont typeface="Arial"/>
              <a:buChar char="•"/>
              <a:tabLst>
                <a:tab pos="376555" algn="l"/>
              </a:tabLst>
            </a:pPr>
            <a:r>
              <a:rPr sz="1200" dirty="0">
                <a:solidFill>
                  <a:srgbClr val="203864"/>
                </a:solidFill>
                <a:latin typeface="Carlito"/>
                <a:cs typeface="Carlito"/>
              </a:rPr>
              <a:t>Be</a:t>
            </a:r>
            <a:r>
              <a:rPr sz="1200" spc="-30" dirty="0">
                <a:solidFill>
                  <a:srgbClr val="203864"/>
                </a:solidFill>
                <a:latin typeface="Carlito"/>
                <a:cs typeface="Carlito"/>
              </a:rPr>
              <a:t> </a:t>
            </a:r>
            <a:r>
              <a:rPr sz="1200" dirty="0">
                <a:solidFill>
                  <a:srgbClr val="203864"/>
                </a:solidFill>
                <a:latin typeface="Carlito"/>
                <a:cs typeface="Carlito"/>
              </a:rPr>
              <a:t>a</a:t>
            </a:r>
            <a:r>
              <a:rPr sz="1200" spc="-35" dirty="0">
                <a:solidFill>
                  <a:srgbClr val="203864"/>
                </a:solidFill>
                <a:latin typeface="Carlito"/>
                <a:cs typeface="Carlito"/>
              </a:rPr>
              <a:t> </a:t>
            </a:r>
            <a:r>
              <a:rPr sz="1200" dirty="0">
                <a:solidFill>
                  <a:srgbClr val="203864"/>
                </a:solidFill>
                <a:latin typeface="Carlito"/>
                <a:cs typeface="Carlito"/>
              </a:rPr>
              <a:t>positive</a:t>
            </a:r>
            <a:r>
              <a:rPr sz="1200" spc="-30" dirty="0">
                <a:solidFill>
                  <a:srgbClr val="203864"/>
                </a:solidFill>
                <a:latin typeface="Carlito"/>
                <a:cs typeface="Carlito"/>
              </a:rPr>
              <a:t> </a:t>
            </a:r>
            <a:r>
              <a:rPr sz="1200" dirty="0">
                <a:solidFill>
                  <a:srgbClr val="203864"/>
                </a:solidFill>
                <a:latin typeface="Carlito"/>
                <a:cs typeface="Carlito"/>
              </a:rPr>
              <a:t>role</a:t>
            </a:r>
            <a:r>
              <a:rPr sz="1200" spc="-30" dirty="0">
                <a:solidFill>
                  <a:srgbClr val="203864"/>
                </a:solidFill>
                <a:latin typeface="Carlito"/>
                <a:cs typeface="Carlito"/>
              </a:rPr>
              <a:t> </a:t>
            </a:r>
            <a:r>
              <a:rPr sz="1200" dirty="0">
                <a:solidFill>
                  <a:srgbClr val="203864"/>
                </a:solidFill>
                <a:latin typeface="Carlito"/>
                <a:cs typeface="Carlito"/>
              </a:rPr>
              <a:t>model</a:t>
            </a:r>
            <a:r>
              <a:rPr sz="1200" spc="-30" dirty="0">
                <a:solidFill>
                  <a:srgbClr val="203864"/>
                </a:solidFill>
                <a:latin typeface="Carlito"/>
                <a:cs typeface="Carlito"/>
              </a:rPr>
              <a:t> </a:t>
            </a:r>
            <a:r>
              <a:rPr sz="1200" dirty="0">
                <a:solidFill>
                  <a:srgbClr val="203864"/>
                </a:solidFill>
                <a:latin typeface="Carlito"/>
                <a:cs typeface="Carlito"/>
              </a:rPr>
              <a:t>for</a:t>
            </a:r>
            <a:r>
              <a:rPr sz="1200" spc="-40" dirty="0">
                <a:solidFill>
                  <a:srgbClr val="203864"/>
                </a:solidFill>
                <a:latin typeface="Carlito"/>
                <a:cs typeface="Carlito"/>
              </a:rPr>
              <a:t> </a:t>
            </a:r>
            <a:r>
              <a:rPr sz="1200" dirty="0">
                <a:solidFill>
                  <a:srgbClr val="203864"/>
                </a:solidFill>
                <a:latin typeface="Carlito"/>
                <a:cs typeface="Carlito"/>
              </a:rPr>
              <a:t>your</a:t>
            </a:r>
            <a:r>
              <a:rPr sz="1200" spc="-35" dirty="0">
                <a:solidFill>
                  <a:srgbClr val="203864"/>
                </a:solidFill>
                <a:latin typeface="Carlito"/>
                <a:cs typeface="Carlito"/>
              </a:rPr>
              <a:t> </a:t>
            </a:r>
            <a:r>
              <a:rPr sz="1200" dirty="0">
                <a:solidFill>
                  <a:srgbClr val="203864"/>
                </a:solidFill>
                <a:latin typeface="Carlito"/>
                <a:cs typeface="Carlito"/>
              </a:rPr>
              <a:t>faith,</a:t>
            </a:r>
            <a:r>
              <a:rPr sz="1200" spc="-35" dirty="0">
                <a:solidFill>
                  <a:srgbClr val="203864"/>
                </a:solidFill>
                <a:latin typeface="Carlito"/>
                <a:cs typeface="Carlito"/>
              </a:rPr>
              <a:t> </a:t>
            </a:r>
            <a:r>
              <a:rPr sz="1200" dirty="0">
                <a:solidFill>
                  <a:srgbClr val="203864"/>
                </a:solidFill>
                <a:latin typeface="Carlito"/>
                <a:cs typeface="Carlito"/>
              </a:rPr>
              <a:t>beliefs</a:t>
            </a:r>
            <a:r>
              <a:rPr sz="1200" spc="-30" dirty="0">
                <a:solidFill>
                  <a:srgbClr val="203864"/>
                </a:solidFill>
                <a:latin typeface="Carlito"/>
                <a:cs typeface="Carlito"/>
              </a:rPr>
              <a:t> </a:t>
            </a:r>
            <a:r>
              <a:rPr sz="1200" dirty="0">
                <a:solidFill>
                  <a:srgbClr val="203864"/>
                </a:solidFill>
                <a:latin typeface="Carlito"/>
                <a:cs typeface="Carlito"/>
              </a:rPr>
              <a:t>or</a:t>
            </a:r>
            <a:r>
              <a:rPr sz="1200" spc="-35" dirty="0">
                <a:solidFill>
                  <a:srgbClr val="203864"/>
                </a:solidFill>
                <a:latin typeface="Carlito"/>
                <a:cs typeface="Carlito"/>
              </a:rPr>
              <a:t> </a:t>
            </a:r>
            <a:r>
              <a:rPr sz="1200" spc="-10" dirty="0">
                <a:solidFill>
                  <a:srgbClr val="203864"/>
                </a:solidFill>
                <a:latin typeface="Carlito"/>
                <a:cs typeface="Carlito"/>
              </a:rPr>
              <a:t>values.</a:t>
            </a:r>
            <a:endParaRPr sz="1200">
              <a:latin typeface="Carlito"/>
              <a:cs typeface="Carlito"/>
            </a:endParaRPr>
          </a:p>
        </p:txBody>
      </p:sp>
      <p:grpSp>
        <p:nvGrpSpPr>
          <p:cNvPr id="10" name="Group 9">
            <a:extLst>
              <a:ext uri="{FF2B5EF4-FFF2-40B4-BE49-F238E27FC236}">
                <a16:creationId xmlns:a16="http://schemas.microsoft.com/office/drawing/2014/main" id="{EC2FA6D7-8787-E6C4-DE14-2D2A0890250A}"/>
              </a:ext>
            </a:extLst>
          </p:cNvPr>
          <p:cNvGrpSpPr/>
          <p:nvPr/>
        </p:nvGrpSpPr>
        <p:grpSpPr>
          <a:xfrm>
            <a:off x="39934" y="6007"/>
            <a:ext cx="1442085" cy="1238249"/>
            <a:chOff x="39934" y="6007"/>
            <a:chExt cx="1442085" cy="1238249"/>
          </a:xfrm>
        </p:grpSpPr>
        <p:sp>
          <p:nvSpPr>
            <p:cNvPr id="11" name="object 7">
              <a:extLst>
                <a:ext uri="{FF2B5EF4-FFF2-40B4-BE49-F238E27FC236}">
                  <a16:creationId xmlns:a16="http://schemas.microsoft.com/office/drawing/2014/main" id="{72B6AB89-F2AF-DCC7-C39C-CE05AA543D39}"/>
                </a:ext>
              </a:extLst>
            </p:cNvPr>
            <p:cNvSpPr/>
            <p:nvPr/>
          </p:nvSpPr>
          <p:spPr>
            <a:xfrm>
              <a:off x="39934" y="6007"/>
              <a:ext cx="1442085" cy="1232535"/>
            </a:xfrm>
            <a:custGeom>
              <a:avLst/>
              <a:gdLst/>
              <a:ahLst/>
              <a:cxnLst/>
              <a:rect l="l" t="t" r="r" b="b"/>
              <a:pathLst>
                <a:path w="1442085" h="1232535">
                  <a:moveTo>
                    <a:pt x="1441825" y="0"/>
                  </a:moveTo>
                  <a:lnTo>
                    <a:pt x="0" y="0"/>
                  </a:lnTo>
                  <a:lnTo>
                    <a:pt x="0" y="1232484"/>
                  </a:lnTo>
                  <a:lnTo>
                    <a:pt x="1441825" y="1232484"/>
                  </a:lnTo>
                  <a:lnTo>
                    <a:pt x="1441825" y="0"/>
                  </a:lnTo>
                  <a:close/>
                </a:path>
              </a:pathLst>
            </a:custGeom>
            <a:solidFill>
              <a:srgbClr val="7413DC"/>
            </a:solidFill>
          </p:spPr>
          <p:txBody>
            <a:bodyPr wrap="square" lIns="0" tIns="0" rIns="0" bIns="0" rtlCol="0"/>
            <a:lstStyle/>
            <a:p>
              <a:endParaRPr/>
            </a:p>
          </p:txBody>
        </p:sp>
        <p:pic>
          <p:nvPicPr>
            <p:cNvPr id="12" name="Picture 11" descr="A logo with a lily on it&#10;&#10;Description automatically generated">
              <a:extLst>
                <a:ext uri="{FF2B5EF4-FFF2-40B4-BE49-F238E27FC236}">
                  <a16:creationId xmlns:a16="http://schemas.microsoft.com/office/drawing/2014/main" id="{5768AB81-7263-AEB3-C192-39AADBD8BC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31" y="23151"/>
              <a:ext cx="1287149" cy="1221105"/>
            </a:xfrm>
            <a:prstGeom prst="rect">
              <a:avLst/>
            </a:prstGeom>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49552" y="17589"/>
            <a:ext cx="3046095" cy="1221105"/>
          </a:xfrm>
          <a:prstGeom prst="rect">
            <a:avLst/>
          </a:prstGeom>
          <a:solidFill>
            <a:srgbClr val="7413DC"/>
          </a:solidFill>
          <a:ln w="12700">
            <a:solidFill>
              <a:srgbClr val="2F528F"/>
            </a:solidFill>
          </a:ln>
        </p:spPr>
        <p:txBody>
          <a:bodyPr vert="horz" wrap="square" lIns="0" tIns="311150" rIns="0" bIns="0" rtlCol="0">
            <a:spAutoFit/>
          </a:bodyPr>
          <a:lstStyle/>
          <a:p>
            <a:pPr marL="956310">
              <a:lnSpc>
                <a:spcPct val="100000"/>
              </a:lnSpc>
              <a:spcBef>
                <a:spcPts val="2450"/>
              </a:spcBef>
            </a:pPr>
            <a:r>
              <a:rPr sz="3600" spc="-10" dirty="0">
                <a:solidFill>
                  <a:srgbClr val="FFFFFF"/>
                </a:solidFill>
                <a:latin typeface="Carlito"/>
                <a:cs typeface="Carlito"/>
              </a:rPr>
              <a:t>World</a:t>
            </a:r>
            <a:endParaRPr sz="3600">
              <a:latin typeface="Carlito"/>
              <a:cs typeface="Carlito"/>
            </a:endParaRPr>
          </a:p>
        </p:txBody>
      </p:sp>
      <p:sp>
        <p:nvSpPr>
          <p:cNvPr id="3" name="object 3"/>
          <p:cNvSpPr txBox="1">
            <a:spLocks noGrp="1"/>
          </p:cNvSpPr>
          <p:nvPr>
            <p:ph type="title"/>
          </p:nvPr>
        </p:nvSpPr>
        <p:spPr>
          <a:xfrm>
            <a:off x="4676165" y="17589"/>
            <a:ext cx="2657475" cy="1221105"/>
          </a:xfrm>
          <a:prstGeom prst="rect">
            <a:avLst/>
          </a:prstGeom>
          <a:solidFill>
            <a:srgbClr val="DAE3F3"/>
          </a:solidFill>
          <a:ln w="12700">
            <a:solidFill>
              <a:srgbClr val="2F528F"/>
            </a:solidFill>
          </a:ln>
        </p:spPr>
        <p:txBody>
          <a:bodyPr vert="horz" wrap="square" lIns="0" tIns="110490" rIns="0" bIns="0" rtlCol="0">
            <a:spAutoFit/>
          </a:bodyPr>
          <a:lstStyle/>
          <a:p>
            <a:pPr marL="157480" marR="148590" algn="ctr">
              <a:lnSpc>
                <a:spcPct val="100400"/>
              </a:lnSpc>
              <a:spcBef>
                <a:spcPts val="870"/>
              </a:spcBef>
            </a:pPr>
            <a:r>
              <a:rPr sz="1600" dirty="0"/>
              <a:t>Playing</a:t>
            </a:r>
            <a:r>
              <a:rPr sz="1600" spc="-40" dirty="0"/>
              <a:t> </a:t>
            </a:r>
            <a:r>
              <a:rPr sz="1600" dirty="0"/>
              <a:t>your</a:t>
            </a:r>
            <a:r>
              <a:rPr sz="1600" spc="-25" dirty="0"/>
              <a:t> </a:t>
            </a:r>
            <a:r>
              <a:rPr sz="1600" dirty="0"/>
              <a:t>part</a:t>
            </a:r>
            <a:r>
              <a:rPr sz="1600" spc="-30" dirty="0"/>
              <a:t> </a:t>
            </a:r>
            <a:r>
              <a:rPr sz="1600" dirty="0"/>
              <a:t>in</a:t>
            </a:r>
            <a:r>
              <a:rPr sz="1600" spc="-40" dirty="0"/>
              <a:t> </a:t>
            </a:r>
            <a:r>
              <a:rPr sz="1600" dirty="0"/>
              <a:t>the</a:t>
            </a:r>
            <a:r>
              <a:rPr sz="1600" spc="-30" dirty="0"/>
              <a:t> </a:t>
            </a:r>
            <a:r>
              <a:rPr sz="1600" spc="-20" dirty="0"/>
              <a:t>local </a:t>
            </a:r>
            <a:r>
              <a:rPr sz="1600" spc="-10" dirty="0"/>
              <a:t>community,</a:t>
            </a:r>
            <a:r>
              <a:rPr sz="1600" spc="-55" dirty="0"/>
              <a:t> </a:t>
            </a:r>
            <a:r>
              <a:rPr sz="1600" dirty="0"/>
              <a:t>your</a:t>
            </a:r>
            <a:r>
              <a:rPr sz="1600" spc="-45" dirty="0"/>
              <a:t> </a:t>
            </a:r>
            <a:r>
              <a:rPr sz="1600" dirty="0"/>
              <a:t>nation</a:t>
            </a:r>
            <a:r>
              <a:rPr sz="1600" spc="-55" dirty="0"/>
              <a:t> </a:t>
            </a:r>
            <a:r>
              <a:rPr sz="1600" spc="-25" dirty="0"/>
              <a:t>and </a:t>
            </a:r>
            <a:r>
              <a:rPr sz="1600" dirty="0"/>
              <a:t>the</a:t>
            </a:r>
            <a:r>
              <a:rPr sz="1600" spc="-10" dirty="0"/>
              <a:t> international</a:t>
            </a:r>
            <a:r>
              <a:rPr sz="1600" spc="-15" dirty="0"/>
              <a:t> </a:t>
            </a:r>
            <a:r>
              <a:rPr sz="1600" dirty="0"/>
              <a:t>family</a:t>
            </a:r>
            <a:r>
              <a:rPr sz="1600" spc="-10" dirty="0"/>
              <a:t> </a:t>
            </a:r>
            <a:r>
              <a:rPr sz="1600" spc="-25" dirty="0"/>
              <a:t>of </a:t>
            </a:r>
            <a:r>
              <a:rPr sz="1600" spc="-10" dirty="0"/>
              <a:t>scouts</a:t>
            </a:r>
            <a:endParaRPr sz="1600"/>
          </a:p>
        </p:txBody>
      </p:sp>
      <p:graphicFrame>
        <p:nvGraphicFramePr>
          <p:cNvPr id="4" name="object 4"/>
          <p:cNvGraphicFramePr>
            <a:graphicFrameLocks noGrp="1"/>
          </p:cNvGraphicFramePr>
          <p:nvPr/>
        </p:nvGraphicFramePr>
        <p:xfrm>
          <a:off x="0" y="1336319"/>
          <a:ext cx="12086588" cy="5402580"/>
        </p:xfrm>
        <a:graphic>
          <a:graphicData uri="http://schemas.openxmlformats.org/drawingml/2006/table">
            <a:tbl>
              <a:tblPr firstRow="1" bandRow="1">
                <a:tableStyleId>{2D5ABB26-0587-4C30-8999-92F81FD0307C}</a:tableStyleId>
              </a:tblPr>
              <a:tblGrid>
                <a:gridCol w="1960880">
                  <a:extLst>
                    <a:ext uri="{9D8B030D-6E8A-4147-A177-3AD203B41FA5}">
                      <a16:colId xmlns:a16="http://schemas.microsoft.com/office/drawing/2014/main" val="20000"/>
                    </a:ext>
                  </a:extLst>
                </a:gridCol>
                <a:gridCol w="1960880">
                  <a:extLst>
                    <a:ext uri="{9D8B030D-6E8A-4147-A177-3AD203B41FA5}">
                      <a16:colId xmlns:a16="http://schemas.microsoft.com/office/drawing/2014/main" val="20001"/>
                    </a:ext>
                  </a:extLst>
                </a:gridCol>
                <a:gridCol w="2011680">
                  <a:extLst>
                    <a:ext uri="{9D8B030D-6E8A-4147-A177-3AD203B41FA5}">
                      <a16:colId xmlns:a16="http://schemas.microsoft.com/office/drawing/2014/main" val="20002"/>
                    </a:ext>
                  </a:extLst>
                </a:gridCol>
                <a:gridCol w="2110740">
                  <a:extLst>
                    <a:ext uri="{9D8B030D-6E8A-4147-A177-3AD203B41FA5}">
                      <a16:colId xmlns:a16="http://schemas.microsoft.com/office/drawing/2014/main" val="20003"/>
                    </a:ext>
                  </a:extLst>
                </a:gridCol>
                <a:gridCol w="2021204">
                  <a:extLst>
                    <a:ext uri="{9D8B030D-6E8A-4147-A177-3AD203B41FA5}">
                      <a16:colId xmlns:a16="http://schemas.microsoft.com/office/drawing/2014/main" val="20004"/>
                    </a:ext>
                  </a:extLst>
                </a:gridCol>
                <a:gridCol w="2021204">
                  <a:extLst>
                    <a:ext uri="{9D8B030D-6E8A-4147-A177-3AD203B41FA5}">
                      <a16:colId xmlns:a16="http://schemas.microsoft.com/office/drawing/2014/main" val="20005"/>
                    </a:ext>
                  </a:extLst>
                </a:gridCol>
              </a:tblGrid>
              <a:tr h="742315">
                <a:tc>
                  <a:txBody>
                    <a:bodyPr/>
                    <a:lstStyle/>
                    <a:p>
                      <a:pPr marL="635" algn="ctr">
                        <a:lnSpc>
                          <a:spcPct val="100000"/>
                        </a:lnSpc>
                        <a:spcBef>
                          <a:spcPts val="250"/>
                        </a:spcBef>
                      </a:pPr>
                      <a:r>
                        <a:rPr sz="1800" b="1" spc="-10" dirty="0">
                          <a:solidFill>
                            <a:srgbClr val="FFFFFF"/>
                          </a:solidFill>
                          <a:latin typeface="Carlito"/>
                          <a:cs typeface="Carlito"/>
                        </a:rPr>
                        <a:t>Squirrels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6</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50"/>
                        </a:spcBef>
                      </a:pPr>
                      <a:r>
                        <a:rPr sz="1800" b="1" spc="-10" dirty="0">
                          <a:solidFill>
                            <a:srgbClr val="FFFFFF"/>
                          </a:solidFill>
                          <a:latin typeface="Carlito"/>
                          <a:cs typeface="Carlito"/>
                        </a:rPr>
                        <a:t>Beavers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8</a:t>
                      </a:r>
                      <a:r>
                        <a:rPr sz="1200" b="1" spc="-10"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50"/>
                        </a:spcBef>
                      </a:pPr>
                      <a:r>
                        <a:rPr sz="1800" b="1" spc="-20" dirty="0">
                          <a:solidFill>
                            <a:srgbClr val="FFFFFF"/>
                          </a:solidFill>
                          <a:latin typeface="Carlito"/>
                          <a:cs typeface="Carlito"/>
                        </a:rPr>
                        <a:t>Cubs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30" dirty="0">
                          <a:solidFill>
                            <a:srgbClr val="FFFFFF"/>
                          </a:solidFill>
                          <a:latin typeface="Carlito"/>
                          <a:cs typeface="Carlito"/>
                        </a:rPr>
                        <a:t> </a:t>
                      </a:r>
                      <a:r>
                        <a:rPr sz="1200" b="1" dirty="0">
                          <a:solidFill>
                            <a:srgbClr val="FFFFFF"/>
                          </a:solidFill>
                          <a:latin typeface="Carlito"/>
                          <a:cs typeface="Carlito"/>
                        </a:rPr>
                        <a:t>age</a:t>
                      </a:r>
                      <a:r>
                        <a:rPr sz="1200" b="1" spc="-25" dirty="0">
                          <a:solidFill>
                            <a:srgbClr val="FFFFFF"/>
                          </a:solidFill>
                          <a:latin typeface="Carlito"/>
                          <a:cs typeface="Carlito"/>
                        </a:rPr>
                        <a:t> </a:t>
                      </a:r>
                      <a:r>
                        <a:rPr sz="1200" b="1" dirty="0">
                          <a:solidFill>
                            <a:srgbClr val="FFFFFF"/>
                          </a:solidFill>
                          <a:latin typeface="Carlito"/>
                          <a:cs typeface="Carlito"/>
                        </a:rPr>
                        <a:t>10.5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5"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50"/>
                        </a:spcBef>
                      </a:pPr>
                      <a:r>
                        <a:rPr sz="1800" b="1" spc="-10" dirty="0">
                          <a:solidFill>
                            <a:srgbClr val="FFFFFF"/>
                          </a:solidFill>
                          <a:latin typeface="Carlito"/>
                          <a:cs typeface="Carlito"/>
                        </a:rPr>
                        <a:t>Scouts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14</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marL="635" algn="ctr">
                        <a:lnSpc>
                          <a:spcPct val="100000"/>
                        </a:lnSpc>
                        <a:spcBef>
                          <a:spcPts val="250"/>
                        </a:spcBef>
                      </a:pPr>
                      <a:r>
                        <a:rPr sz="1800" b="1" spc="-10" dirty="0">
                          <a:solidFill>
                            <a:srgbClr val="FFFFFF"/>
                          </a:solidFill>
                          <a:latin typeface="Carlito"/>
                          <a:cs typeface="Carlito"/>
                        </a:rPr>
                        <a:t>Explorers</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18</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tc>
                  <a:txBody>
                    <a:bodyPr/>
                    <a:lstStyle/>
                    <a:p>
                      <a:pPr algn="ctr">
                        <a:lnSpc>
                          <a:spcPct val="100000"/>
                        </a:lnSpc>
                        <a:spcBef>
                          <a:spcPts val="250"/>
                        </a:spcBef>
                      </a:pPr>
                      <a:r>
                        <a:rPr sz="1800" b="1" spc="-10" dirty="0">
                          <a:solidFill>
                            <a:srgbClr val="FFFFFF"/>
                          </a:solidFill>
                          <a:latin typeface="Carlito"/>
                          <a:cs typeface="Carlito"/>
                        </a:rPr>
                        <a:t>Network</a:t>
                      </a:r>
                      <a:endParaRPr sz="1800">
                        <a:latin typeface="Carlito"/>
                        <a:cs typeface="Carlito"/>
                      </a:endParaRPr>
                    </a:p>
                    <a:p>
                      <a:pPr algn="ctr">
                        <a:lnSpc>
                          <a:spcPct val="100000"/>
                        </a:lnSpc>
                        <a:spcBef>
                          <a:spcPts val="50"/>
                        </a:spcBef>
                      </a:pPr>
                      <a:r>
                        <a:rPr sz="1200" b="1" dirty="0">
                          <a:solidFill>
                            <a:srgbClr val="FFFFFF"/>
                          </a:solidFill>
                          <a:latin typeface="Carlito"/>
                          <a:cs typeface="Carlito"/>
                        </a:rPr>
                        <a:t>(by</a:t>
                      </a:r>
                      <a:r>
                        <a:rPr sz="1200" b="1" spc="-25" dirty="0">
                          <a:solidFill>
                            <a:srgbClr val="FFFFFF"/>
                          </a:solidFill>
                          <a:latin typeface="Carlito"/>
                          <a:cs typeface="Carlito"/>
                        </a:rPr>
                        <a:t> </a:t>
                      </a:r>
                      <a:r>
                        <a:rPr sz="1200" b="1" dirty="0">
                          <a:solidFill>
                            <a:srgbClr val="FFFFFF"/>
                          </a:solidFill>
                          <a:latin typeface="Carlito"/>
                          <a:cs typeface="Carlito"/>
                        </a:rPr>
                        <a:t>age</a:t>
                      </a:r>
                      <a:r>
                        <a:rPr sz="1200" b="1" spc="-20" dirty="0">
                          <a:solidFill>
                            <a:srgbClr val="FFFFFF"/>
                          </a:solidFill>
                          <a:latin typeface="Carlito"/>
                          <a:cs typeface="Carlito"/>
                        </a:rPr>
                        <a:t> </a:t>
                      </a:r>
                      <a:r>
                        <a:rPr sz="1200" b="1" dirty="0">
                          <a:solidFill>
                            <a:srgbClr val="FFFFFF"/>
                          </a:solidFill>
                          <a:latin typeface="Carlito"/>
                          <a:cs typeface="Carlito"/>
                        </a:rPr>
                        <a:t>25</a:t>
                      </a:r>
                      <a:r>
                        <a:rPr sz="1200" b="1" spc="-15" dirty="0">
                          <a:solidFill>
                            <a:srgbClr val="FFFFFF"/>
                          </a:solidFill>
                          <a:latin typeface="Carlito"/>
                          <a:cs typeface="Carlito"/>
                        </a:rPr>
                        <a:t> </a:t>
                      </a:r>
                      <a:r>
                        <a:rPr sz="1200" b="1" dirty="0">
                          <a:solidFill>
                            <a:srgbClr val="FFFFFF"/>
                          </a:solidFill>
                          <a:latin typeface="Carlito"/>
                          <a:cs typeface="Carlito"/>
                        </a:rPr>
                        <a:t>they</a:t>
                      </a:r>
                      <a:r>
                        <a:rPr sz="1200" b="1" spc="-20" dirty="0">
                          <a:solidFill>
                            <a:srgbClr val="FFFFFF"/>
                          </a:solidFill>
                          <a:latin typeface="Carlito"/>
                          <a:cs typeface="Carlito"/>
                        </a:rPr>
                        <a:t> </a:t>
                      </a:r>
                      <a:r>
                        <a:rPr sz="1200" b="1" spc="-10" dirty="0">
                          <a:solidFill>
                            <a:srgbClr val="FFFFFF"/>
                          </a:solidFill>
                          <a:latin typeface="Carlito"/>
                          <a:cs typeface="Carlito"/>
                        </a:rPr>
                        <a:t>should)</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413DC"/>
                    </a:solidFill>
                  </a:tcPr>
                </a:tc>
                <a:extLst>
                  <a:ext uri="{0D108BD9-81ED-4DB2-BD59-A6C34878D82A}">
                    <a16:rowId xmlns:a16="http://schemas.microsoft.com/office/drawing/2014/main" val="10000"/>
                  </a:ext>
                </a:extLst>
              </a:tr>
              <a:tr h="1551305">
                <a:tc>
                  <a:txBody>
                    <a:bodyPr/>
                    <a:lstStyle/>
                    <a:p>
                      <a:pPr marL="91440" marR="346075">
                        <a:lnSpc>
                          <a:spcPct val="99400"/>
                        </a:lnSpc>
                        <a:spcBef>
                          <a:spcPts val="270"/>
                        </a:spcBef>
                      </a:pPr>
                      <a:r>
                        <a:rPr sz="1200" dirty="0">
                          <a:latin typeface="Carlito"/>
                          <a:cs typeface="Carlito"/>
                        </a:rPr>
                        <a:t>Show</a:t>
                      </a:r>
                      <a:r>
                        <a:rPr sz="1200" spc="-15" dirty="0">
                          <a:latin typeface="Carlito"/>
                          <a:cs typeface="Carlito"/>
                        </a:rPr>
                        <a:t> </a:t>
                      </a:r>
                      <a:r>
                        <a:rPr sz="1200" dirty="0">
                          <a:latin typeface="Carlito"/>
                          <a:cs typeface="Carlito"/>
                        </a:rPr>
                        <a:t>an</a:t>
                      </a:r>
                      <a:r>
                        <a:rPr sz="1200" spc="-20" dirty="0">
                          <a:latin typeface="Carlito"/>
                          <a:cs typeface="Carlito"/>
                        </a:rPr>
                        <a:t> </a:t>
                      </a:r>
                      <a:r>
                        <a:rPr sz="1200" spc="-10" dirty="0">
                          <a:latin typeface="Carlito"/>
                          <a:cs typeface="Carlito"/>
                        </a:rPr>
                        <a:t>awareness</a:t>
                      </a:r>
                      <a:r>
                        <a:rPr sz="1200" spc="-5" dirty="0">
                          <a:latin typeface="Carlito"/>
                          <a:cs typeface="Carlito"/>
                        </a:rPr>
                        <a:t> </a:t>
                      </a:r>
                      <a:r>
                        <a:rPr sz="1200" spc="-25" dirty="0">
                          <a:latin typeface="Carlito"/>
                          <a:cs typeface="Carlito"/>
                        </a:rPr>
                        <a:t>of </a:t>
                      </a:r>
                      <a:r>
                        <a:rPr sz="1200" dirty="0">
                          <a:latin typeface="Carlito"/>
                          <a:cs typeface="Carlito"/>
                        </a:rPr>
                        <a:t>people</a:t>
                      </a:r>
                      <a:r>
                        <a:rPr sz="1200" spc="-20" dirty="0">
                          <a:latin typeface="Carlito"/>
                          <a:cs typeface="Carlito"/>
                        </a:rPr>
                        <a:t> </a:t>
                      </a:r>
                      <a:r>
                        <a:rPr sz="1200" dirty="0">
                          <a:latin typeface="Carlito"/>
                          <a:cs typeface="Carlito"/>
                        </a:rPr>
                        <a:t>working</a:t>
                      </a:r>
                      <a:r>
                        <a:rPr sz="1200" spc="-25" dirty="0">
                          <a:latin typeface="Carlito"/>
                          <a:cs typeface="Carlito"/>
                        </a:rPr>
                        <a:t> </a:t>
                      </a:r>
                      <a:r>
                        <a:rPr sz="1200" dirty="0">
                          <a:latin typeface="Carlito"/>
                          <a:cs typeface="Carlito"/>
                        </a:rPr>
                        <a:t>in</a:t>
                      </a:r>
                      <a:r>
                        <a:rPr sz="1200" spc="-25" dirty="0">
                          <a:latin typeface="Carlito"/>
                          <a:cs typeface="Carlito"/>
                        </a:rPr>
                        <a:t> </a:t>
                      </a:r>
                      <a:r>
                        <a:rPr sz="1200" spc="-10" dirty="0">
                          <a:latin typeface="Carlito"/>
                          <a:cs typeface="Carlito"/>
                        </a:rPr>
                        <a:t>public </a:t>
                      </a:r>
                      <a:r>
                        <a:rPr sz="1200" dirty="0">
                          <a:latin typeface="Carlito"/>
                          <a:cs typeface="Carlito"/>
                        </a:rPr>
                        <a:t>service.</a:t>
                      </a:r>
                      <a:r>
                        <a:rPr sz="1200" spc="-30" dirty="0">
                          <a:latin typeface="Carlito"/>
                          <a:cs typeface="Carlito"/>
                        </a:rPr>
                        <a:t> </a:t>
                      </a:r>
                      <a:r>
                        <a:rPr sz="1200" dirty="0">
                          <a:latin typeface="Carlito"/>
                          <a:cs typeface="Carlito"/>
                        </a:rPr>
                        <a:t>Identify</a:t>
                      </a:r>
                      <a:r>
                        <a:rPr sz="1200" spc="-30" dirty="0">
                          <a:latin typeface="Carlito"/>
                          <a:cs typeface="Carlito"/>
                        </a:rPr>
                        <a:t> </a:t>
                      </a:r>
                      <a:r>
                        <a:rPr sz="1200" dirty="0">
                          <a:latin typeface="Carlito"/>
                          <a:cs typeface="Carlito"/>
                        </a:rPr>
                        <a:t>one</a:t>
                      </a:r>
                      <a:r>
                        <a:rPr sz="1200" spc="-25" dirty="0">
                          <a:latin typeface="Carlito"/>
                          <a:cs typeface="Carlito"/>
                        </a:rPr>
                        <a:t> or </a:t>
                      </a:r>
                      <a:r>
                        <a:rPr sz="1200" dirty="0">
                          <a:latin typeface="Carlito"/>
                          <a:cs typeface="Carlito"/>
                        </a:rPr>
                        <a:t>more</a:t>
                      </a:r>
                      <a:r>
                        <a:rPr sz="1200" spc="-35" dirty="0">
                          <a:latin typeface="Carlito"/>
                          <a:cs typeface="Carlito"/>
                        </a:rPr>
                        <a:t> </a:t>
                      </a:r>
                      <a:r>
                        <a:rPr sz="1200" dirty="0">
                          <a:latin typeface="Carlito"/>
                          <a:cs typeface="Carlito"/>
                        </a:rPr>
                        <a:t>local</a:t>
                      </a:r>
                      <a:r>
                        <a:rPr sz="1200" spc="-35" dirty="0">
                          <a:latin typeface="Carlito"/>
                          <a:cs typeface="Carlito"/>
                        </a:rPr>
                        <a:t> </a:t>
                      </a:r>
                      <a:r>
                        <a:rPr sz="1200" spc="-10" dirty="0">
                          <a:latin typeface="Carlito"/>
                          <a:cs typeface="Carlito"/>
                        </a:rPr>
                        <a:t>problems.</a:t>
                      </a:r>
                      <a:endParaRPr sz="1200">
                        <a:latin typeface="Carlito"/>
                        <a:cs typeface="Carlito"/>
                      </a:endParaRPr>
                    </a:p>
                    <a:p>
                      <a:pPr marL="91440" marR="265430">
                        <a:lnSpc>
                          <a:spcPts val="1390"/>
                        </a:lnSpc>
                        <a:spcBef>
                          <a:spcPts val="160"/>
                        </a:spcBef>
                      </a:pPr>
                      <a:r>
                        <a:rPr sz="1200" spc="-10" dirty="0">
                          <a:latin typeface="Carlito"/>
                          <a:cs typeface="Carlito"/>
                        </a:rPr>
                        <a:t>Recognise</a:t>
                      </a:r>
                      <a:r>
                        <a:rPr sz="1200" spc="-30" dirty="0">
                          <a:latin typeface="Carlito"/>
                          <a:cs typeface="Carlito"/>
                        </a:rPr>
                        <a:t> </a:t>
                      </a:r>
                      <a:r>
                        <a:rPr sz="1200" dirty="0">
                          <a:latin typeface="Carlito"/>
                          <a:cs typeface="Carlito"/>
                        </a:rPr>
                        <a:t>that</a:t>
                      </a:r>
                      <a:r>
                        <a:rPr sz="1200" spc="-25" dirty="0">
                          <a:latin typeface="Carlito"/>
                          <a:cs typeface="Carlito"/>
                        </a:rPr>
                        <a:t> </a:t>
                      </a:r>
                      <a:r>
                        <a:rPr sz="1200" dirty="0">
                          <a:latin typeface="Carlito"/>
                          <a:cs typeface="Carlito"/>
                        </a:rPr>
                        <a:t>scouting</a:t>
                      </a:r>
                      <a:r>
                        <a:rPr sz="1200" spc="-30" dirty="0">
                          <a:latin typeface="Carlito"/>
                          <a:cs typeface="Carlito"/>
                        </a:rPr>
                        <a:t> </a:t>
                      </a:r>
                      <a:r>
                        <a:rPr sz="1200" spc="-25" dirty="0">
                          <a:latin typeface="Carlito"/>
                          <a:cs typeface="Carlito"/>
                        </a:rPr>
                        <a:t>is </a:t>
                      </a:r>
                      <a:r>
                        <a:rPr sz="1200" spc="-10" dirty="0">
                          <a:latin typeface="Carlito"/>
                          <a:cs typeface="Carlito"/>
                        </a:rPr>
                        <a:t>worldwide.</a:t>
                      </a:r>
                      <a:endParaRPr sz="1200">
                        <a:latin typeface="Carlito"/>
                        <a:cs typeface="Carlito"/>
                      </a:endParaRPr>
                    </a:p>
                  </a:txBody>
                  <a:tcPr marL="0" marR="0" marT="34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1440" marR="153035">
                        <a:lnSpc>
                          <a:spcPct val="100800"/>
                        </a:lnSpc>
                        <a:spcBef>
                          <a:spcPts val="250"/>
                        </a:spcBef>
                      </a:pPr>
                      <a:r>
                        <a:rPr sz="1200" dirty="0">
                          <a:latin typeface="Carlito"/>
                          <a:cs typeface="Carlito"/>
                        </a:rPr>
                        <a:t>Show</a:t>
                      </a:r>
                      <a:r>
                        <a:rPr sz="1200" spc="-10" dirty="0">
                          <a:latin typeface="Carlito"/>
                          <a:cs typeface="Carlito"/>
                        </a:rPr>
                        <a:t> </a:t>
                      </a:r>
                      <a:r>
                        <a:rPr sz="1200" dirty="0">
                          <a:latin typeface="Carlito"/>
                          <a:cs typeface="Carlito"/>
                        </a:rPr>
                        <a:t>an</a:t>
                      </a:r>
                      <a:r>
                        <a:rPr sz="1200" spc="-15" dirty="0">
                          <a:latin typeface="Carlito"/>
                          <a:cs typeface="Carlito"/>
                        </a:rPr>
                        <a:t> </a:t>
                      </a:r>
                      <a:r>
                        <a:rPr sz="1200" spc="-10" dirty="0">
                          <a:latin typeface="Carlito"/>
                          <a:cs typeface="Carlito"/>
                        </a:rPr>
                        <a:t>awareness</a:t>
                      </a:r>
                      <a:r>
                        <a:rPr sz="1200" spc="-5" dirty="0">
                          <a:latin typeface="Carlito"/>
                          <a:cs typeface="Carlito"/>
                        </a:rPr>
                        <a:t> </a:t>
                      </a:r>
                      <a:r>
                        <a:rPr sz="1200" dirty="0">
                          <a:latin typeface="Carlito"/>
                          <a:cs typeface="Carlito"/>
                        </a:rPr>
                        <a:t>of</a:t>
                      </a:r>
                      <a:r>
                        <a:rPr sz="1200" spc="-15" dirty="0">
                          <a:latin typeface="Carlito"/>
                          <a:cs typeface="Carlito"/>
                        </a:rPr>
                        <a:t> </a:t>
                      </a:r>
                      <a:r>
                        <a:rPr sz="1200" spc="-10" dirty="0">
                          <a:latin typeface="Carlito"/>
                          <a:cs typeface="Carlito"/>
                        </a:rPr>
                        <a:t>their </a:t>
                      </a:r>
                      <a:r>
                        <a:rPr sz="1200" dirty="0">
                          <a:latin typeface="Carlito"/>
                          <a:cs typeface="Carlito"/>
                        </a:rPr>
                        <a:t>local</a:t>
                      </a:r>
                      <a:r>
                        <a:rPr sz="1200" spc="-30" dirty="0">
                          <a:latin typeface="Carlito"/>
                          <a:cs typeface="Carlito"/>
                        </a:rPr>
                        <a:t> </a:t>
                      </a:r>
                      <a:r>
                        <a:rPr sz="1200" dirty="0">
                          <a:latin typeface="Carlito"/>
                          <a:cs typeface="Carlito"/>
                        </a:rPr>
                        <a:t>community</a:t>
                      </a:r>
                      <a:r>
                        <a:rPr sz="1200" spc="-35" dirty="0">
                          <a:latin typeface="Carlito"/>
                          <a:cs typeface="Carlito"/>
                        </a:rPr>
                        <a:t> </a:t>
                      </a:r>
                      <a:r>
                        <a:rPr sz="1200" dirty="0">
                          <a:latin typeface="Carlito"/>
                          <a:cs typeface="Carlito"/>
                        </a:rPr>
                        <a:t>and</a:t>
                      </a:r>
                      <a:r>
                        <a:rPr sz="1200" spc="-30" dirty="0">
                          <a:latin typeface="Carlito"/>
                          <a:cs typeface="Carlito"/>
                        </a:rPr>
                        <a:t> </a:t>
                      </a:r>
                      <a:r>
                        <a:rPr sz="1200" spc="-25" dirty="0">
                          <a:latin typeface="Carlito"/>
                          <a:cs typeface="Carlito"/>
                        </a:rPr>
                        <a:t>be </a:t>
                      </a:r>
                      <a:r>
                        <a:rPr sz="1200" dirty="0">
                          <a:latin typeface="Carlito"/>
                          <a:cs typeface="Carlito"/>
                        </a:rPr>
                        <a:t>able</a:t>
                      </a:r>
                      <a:r>
                        <a:rPr sz="1200" spc="-20" dirty="0">
                          <a:latin typeface="Carlito"/>
                          <a:cs typeface="Carlito"/>
                        </a:rPr>
                        <a:t> </a:t>
                      </a:r>
                      <a:r>
                        <a:rPr sz="1200" dirty="0">
                          <a:latin typeface="Carlito"/>
                          <a:cs typeface="Carlito"/>
                        </a:rPr>
                        <a:t>to</a:t>
                      </a:r>
                      <a:r>
                        <a:rPr sz="1200" spc="-20" dirty="0">
                          <a:latin typeface="Carlito"/>
                          <a:cs typeface="Carlito"/>
                        </a:rPr>
                        <a:t> </a:t>
                      </a:r>
                      <a:r>
                        <a:rPr sz="1200" dirty="0">
                          <a:latin typeface="Carlito"/>
                          <a:cs typeface="Carlito"/>
                        </a:rPr>
                        <a:t>discuss</a:t>
                      </a:r>
                      <a:r>
                        <a:rPr sz="1200" spc="-15" dirty="0">
                          <a:latin typeface="Carlito"/>
                          <a:cs typeface="Carlito"/>
                        </a:rPr>
                        <a:t> </a:t>
                      </a:r>
                      <a:r>
                        <a:rPr sz="1200" dirty="0">
                          <a:latin typeface="Carlito"/>
                          <a:cs typeface="Carlito"/>
                        </a:rPr>
                        <a:t>some</a:t>
                      </a:r>
                      <a:r>
                        <a:rPr sz="1200" spc="-20" dirty="0">
                          <a:latin typeface="Carlito"/>
                          <a:cs typeface="Carlito"/>
                        </a:rPr>
                        <a:t> </a:t>
                      </a:r>
                      <a:r>
                        <a:rPr sz="1200" spc="-10" dirty="0">
                          <a:latin typeface="Carlito"/>
                          <a:cs typeface="Carlito"/>
                        </a:rPr>
                        <a:t>global </a:t>
                      </a:r>
                      <a:r>
                        <a:rPr sz="1200" dirty="0">
                          <a:latin typeface="Carlito"/>
                          <a:cs typeface="Carlito"/>
                        </a:rPr>
                        <a:t>and</a:t>
                      </a:r>
                      <a:r>
                        <a:rPr sz="1200" spc="-15" dirty="0">
                          <a:latin typeface="Carlito"/>
                          <a:cs typeface="Carlito"/>
                        </a:rPr>
                        <a:t> </a:t>
                      </a:r>
                      <a:r>
                        <a:rPr sz="1200" spc="-10" dirty="0">
                          <a:latin typeface="Carlito"/>
                          <a:cs typeface="Carlito"/>
                        </a:rPr>
                        <a:t>environmental challenges</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203835">
                        <a:lnSpc>
                          <a:spcPct val="100800"/>
                        </a:lnSpc>
                        <a:spcBef>
                          <a:spcPts val="250"/>
                        </a:spcBef>
                      </a:pPr>
                      <a:r>
                        <a:rPr sz="1200" dirty="0">
                          <a:latin typeface="Carlito"/>
                          <a:cs typeface="Carlito"/>
                        </a:rPr>
                        <a:t>Be</a:t>
                      </a:r>
                      <a:r>
                        <a:rPr sz="1200" spc="-10" dirty="0">
                          <a:latin typeface="Carlito"/>
                          <a:cs typeface="Carlito"/>
                        </a:rPr>
                        <a:t> </a:t>
                      </a:r>
                      <a:r>
                        <a:rPr sz="1200" dirty="0">
                          <a:latin typeface="Carlito"/>
                          <a:cs typeface="Carlito"/>
                        </a:rPr>
                        <a:t>a</a:t>
                      </a:r>
                      <a:r>
                        <a:rPr sz="1200" spc="-10" dirty="0">
                          <a:latin typeface="Carlito"/>
                          <a:cs typeface="Carlito"/>
                        </a:rPr>
                        <a:t> </a:t>
                      </a:r>
                      <a:r>
                        <a:rPr sz="1200" dirty="0">
                          <a:latin typeface="Carlito"/>
                          <a:cs typeface="Carlito"/>
                        </a:rPr>
                        <a:t>visible</a:t>
                      </a:r>
                      <a:r>
                        <a:rPr sz="1200" spc="-10" dirty="0">
                          <a:latin typeface="Carlito"/>
                          <a:cs typeface="Carlito"/>
                        </a:rPr>
                        <a:t> </a:t>
                      </a:r>
                      <a:r>
                        <a:rPr sz="1200" dirty="0">
                          <a:latin typeface="Carlito"/>
                          <a:cs typeface="Carlito"/>
                        </a:rPr>
                        <a:t>part</a:t>
                      </a:r>
                      <a:r>
                        <a:rPr sz="1200" spc="-15" dirty="0">
                          <a:latin typeface="Carlito"/>
                          <a:cs typeface="Carlito"/>
                        </a:rPr>
                        <a:t> </a:t>
                      </a:r>
                      <a:r>
                        <a:rPr sz="1200" dirty="0">
                          <a:latin typeface="Carlito"/>
                          <a:cs typeface="Carlito"/>
                        </a:rPr>
                        <a:t>of</a:t>
                      </a:r>
                      <a:r>
                        <a:rPr sz="1200" spc="-15" dirty="0">
                          <a:latin typeface="Carlito"/>
                          <a:cs typeface="Carlito"/>
                        </a:rPr>
                        <a:t> </a:t>
                      </a:r>
                      <a:r>
                        <a:rPr sz="1200" dirty="0">
                          <a:latin typeface="Carlito"/>
                          <a:cs typeface="Carlito"/>
                        </a:rPr>
                        <a:t>the</a:t>
                      </a:r>
                      <a:r>
                        <a:rPr sz="1200" spc="-10" dirty="0">
                          <a:latin typeface="Carlito"/>
                          <a:cs typeface="Carlito"/>
                        </a:rPr>
                        <a:t> </a:t>
                      </a:r>
                      <a:r>
                        <a:rPr sz="1200" spc="-20" dirty="0">
                          <a:latin typeface="Carlito"/>
                          <a:cs typeface="Carlito"/>
                        </a:rPr>
                        <a:t>local </a:t>
                      </a:r>
                      <a:r>
                        <a:rPr sz="1200" spc="-10" dirty="0">
                          <a:latin typeface="Carlito"/>
                          <a:cs typeface="Carlito"/>
                        </a:rPr>
                        <a:t>community,</a:t>
                      </a:r>
                      <a:r>
                        <a:rPr sz="1200" spc="-45" dirty="0">
                          <a:latin typeface="Carlito"/>
                          <a:cs typeface="Carlito"/>
                        </a:rPr>
                        <a:t> </a:t>
                      </a:r>
                      <a:r>
                        <a:rPr sz="1200" dirty="0">
                          <a:latin typeface="Carlito"/>
                          <a:cs typeface="Carlito"/>
                        </a:rPr>
                        <a:t>taking</a:t>
                      </a:r>
                      <a:r>
                        <a:rPr sz="1200" spc="-40" dirty="0">
                          <a:latin typeface="Carlito"/>
                          <a:cs typeface="Carlito"/>
                        </a:rPr>
                        <a:t> </a:t>
                      </a:r>
                      <a:r>
                        <a:rPr sz="1200" dirty="0">
                          <a:latin typeface="Carlito"/>
                          <a:cs typeface="Carlito"/>
                        </a:rPr>
                        <a:t>part</a:t>
                      </a:r>
                      <a:r>
                        <a:rPr sz="1200" spc="-45" dirty="0">
                          <a:latin typeface="Carlito"/>
                          <a:cs typeface="Carlito"/>
                        </a:rPr>
                        <a:t> </a:t>
                      </a:r>
                      <a:r>
                        <a:rPr sz="1200" spc="-25" dirty="0">
                          <a:latin typeface="Carlito"/>
                          <a:cs typeface="Carlito"/>
                        </a:rPr>
                        <a:t>in </a:t>
                      </a:r>
                      <a:r>
                        <a:rPr sz="1200" dirty="0">
                          <a:latin typeface="Carlito"/>
                          <a:cs typeface="Carlito"/>
                        </a:rPr>
                        <a:t>good</a:t>
                      </a:r>
                      <a:r>
                        <a:rPr sz="1200" spc="-45" dirty="0">
                          <a:latin typeface="Carlito"/>
                          <a:cs typeface="Carlito"/>
                        </a:rPr>
                        <a:t> </a:t>
                      </a:r>
                      <a:r>
                        <a:rPr sz="1200" dirty="0">
                          <a:latin typeface="Carlito"/>
                          <a:cs typeface="Carlito"/>
                        </a:rPr>
                        <a:t>work</a:t>
                      </a:r>
                      <a:r>
                        <a:rPr sz="1200" spc="-35" dirty="0">
                          <a:latin typeface="Carlito"/>
                          <a:cs typeface="Carlito"/>
                        </a:rPr>
                        <a:t> </a:t>
                      </a:r>
                      <a:r>
                        <a:rPr sz="1200" dirty="0">
                          <a:latin typeface="Carlito"/>
                          <a:cs typeface="Carlito"/>
                        </a:rPr>
                        <a:t>and</a:t>
                      </a:r>
                      <a:r>
                        <a:rPr sz="1200" spc="-40" dirty="0">
                          <a:latin typeface="Carlito"/>
                          <a:cs typeface="Carlito"/>
                        </a:rPr>
                        <a:t> </a:t>
                      </a:r>
                      <a:r>
                        <a:rPr sz="1200" dirty="0">
                          <a:latin typeface="Carlito"/>
                          <a:cs typeface="Carlito"/>
                        </a:rPr>
                        <a:t>events.</a:t>
                      </a:r>
                      <a:r>
                        <a:rPr sz="1200" spc="-40" dirty="0">
                          <a:latin typeface="Carlito"/>
                          <a:cs typeface="Carlito"/>
                        </a:rPr>
                        <a:t> </a:t>
                      </a:r>
                      <a:r>
                        <a:rPr sz="1200" spc="-25" dirty="0">
                          <a:latin typeface="Carlito"/>
                          <a:cs typeface="Carlito"/>
                        </a:rPr>
                        <a:t>and </a:t>
                      </a:r>
                      <a:r>
                        <a:rPr sz="1200" dirty="0">
                          <a:latin typeface="Carlito"/>
                          <a:cs typeface="Carlito"/>
                        </a:rPr>
                        <a:t>try</a:t>
                      </a:r>
                      <a:r>
                        <a:rPr sz="1200" spc="-35" dirty="0">
                          <a:latin typeface="Carlito"/>
                          <a:cs typeface="Carlito"/>
                        </a:rPr>
                        <a:t> </a:t>
                      </a:r>
                      <a:r>
                        <a:rPr sz="1200" dirty="0">
                          <a:latin typeface="Carlito"/>
                          <a:cs typeface="Carlito"/>
                        </a:rPr>
                        <a:t>out</a:t>
                      </a:r>
                      <a:r>
                        <a:rPr sz="1200" spc="-25" dirty="0">
                          <a:latin typeface="Carlito"/>
                          <a:cs typeface="Carlito"/>
                        </a:rPr>
                        <a:t> </a:t>
                      </a:r>
                      <a:r>
                        <a:rPr sz="1200" dirty="0">
                          <a:latin typeface="Carlito"/>
                          <a:cs typeface="Carlito"/>
                        </a:rPr>
                        <a:t>scouting</a:t>
                      </a:r>
                      <a:r>
                        <a:rPr sz="1200" spc="-25" dirty="0">
                          <a:latin typeface="Carlito"/>
                          <a:cs typeface="Carlito"/>
                        </a:rPr>
                        <a:t> </a:t>
                      </a:r>
                      <a:r>
                        <a:rPr sz="1200" spc="-10" dirty="0">
                          <a:latin typeface="Carlito"/>
                          <a:cs typeface="Carlito"/>
                        </a:rPr>
                        <a:t>activities </a:t>
                      </a:r>
                      <a:r>
                        <a:rPr sz="1200" dirty="0">
                          <a:latin typeface="Carlito"/>
                          <a:cs typeface="Carlito"/>
                        </a:rPr>
                        <a:t>from</a:t>
                      </a:r>
                      <a:r>
                        <a:rPr sz="1200" spc="-40" dirty="0">
                          <a:latin typeface="Carlito"/>
                          <a:cs typeface="Carlito"/>
                        </a:rPr>
                        <a:t> </a:t>
                      </a:r>
                      <a:r>
                        <a:rPr sz="1200" dirty="0">
                          <a:latin typeface="Carlito"/>
                          <a:cs typeface="Carlito"/>
                        </a:rPr>
                        <a:t>around</a:t>
                      </a:r>
                      <a:r>
                        <a:rPr sz="1200" spc="-45" dirty="0">
                          <a:latin typeface="Carlito"/>
                          <a:cs typeface="Carlito"/>
                        </a:rPr>
                        <a:t> </a:t>
                      </a:r>
                      <a:r>
                        <a:rPr sz="1200" dirty="0">
                          <a:latin typeface="Carlito"/>
                          <a:cs typeface="Carlito"/>
                        </a:rPr>
                        <a:t>the</a:t>
                      </a:r>
                      <a:r>
                        <a:rPr sz="1200" spc="-35" dirty="0">
                          <a:latin typeface="Carlito"/>
                          <a:cs typeface="Carlito"/>
                        </a:rPr>
                        <a:t> </a:t>
                      </a:r>
                      <a:r>
                        <a:rPr sz="1200" spc="-20" dirty="0">
                          <a:latin typeface="Carlito"/>
                          <a:cs typeface="Carlito"/>
                        </a:rPr>
                        <a:t>world</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172720">
                        <a:lnSpc>
                          <a:spcPct val="100600"/>
                        </a:lnSpc>
                        <a:spcBef>
                          <a:spcPts val="250"/>
                        </a:spcBef>
                      </a:pPr>
                      <a:r>
                        <a:rPr sz="1200" spc="-10" dirty="0">
                          <a:latin typeface="Carlito"/>
                          <a:cs typeface="Carlito"/>
                        </a:rPr>
                        <a:t>Volunteer</a:t>
                      </a:r>
                      <a:r>
                        <a:rPr sz="1200" spc="-25" dirty="0">
                          <a:latin typeface="Carlito"/>
                          <a:cs typeface="Carlito"/>
                        </a:rPr>
                        <a:t> </a:t>
                      </a:r>
                      <a:r>
                        <a:rPr sz="1200" dirty="0">
                          <a:latin typeface="Carlito"/>
                          <a:cs typeface="Carlito"/>
                        </a:rPr>
                        <a:t>in</a:t>
                      </a:r>
                      <a:r>
                        <a:rPr sz="1200" spc="-25" dirty="0">
                          <a:latin typeface="Carlito"/>
                          <a:cs typeface="Carlito"/>
                        </a:rPr>
                        <a:t> </a:t>
                      </a:r>
                      <a:r>
                        <a:rPr sz="1200" dirty="0">
                          <a:latin typeface="Carlito"/>
                          <a:cs typeface="Carlito"/>
                        </a:rPr>
                        <a:t>the</a:t>
                      </a:r>
                      <a:r>
                        <a:rPr sz="1200" spc="-20" dirty="0">
                          <a:latin typeface="Carlito"/>
                          <a:cs typeface="Carlito"/>
                        </a:rPr>
                        <a:t> </a:t>
                      </a:r>
                      <a:r>
                        <a:rPr sz="1200" spc="-10" dirty="0">
                          <a:latin typeface="Carlito"/>
                          <a:cs typeface="Carlito"/>
                        </a:rPr>
                        <a:t>community, </a:t>
                      </a:r>
                      <a:r>
                        <a:rPr sz="1200" dirty="0">
                          <a:latin typeface="Carlito"/>
                          <a:cs typeface="Carlito"/>
                        </a:rPr>
                        <a:t>take</a:t>
                      </a:r>
                      <a:r>
                        <a:rPr sz="1200" spc="-20" dirty="0">
                          <a:latin typeface="Carlito"/>
                          <a:cs typeface="Carlito"/>
                        </a:rPr>
                        <a:t> </a:t>
                      </a:r>
                      <a:r>
                        <a:rPr sz="1200" dirty="0">
                          <a:latin typeface="Carlito"/>
                          <a:cs typeface="Carlito"/>
                        </a:rPr>
                        <a:t>part</a:t>
                      </a:r>
                      <a:r>
                        <a:rPr sz="1200" spc="-25" dirty="0">
                          <a:latin typeface="Carlito"/>
                          <a:cs typeface="Carlito"/>
                        </a:rPr>
                        <a:t> </a:t>
                      </a:r>
                      <a:r>
                        <a:rPr sz="1200" dirty="0">
                          <a:latin typeface="Carlito"/>
                          <a:cs typeface="Carlito"/>
                        </a:rPr>
                        <a:t>in</a:t>
                      </a:r>
                      <a:r>
                        <a:rPr sz="1200" spc="-30" dirty="0">
                          <a:latin typeface="Carlito"/>
                          <a:cs typeface="Carlito"/>
                        </a:rPr>
                        <a:t> </a:t>
                      </a:r>
                      <a:r>
                        <a:rPr sz="1200" dirty="0">
                          <a:latin typeface="Carlito"/>
                          <a:cs typeface="Carlito"/>
                        </a:rPr>
                        <a:t>an</a:t>
                      </a:r>
                      <a:r>
                        <a:rPr sz="1200" spc="-25" dirty="0">
                          <a:latin typeface="Carlito"/>
                          <a:cs typeface="Carlito"/>
                        </a:rPr>
                        <a:t> </a:t>
                      </a:r>
                      <a:r>
                        <a:rPr sz="1200" spc="-10" dirty="0">
                          <a:latin typeface="Carlito"/>
                          <a:cs typeface="Carlito"/>
                        </a:rPr>
                        <a:t>environmental </a:t>
                      </a:r>
                      <a:r>
                        <a:rPr sz="1200" dirty="0">
                          <a:latin typeface="Carlito"/>
                          <a:cs typeface="Carlito"/>
                        </a:rPr>
                        <a:t>project,</a:t>
                      </a:r>
                      <a:r>
                        <a:rPr sz="1200" spc="-70" dirty="0">
                          <a:latin typeface="Carlito"/>
                          <a:cs typeface="Carlito"/>
                        </a:rPr>
                        <a:t> </a:t>
                      </a:r>
                      <a:r>
                        <a:rPr sz="1200" dirty="0">
                          <a:latin typeface="Carlito"/>
                          <a:cs typeface="Carlito"/>
                        </a:rPr>
                        <a:t>take</a:t>
                      </a:r>
                      <a:r>
                        <a:rPr sz="1200" spc="-60" dirty="0">
                          <a:latin typeface="Carlito"/>
                          <a:cs typeface="Carlito"/>
                        </a:rPr>
                        <a:t> </a:t>
                      </a:r>
                      <a:r>
                        <a:rPr sz="1200" dirty="0">
                          <a:latin typeface="Carlito"/>
                          <a:cs typeface="Carlito"/>
                        </a:rPr>
                        <a:t>personal</a:t>
                      </a:r>
                      <a:r>
                        <a:rPr sz="1200" spc="-65" dirty="0">
                          <a:latin typeface="Carlito"/>
                          <a:cs typeface="Carlito"/>
                        </a:rPr>
                        <a:t> </a:t>
                      </a:r>
                      <a:r>
                        <a:rPr sz="1200" spc="-10" dirty="0">
                          <a:latin typeface="Carlito"/>
                          <a:cs typeface="Carlito"/>
                        </a:rPr>
                        <a:t>action </a:t>
                      </a:r>
                      <a:r>
                        <a:rPr sz="1200" dirty="0">
                          <a:latin typeface="Carlito"/>
                          <a:cs typeface="Carlito"/>
                        </a:rPr>
                        <a:t>to</a:t>
                      </a:r>
                      <a:r>
                        <a:rPr sz="1200" spc="-30" dirty="0">
                          <a:latin typeface="Carlito"/>
                          <a:cs typeface="Carlito"/>
                        </a:rPr>
                        <a:t> </a:t>
                      </a:r>
                      <a:r>
                        <a:rPr sz="1200" dirty="0">
                          <a:latin typeface="Carlito"/>
                          <a:cs typeface="Carlito"/>
                        </a:rPr>
                        <a:t>support</a:t>
                      </a:r>
                      <a:r>
                        <a:rPr sz="1200" spc="-25" dirty="0">
                          <a:latin typeface="Carlito"/>
                          <a:cs typeface="Carlito"/>
                        </a:rPr>
                        <a:t> </a:t>
                      </a:r>
                      <a:r>
                        <a:rPr sz="1200" dirty="0">
                          <a:latin typeface="Carlito"/>
                          <a:cs typeface="Carlito"/>
                        </a:rPr>
                        <a:t>global</a:t>
                      </a:r>
                      <a:r>
                        <a:rPr sz="1200" spc="-30" dirty="0">
                          <a:latin typeface="Carlito"/>
                          <a:cs typeface="Carlito"/>
                        </a:rPr>
                        <a:t> </a:t>
                      </a:r>
                      <a:r>
                        <a:rPr sz="1200" spc="-10" dirty="0">
                          <a:latin typeface="Carlito"/>
                          <a:cs typeface="Carlito"/>
                        </a:rPr>
                        <a:t>challenges </a:t>
                      </a:r>
                      <a:r>
                        <a:rPr sz="1200" dirty="0">
                          <a:latin typeface="Carlito"/>
                          <a:cs typeface="Carlito"/>
                        </a:rPr>
                        <a:t>and</a:t>
                      </a:r>
                      <a:r>
                        <a:rPr sz="1200" spc="-45" dirty="0">
                          <a:latin typeface="Carlito"/>
                          <a:cs typeface="Carlito"/>
                        </a:rPr>
                        <a:t> </a:t>
                      </a:r>
                      <a:r>
                        <a:rPr sz="1200" dirty="0">
                          <a:latin typeface="Carlito"/>
                          <a:cs typeface="Carlito"/>
                        </a:rPr>
                        <a:t>make</a:t>
                      </a:r>
                      <a:r>
                        <a:rPr sz="1200" spc="-30" dirty="0">
                          <a:latin typeface="Carlito"/>
                          <a:cs typeface="Carlito"/>
                        </a:rPr>
                        <a:t> </a:t>
                      </a:r>
                      <a:r>
                        <a:rPr sz="1200" dirty="0">
                          <a:latin typeface="Carlito"/>
                          <a:cs typeface="Carlito"/>
                        </a:rPr>
                        <a:t>contact</a:t>
                      </a:r>
                      <a:r>
                        <a:rPr sz="1200" spc="-40" dirty="0">
                          <a:latin typeface="Carlito"/>
                          <a:cs typeface="Carlito"/>
                        </a:rPr>
                        <a:t> </a:t>
                      </a:r>
                      <a:r>
                        <a:rPr sz="1200" dirty="0">
                          <a:latin typeface="Carlito"/>
                          <a:cs typeface="Carlito"/>
                        </a:rPr>
                        <a:t>with</a:t>
                      </a:r>
                      <a:r>
                        <a:rPr sz="1200" spc="-40" dirty="0">
                          <a:latin typeface="Carlito"/>
                          <a:cs typeface="Carlito"/>
                        </a:rPr>
                        <a:t> </a:t>
                      </a:r>
                      <a:r>
                        <a:rPr sz="1200" spc="-10" dirty="0">
                          <a:latin typeface="Carlito"/>
                          <a:cs typeface="Carlito"/>
                        </a:rPr>
                        <a:t>scouts internationally</a:t>
                      </a:r>
                      <a:r>
                        <a:rPr sz="1200" spc="5" dirty="0">
                          <a:latin typeface="Carlito"/>
                          <a:cs typeface="Carlito"/>
                        </a:rPr>
                        <a:t> </a:t>
                      </a:r>
                      <a:r>
                        <a:rPr sz="1200" dirty="0">
                          <a:latin typeface="Carlito"/>
                          <a:cs typeface="Carlito"/>
                        </a:rPr>
                        <a:t>to</a:t>
                      </a:r>
                      <a:r>
                        <a:rPr sz="1200" spc="15" dirty="0">
                          <a:latin typeface="Carlito"/>
                          <a:cs typeface="Carlito"/>
                        </a:rPr>
                        <a:t> </a:t>
                      </a:r>
                      <a:r>
                        <a:rPr sz="1200" spc="-20" dirty="0">
                          <a:latin typeface="Carlito"/>
                          <a:cs typeface="Carlito"/>
                        </a:rPr>
                        <a:t>share </a:t>
                      </a:r>
                      <a:r>
                        <a:rPr sz="1200" spc="-10" dirty="0">
                          <a:latin typeface="Carlito"/>
                          <a:cs typeface="Carlito"/>
                        </a:rPr>
                        <a:t>experiences.</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0805" marR="299720">
                        <a:lnSpc>
                          <a:spcPct val="100000"/>
                        </a:lnSpc>
                        <a:spcBef>
                          <a:spcPts val="260"/>
                        </a:spcBef>
                      </a:pPr>
                      <a:r>
                        <a:rPr sz="1200" spc="-10" dirty="0">
                          <a:latin typeface="Carlito"/>
                          <a:cs typeface="Carlito"/>
                        </a:rPr>
                        <a:t>Volunteer</a:t>
                      </a:r>
                      <a:r>
                        <a:rPr sz="1200" spc="-30" dirty="0">
                          <a:latin typeface="Carlito"/>
                          <a:cs typeface="Carlito"/>
                        </a:rPr>
                        <a:t> </a:t>
                      </a:r>
                      <a:r>
                        <a:rPr sz="1200" dirty="0">
                          <a:latin typeface="Carlito"/>
                          <a:cs typeface="Carlito"/>
                        </a:rPr>
                        <a:t>for</a:t>
                      </a:r>
                      <a:r>
                        <a:rPr sz="1200" spc="-25" dirty="0">
                          <a:latin typeface="Carlito"/>
                          <a:cs typeface="Carlito"/>
                        </a:rPr>
                        <a:t> </a:t>
                      </a:r>
                      <a:r>
                        <a:rPr sz="1200" dirty="0">
                          <a:latin typeface="Carlito"/>
                          <a:cs typeface="Carlito"/>
                        </a:rPr>
                        <a:t>an</a:t>
                      </a:r>
                      <a:r>
                        <a:rPr sz="1200" spc="-30" dirty="0">
                          <a:latin typeface="Carlito"/>
                          <a:cs typeface="Carlito"/>
                        </a:rPr>
                        <a:t> </a:t>
                      </a:r>
                      <a:r>
                        <a:rPr sz="1200" spc="-10" dirty="0">
                          <a:latin typeface="Carlito"/>
                          <a:cs typeface="Carlito"/>
                        </a:rPr>
                        <a:t>extended </a:t>
                      </a:r>
                      <a:r>
                        <a:rPr sz="1200" dirty="0">
                          <a:latin typeface="Carlito"/>
                          <a:cs typeface="Carlito"/>
                        </a:rPr>
                        <a:t>period,</a:t>
                      </a:r>
                      <a:r>
                        <a:rPr sz="1200" spc="-35" dirty="0">
                          <a:latin typeface="Carlito"/>
                          <a:cs typeface="Carlito"/>
                        </a:rPr>
                        <a:t> </a:t>
                      </a:r>
                      <a:r>
                        <a:rPr sz="1200" dirty="0">
                          <a:latin typeface="Carlito"/>
                          <a:cs typeface="Carlito"/>
                        </a:rPr>
                        <a:t>make</a:t>
                      </a:r>
                      <a:r>
                        <a:rPr sz="1200" spc="-30" dirty="0">
                          <a:latin typeface="Carlito"/>
                          <a:cs typeface="Carlito"/>
                        </a:rPr>
                        <a:t> </a:t>
                      </a:r>
                      <a:r>
                        <a:rPr sz="1200" dirty="0">
                          <a:latin typeface="Carlito"/>
                          <a:cs typeface="Carlito"/>
                        </a:rPr>
                        <a:t>a</a:t>
                      </a:r>
                      <a:r>
                        <a:rPr sz="1200" spc="-30" dirty="0">
                          <a:latin typeface="Carlito"/>
                          <a:cs typeface="Carlito"/>
                        </a:rPr>
                        <a:t> </a:t>
                      </a:r>
                      <a:r>
                        <a:rPr sz="1200" dirty="0">
                          <a:latin typeface="Carlito"/>
                          <a:cs typeface="Carlito"/>
                        </a:rPr>
                        <a:t>long</a:t>
                      </a:r>
                      <a:r>
                        <a:rPr sz="1200" spc="-35" dirty="0">
                          <a:latin typeface="Carlito"/>
                          <a:cs typeface="Carlito"/>
                        </a:rPr>
                        <a:t> </a:t>
                      </a:r>
                      <a:r>
                        <a:rPr sz="1200" spc="-20" dirty="0">
                          <a:latin typeface="Carlito"/>
                          <a:cs typeface="Carlito"/>
                        </a:rPr>
                        <a:t>term </a:t>
                      </a:r>
                      <a:r>
                        <a:rPr sz="1200" spc="-10" dirty="0">
                          <a:latin typeface="Carlito"/>
                          <a:cs typeface="Carlito"/>
                        </a:rPr>
                        <a:t>commitment</a:t>
                      </a:r>
                      <a:r>
                        <a:rPr sz="1200" spc="-5" dirty="0">
                          <a:latin typeface="Carlito"/>
                          <a:cs typeface="Carlito"/>
                        </a:rPr>
                        <a:t> </a:t>
                      </a:r>
                      <a:r>
                        <a:rPr sz="1200" dirty="0">
                          <a:latin typeface="Carlito"/>
                          <a:cs typeface="Carlito"/>
                        </a:rPr>
                        <a:t>to</a:t>
                      </a:r>
                      <a:r>
                        <a:rPr sz="1200" spc="5" dirty="0">
                          <a:latin typeface="Carlito"/>
                          <a:cs typeface="Carlito"/>
                        </a:rPr>
                        <a:t> </a:t>
                      </a:r>
                      <a:r>
                        <a:rPr sz="1200" spc="-10" dirty="0">
                          <a:latin typeface="Carlito"/>
                          <a:cs typeface="Carlito"/>
                        </a:rPr>
                        <a:t>tackling </a:t>
                      </a:r>
                      <a:r>
                        <a:rPr sz="1200" dirty="0">
                          <a:latin typeface="Carlito"/>
                          <a:cs typeface="Carlito"/>
                        </a:rPr>
                        <a:t>global</a:t>
                      </a:r>
                      <a:r>
                        <a:rPr sz="1200" spc="-35" dirty="0">
                          <a:latin typeface="Carlito"/>
                          <a:cs typeface="Carlito"/>
                        </a:rPr>
                        <a:t> </a:t>
                      </a:r>
                      <a:r>
                        <a:rPr sz="1200" dirty="0">
                          <a:latin typeface="Carlito"/>
                          <a:cs typeface="Carlito"/>
                        </a:rPr>
                        <a:t>issues</a:t>
                      </a:r>
                      <a:r>
                        <a:rPr sz="1200" spc="-30" dirty="0">
                          <a:latin typeface="Carlito"/>
                          <a:cs typeface="Carlito"/>
                        </a:rPr>
                        <a:t> </a:t>
                      </a:r>
                      <a:r>
                        <a:rPr sz="1200" dirty="0">
                          <a:latin typeface="Carlito"/>
                          <a:cs typeface="Carlito"/>
                        </a:rPr>
                        <a:t>and</a:t>
                      </a:r>
                      <a:r>
                        <a:rPr sz="1200" spc="-40" dirty="0">
                          <a:latin typeface="Carlito"/>
                          <a:cs typeface="Carlito"/>
                        </a:rPr>
                        <a:t> </a:t>
                      </a:r>
                      <a:r>
                        <a:rPr sz="1200" dirty="0">
                          <a:latin typeface="Carlito"/>
                          <a:cs typeface="Carlito"/>
                        </a:rPr>
                        <a:t>have</a:t>
                      </a:r>
                      <a:r>
                        <a:rPr sz="1200" spc="-25" dirty="0">
                          <a:latin typeface="Carlito"/>
                          <a:cs typeface="Carlito"/>
                        </a:rPr>
                        <a:t> at </a:t>
                      </a:r>
                      <a:r>
                        <a:rPr sz="1200" dirty="0">
                          <a:latin typeface="Carlito"/>
                          <a:cs typeface="Carlito"/>
                        </a:rPr>
                        <a:t>least</a:t>
                      </a:r>
                      <a:r>
                        <a:rPr sz="1200" spc="-25" dirty="0">
                          <a:latin typeface="Carlito"/>
                          <a:cs typeface="Carlito"/>
                        </a:rPr>
                        <a:t> </a:t>
                      </a:r>
                      <a:r>
                        <a:rPr sz="1200" dirty="0">
                          <a:latin typeface="Carlito"/>
                          <a:cs typeface="Carlito"/>
                        </a:rPr>
                        <a:t>one</a:t>
                      </a:r>
                      <a:r>
                        <a:rPr sz="1200" spc="-20" dirty="0">
                          <a:latin typeface="Carlito"/>
                          <a:cs typeface="Carlito"/>
                        </a:rPr>
                        <a:t> </a:t>
                      </a:r>
                      <a:r>
                        <a:rPr sz="1200" spc="-10" dirty="0">
                          <a:latin typeface="Carlito"/>
                          <a:cs typeface="Carlito"/>
                        </a:rPr>
                        <a:t>international experience</a:t>
                      </a:r>
                      <a:r>
                        <a:rPr sz="1200" spc="5" dirty="0">
                          <a:latin typeface="Carlito"/>
                          <a:cs typeface="Carlito"/>
                        </a:rPr>
                        <a:t> </a:t>
                      </a:r>
                      <a:r>
                        <a:rPr sz="1200" dirty="0">
                          <a:latin typeface="Carlito"/>
                          <a:cs typeface="Carlito"/>
                        </a:rPr>
                        <a:t>as</a:t>
                      </a:r>
                      <a:r>
                        <a:rPr sz="1200" spc="5" dirty="0">
                          <a:latin typeface="Carlito"/>
                          <a:cs typeface="Carlito"/>
                        </a:rPr>
                        <a:t> </a:t>
                      </a:r>
                      <a:r>
                        <a:rPr sz="1200" dirty="0">
                          <a:latin typeface="Carlito"/>
                          <a:cs typeface="Carlito"/>
                        </a:rPr>
                        <a:t>a </a:t>
                      </a:r>
                      <a:r>
                        <a:rPr sz="1200" spc="-10" dirty="0">
                          <a:latin typeface="Carlito"/>
                          <a:cs typeface="Carlito"/>
                        </a:rPr>
                        <a:t>scout.</a:t>
                      </a:r>
                      <a:endParaRPr sz="1200">
                        <a:latin typeface="Carlito"/>
                        <a:cs typeface="Carlito"/>
                      </a:endParaRPr>
                    </a:p>
                  </a:txBody>
                  <a:tcPr marL="0" marR="0" marT="3302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91440" marR="250825">
                        <a:lnSpc>
                          <a:spcPct val="100800"/>
                        </a:lnSpc>
                        <a:spcBef>
                          <a:spcPts val="250"/>
                        </a:spcBef>
                      </a:pPr>
                      <a:r>
                        <a:rPr sz="1200" dirty="0">
                          <a:latin typeface="Carlito"/>
                          <a:cs typeface="Carlito"/>
                        </a:rPr>
                        <a:t>Be</a:t>
                      </a:r>
                      <a:r>
                        <a:rPr sz="1200" spc="-20" dirty="0">
                          <a:latin typeface="Carlito"/>
                          <a:cs typeface="Carlito"/>
                        </a:rPr>
                        <a:t> </a:t>
                      </a:r>
                      <a:r>
                        <a:rPr sz="1200" dirty="0">
                          <a:latin typeface="Carlito"/>
                          <a:cs typeface="Carlito"/>
                        </a:rPr>
                        <a:t>a</a:t>
                      </a:r>
                      <a:r>
                        <a:rPr sz="1200" spc="-15" dirty="0">
                          <a:latin typeface="Carlito"/>
                          <a:cs typeface="Carlito"/>
                        </a:rPr>
                        <a:t> </a:t>
                      </a:r>
                      <a:r>
                        <a:rPr sz="1200" dirty="0">
                          <a:latin typeface="Carlito"/>
                          <a:cs typeface="Carlito"/>
                        </a:rPr>
                        <a:t>role</a:t>
                      </a:r>
                      <a:r>
                        <a:rPr sz="1200" spc="-15" dirty="0">
                          <a:latin typeface="Carlito"/>
                          <a:cs typeface="Carlito"/>
                        </a:rPr>
                        <a:t> </a:t>
                      </a:r>
                      <a:r>
                        <a:rPr sz="1200" dirty="0">
                          <a:latin typeface="Carlito"/>
                          <a:cs typeface="Carlito"/>
                        </a:rPr>
                        <a:t>model</a:t>
                      </a:r>
                      <a:r>
                        <a:rPr sz="1200" spc="-25" dirty="0">
                          <a:latin typeface="Carlito"/>
                          <a:cs typeface="Carlito"/>
                        </a:rPr>
                        <a:t> </a:t>
                      </a:r>
                      <a:r>
                        <a:rPr sz="1200" dirty="0">
                          <a:latin typeface="Carlito"/>
                          <a:cs typeface="Carlito"/>
                        </a:rPr>
                        <a:t>for</a:t>
                      </a:r>
                      <a:r>
                        <a:rPr sz="1200" spc="-25" dirty="0">
                          <a:latin typeface="Carlito"/>
                          <a:cs typeface="Carlito"/>
                        </a:rPr>
                        <a:t> </a:t>
                      </a:r>
                      <a:r>
                        <a:rPr sz="1200" spc="-10" dirty="0">
                          <a:latin typeface="Carlito"/>
                          <a:cs typeface="Carlito"/>
                        </a:rPr>
                        <a:t>making </a:t>
                      </a:r>
                      <a:r>
                        <a:rPr sz="1200" dirty="0">
                          <a:latin typeface="Carlito"/>
                          <a:cs typeface="Carlito"/>
                        </a:rPr>
                        <a:t>the</a:t>
                      </a:r>
                      <a:r>
                        <a:rPr sz="1200" spc="-30" dirty="0">
                          <a:latin typeface="Carlito"/>
                          <a:cs typeface="Carlito"/>
                        </a:rPr>
                        <a:t> </a:t>
                      </a:r>
                      <a:r>
                        <a:rPr sz="1200" dirty="0">
                          <a:latin typeface="Carlito"/>
                          <a:cs typeface="Carlito"/>
                        </a:rPr>
                        <a:t>world</a:t>
                      </a:r>
                      <a:r>
                        <a:rPr sz="1200" spc="-35" dirty="0">
                          <a:latin typeface="Carlito"/>
                          <a:cs typeface="Carlito"/>
                        </a:rPr>
                        <a:t> </a:t>
                      </a:r>
                      <a:r>
                        <a:rPr sz="1200" dirty="0">
                          <a:latin typeface="Carlito"/>
                          <a:cs typeface="Carlito"/>
                        </a:rPr>
                        <a:t>a</a:t>
                      </a:r>
                      <a:r>
                        <a:rPr sz="1200" spc="-30" dirty="0">
                          <a:latin typeface="Carlito"/>
                          <a:cs typeface="Carlito"/>
                        </a:rPr>
                        <a:t> </a:t>
                      </a:r>
                      <a:r>
                        <a:rPr sz="1200" dirty="0">
                          <a:latin typeface="Carlito"/>
                          <a:cs typeface="Carlito"/>
                        </a:rPr>
                        <a:t>better</a:t>
                      </a:r>
                      <a:r>
                        <a:rPr sz="1200" spc="-40" dirty="0">
                          <a:latin typeface="Carlito"/>
                          <a:cs typeface="Carlito"/>
                        </a:rPr>
                        <a:t> </a:t>
                      </a:r>
                      <a:r>
                        <a:rPr sz="1200" spc="-20" dirty="0">
                          <a:latin typeface="Carlito"/>
                          <a:cs typeface="Carlito"/>
                        </a:rPr>
                        <a:t>place </a:t>
                      </a:r>
                      <a:r>
                        <a:rPr sz="1200" dirty="0">
                          <a:latin typeface="Carlito"/>
                          <a:cs typeface="Carlito"/>
                        </a:rPr>
                        <a:t>through</a:t>
                      </a:r>
                      <a:r>
                        <a:rPr sz="1200" spc="-70" dirty="0">
                          <a:latin typeface="Carlito"/>
                          <a:cs typeface="Carlito"/>
                        </a:rPr>
                        <a:t> </a:t>
                      </a:r>
                      <a:r>
                        <a:rPr sz="1200" spc="-10" dirty="0">
                          <a:latin typeface="Carlito"/>
                          <a:cs typeface="Carlito"/>
                        </a:rPr>
                        <a:t>scouting</a:t>
                      </a:r>
                      <a:endParaRPr sz="1200">
                        <a:latin typeface="Carlito"/>
                        <a:cs typeface="Carlito"/>
                      </a:endParaRPr>
                    </a:p>
                  </a:txBody>
                  <a:tcPr marL="0" marR="0" marT="3175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val="10001"/>
                  </a:ext>
                </a:extLst>
              </a:tr>
              <a:tr h="3108960">
                <a:tc>
                  <a:txBody>
                    <a:bodyPr/>
                    <a:lstStyle/>
                    <a:p>
                      <a:pPr marL="377190" marR="254635" indent="-285750">
                        <a:lnSpc>
                          <a:spcPct val="100600"/>
                        </a:lnSpc>
                        <a:spcBef>
                          <a:spcPts val="254"/>
                        </a:spcBef>
                        <a:buFont typeface="Arial"/>
                        <a:buChar char="•"/>
                        <a:tabLst>
                          <a:tab pos="377190" algn="l"/>
                        </a:tabLst>
                      </a:pPr>
                      <a:r>
                        <a:rPr sz="1100" dirty="0">
                          <a:latin typeface="Carlito"/>
                          <a:cs typeface="Carlito"/>
                        </a:rPr>
                        <a:t>Have</a:t>
                      </a:r>
                      <a:r>
                        <a:rPr sz="1100" spc="-35" dirty="0">
                          <a:latin typeface="Carlito"/>
                          <a:cs typeface="Carlito"/>
                        </a:rPr>
                        <a:t> </a:t>
                      </a:r>
                      <a:r>
                        <a:rPr sz="1100" dirty="0">
                          <a:latin typeface="Carlito"/>
                          <a:cs typeface="Carlito"/>
                        </a:rPr>
                        <a:t>visitors</a:t>
                      </a:r>
                      <a:r>
                        <a:rPr sz="1100" spc="-35" dirty="0">
                          <a:latin typeface="Carlito"/>
                          <a:cs typeface="Carlito"/>
                        </a:rPr>
                        <a:t> </a:t>
                      </a:r>
                      <a:r>
                        <a:rPr sz="1100" spc="-20" dirty="0">
                          <a:latin typeface="Carlito"/>
                          <a:cs typeface="Carlito"/>
                        </a:rPr>
                        <a:t>from </a:t>
                      </a:r>
                      <a:r>
                        <a:rPr sz="1100" dirty="0">
                          <a:latin typeface="Carlito"/>
                          <a:cs typeface="Carlito"/>
                        </a:rPr>
                        <a:t>different</a:t>
                      </a:r>
                      <a:r>
                        <a:rPr sz="1100" spc="-30" dirty="0">
                          <a:latin typeface="Carlito"/>
                          <a:cs typeface="Carlito"/>
                        </a:rPr>
                        <a:t> </a:t>
                      </a:r>
                      <a:r>
                        <a:rPr sz="1100" dirty="0">
                          <a:latin typeface="Carlito"/>
                          <a:cs typeface="Carlito"/>
                        </a:rPr>
                        <a:t>aspects</a:t>
                      </a:r>
                      <a:r>
                        <a:rPr sz="1100" spc="-25" dirty="0">
                          <a:latin typeface="Carlito"/>
                          <a:cs typeface="Carlito"/>
                        </a:rPr>
                        <a:t> </a:t>
                      </a:r>
                      <a:r>
                        <a:rPr sz="1100" dirty="0">
                          <a:latin typeface="Carlito"/>
                          <a:cs typeface="Carlito"/>
                        </a:rPr>
                        <a:t>of</a:t>
                      </a:r>
                      <a:r>
                        <a:rPr sz="1100" spc="-25" dirty="0">
                          <a:latin typeface="Carlito"/>
                          <a:cs typeface="Carlito"/>
                        </a:rPr>
                        <a:t> the </a:t>
                      </a:r>
                      <a:r>
                        <a:rPr sz="1100" dirty="0">
                          <a:latin typeface="Carlito"/>
                          <a:cs typeface="Carlito"/>
                        </a:rPr>
                        <a:t>community</a:t>
                      </a:r>
                      <a:r>
                        <a:rPr sz="1100" spc="-35" dirty="0">
                          <a:latin typeface="Carlito"/>
                          <a:cs typeface="Carlito"/>
                        </a:rPr>
                        <a:t> </a:t>
                      </a:r>
                      <a:r>
                        <a:rPr sz="1100" dirty="0">
                          <a:latin typeface="Carlito"/>
                          <a:cs typeface="Carlito"/>
                        </a:rPr>
                        <a:t>and</a:t>
                      </a:r>
                      <a:r>
                        <a:rPr sz="1100" spc="-35" dirty="0">
                          <a:latin typeface="Carlito"/>
                          <a:cs typeface="Carlito"/>
                        </a:rPr>
                        <a:t> </a:t>
                      </a:r>
                      <a:r>
                        <a:rPr sz="1100" spc="-10" dirty="0">
                          <a:latin typeface="Carlito"/>
                          <a:cs typeface="Carlito"/>
                        </a:rPr>
                        <a:t>public service.</a:t>
                      </a:r>
                      <a:endParaRPr sz="1100">
                        <a:latin typeface="Carlito"/>
                        <a:cs typeface="Carlito"/>
                      </a:endParaRPr>
                    </a:p>
                    <a:p>
                      <a:pPr marL="377190" marR="204470" indent="-285750">
                        <a:lnSpc>
                          <a:spcPts val="1300"/>
                        </a:lnSpc>
                        <a:spcBef>
                          <a:spcPts val="60"/>
                        </a:spcBef>
                        <a:buFont typeface="Arial"/>
                        <a:buChar char="•"/>
                        <a:tabLst>
                          <a:tab pos="377190" algn="l"/>
                        </a:tabLst>
                      </a:pPr>
                      <a:r>
                        <a:rPr sz="1100" spc="-10" dirty="0">
                          <a:latin typeface="Carlito"/>
                          <a:cs typeface="Carlito"/>
                        </a:rPr>
                        <a:t>Understand</a:t>
                      </a:r>
                      <a:r>
                        <a:rPr sz="1100" dirty="0">
                          <a:latin typeface="Carlito"/>
                          <a:cs typeface="Carlito"/>
                        </a:rPr>
                        <a:t> how</a:t>
                      </a:r>
                      <a:r>
                        <a:rPr sz="1100" spc="5" dirty="0">
                          <a:latin typeface="Carlito"/>
                          <a:cs typeface="Carlito"/>
                        </a:rPr>
                        <a:t> </a:t>
                      </a:r>
                      <a:r>
                        <a:rPr sz="1100" dirty="0">
                          <a:latin typeface="Carlito"/>
                          <a:cs typeface="Carlito"/>
                        </a:rPr>
                        <a:t>to </a:t>
                      </a:r>
                      <a:r>
                        <a:rPr sz="1100" spc="-20" dirty="0">
                          <a:latin typeface="Carlito"/>
                          <a:cs typeface="Carlito"/>
                        </a:rPr>
                        <a:t>care </a:t>
                      </a:r>
                      <a:r>
                        <a:rPr sz="1100" dirty="0">
                          <a:latin typeface="Carlito"/>
                          <a:cs typeface="Carlito"/>
                        </a:rPr>
                        <a:t>for</a:t>
                      </a:r>
                      <a:r>
                        <a:rPr sz="1100" spc="-25" dirty="0">
                          <a:latin typeface="Carlito"/>
                          <a:cs typeface="Carlito"/>
                        </a:rPr>
                        <a:t> </a:t>
                      </a:r>
                      <a:r>
                        <a:rPr sz="1100" dirty="0">
                          <a:latin typeface="Carlito"/>
                          <a:cs typeface="Carlito"/>
                        </a:rPr>
                        <a:t>their</a:t>
                      </a:r>
                      <a:r>
                        <a:rPr sz="1100" spc="-20" dirty="0">
                          <a:latin typeface="Carlito"/>
                          <a:cs typeface="Carlito"/>
                        </a:rPr>
                        <a:t> </a:t>
                      </a:r>
                      <a:r>
                        <a:rPr sz="1100" spc="-10" dirty="0">
                          <a:latin typeface="Carlito"/>
                          <a:cs typeface="Carlito"/>
                        </a:rPr>
                        <a:t>immediate environment</a:t>
                      </a:r>
                      <a:endParaRPr sz="1100">
                        <a:latin typeface="Carlito"/>
                        <a:cs typeface="Carlito"/>
                      </a:endParaRPr>
                    </a:p>
                    <a:p>
                      <a:pPr marL="377190" marR="339090" indent="-285750">
                        <a:lnSpc>
                          <a:spcPct val="99100"/>
                        </a:lnSpc>
                        <a:spcBef>
                          <a:spcPts val="40"/>
                        </a:spcBef>
                        <a:buFont typeface="Arial"/>
                        <a:buChar char="•"/>
                        <a:tabLst>
                          <a:tab pos="377190" algn="l"/>
                        </a:tabLst>
                      </a:pPr>
                      <a:r>
                        <a:rPr sz="1100" dirty="0">
                          <a:latin typeface="Carlito"/>
                          <a:cs typeface="Carlito"/>
                        </a:rPr>
                        <a:t>Visit</a:t>
                      </a:r>
                      <a:r>
                        <a:rPr sz="1100" spc="-25" dirty="0">
                          <a:latin typeface="Carlito"/>
                          <a:cs typeface="Carlito"/>
                        </a:rPr>
                        <a:t> </a:t>
                      </a:r>
                      <a:r>
                        <a:rPr sz="1100" dirty="0">
                          <a:latin typeface="Carlito"/>
                          <a:cs typeface="Carlito"/>
                        </a:rPr>
                        <a:t>the</a:t>
                      </a:r>
                      <a:r>
                        <a:rPr sz="1100" spc="-15" dirty="0">
                          <a:latin typeface="Carlito"/>
                          <a:cs typeface="Carlito"/>
                        </a:rPr>
                        <a:t> </a:t>
                      </a:r>
                      <a:r>
                        <a:rPr sz="1100" dirty="0">
                          <a:latin typeface="Carlito"/>
                          <a:cs typeface="Carlito"/>
                        </a:rPr>
                        <a:t>site</a:t>
                      </a:r>
                      <a:r>
                        <a:rPr sz="1100" spc="-10" dirty="0">
                          <a:latin typeface="Carlito"/>
                          <a:cs typeface="Carlito"/>
                        </a:rPr>
                        <a:t> </a:t>
                      </a:r>
                      <a:r>
                        <a:rPr sz="1100" dirty="0">
                          <a:latin typeface="Carlito"/>
                          <a:cs typeface="Carlito"/>
                        </a:rPr>
                        <a:t>of</a:t>
                      </a:r>
                      <a:r>
                        <a:rPr sz="1100" spc="-15" dirty="0">
                          <a:latin typeface="Carlito"/>
                          <a:cs typeface="Carlito"/>
                        </a:rPr>
                        <a:t> </a:t>
                      </a:r>
                      <a:r>
                        <a:rPr sz="1100" dirty="0">
                          <a:latin typeface="Carlito"/>
                          <a:cs typeface="Carlito"/>
                        </a:rPr>
                        <a:t>a</a:t>
                      </a:r>
                      <a:r>
                        <a:rPr sz="1100" spc="-15" dirty="0">
                          <a:latin typeface="Carlito"/>
                          <a:cs typeface="Carlito"/>
                        </a:rPr>
                        <a:t> </a:t>
                      </a:r>
                      <a:r>
                        <a:rPr sz="1100" spc="-20" dirty="0">
                          <a:latin typeface="Carlito"/>
                          <a:cs typeface="Carlito"/>
                        </a:rPr>
                        <a:t>local </a:t>
                      </a:r>
                      <a:r>
                        <a:rPr sz="1100" dirty="0">
                          <a:latin typeface="Carlito"/>
                          <a:cs typeface="Carlito"/>
                        </a:rPr>
                        <a:t>issue</a:t>
                      </a:r>
                      <a:r>
                        <a:rPr sz="1100" spc="-20" dirty="0">
                          <a:latin typeface="Carlito"/>
                          <a:cs typeface="Carlito"/>
                        </a:rPr>
                        <a:t> </a:t>
                      </a:r>
                      <a:r>
                        <a:rPr sz="1100" dirty="0">
                          <a:latin typeface="Carlito"/>
                          <a:cs typeface="Carlito"/>
                        </a:rPr>
                        <a:t>and</a:t>
                      </a:r>
                      <a:r>
                        <a:rPr sz="1100" spc="-25" dirty="0">
                          <a:latin typeface="Carlito"/>
                          <a:cs typeface="Carlito"/>
                        </a:rPr>
                        <a:t> </a:t>
                      </a:r>
                      <a:r>
                        <a:rPr sz="1100" dirty="0">
                          <a:latin typeface="Carlito"/>
                          <a:cs typeface="Carlito"/>
                        </a:rPr>
                        <a:t>discuss</a:t>
                      </a:r>
                      <a:r>
                        <a:rPr sz="1100" spc="-25" dirty="0">
                          <a:latin typeface="Carlito"/>
                          <a:cs typeface="Carlito"/>
                        </a:rPr>
                        <a:t> its </a:t>
                      </a:r>
                      <a:r>
                        <a:rPr sz="1100" spc="-10" dirty="0">
                          <a:latin typeface="Carlito"/>
                          <a:cs typeface="Carlito"/>
                        </a:rPr>
                        <a:t>implications.</a:t>
                      </a:r>
                      <a:endParaRPr sz="1100">
                        <a:latin typeface="Carlito"/>
                        <a:cs typeface="Carlito"/>
                      </a:endParaRPr>
                    </a:p>
                    <a:p>
                      <a:pPr marL="377190" marR="243204" indent="-285750">
                        <a:lnSpc>
                          <a:spcPts val="1300"/>
                        </a:lnSpc>
                        <a:spcBef>
                          <a:spcPts val="35"/>
                        </a:spcBef>
                        <a:buFont typeface="Arial"/>
                        <a:buChar char="•"/>
                        <a:tabLst>
                          <a:tab pos="377190" algn="l"/>
                        </a:tabLst>
                      </a:pPr>
                      <a:r>
                        <a:rPr sz="1100" dirty="0">
                          <a:latin typeface="Carlito"/>
                          <a:cs typeface="Carlito"/>
                        </a:rPr>
                        <a:t>View</a:t>
                      </a:r>
                      <a:r>
                        <a:rPr sz="1100" spc="-20" dirty="0">
                          <a:latin typeface="Carlito"/>
                          <a:cs typeface="Carlito"/>
                        </a:rPr>
                        <a:t> </a:t>
                      </a:r>
                      <a:r>
                        <a:rPr sz="1100" dirty="0">
                          <a:latin typeface="Carlito"/>
                          <a:cs typeface="Carlito"/>
                        </a:rPr>
                        <a:t>videos</a:t>
                      </a:r>
                      <a:r>
                        <a:rPr sz="1100" spc="-25" dirty="0">
                          <a:latin typeface="Carlito"/>
                          <a:cs typeface="Carlito"/>
                        </a:rPr>
                        <a:t> </a:t>
                      </a:r>
                      <a:r>
                        <a:rPr sz="1100" dirty="0">
                          <a:latin typeface="Carlito"/>
                          <a:cs typeface="Carlito"/>
                        </a:rPr>
                        <a:t>of</a:t>
                      </a:r>
                      <a:r>
                        <a:rPr sz="1100" spc="-20" dirty="0">
                          <a:latin typeface="Carlito"/>
                          <a:cs typeface="Carlito"/>
                        </a:rPr>
                        <a:t> </a:t>
                      </a:r>
                      <a:r>
                        <a:rPr sz="1100" spc="-10" dirty="0">
                          <a:latin typeface="Carlito"/>
                          <a:cs typeface="Carlito"/>
                        </a:rPr>
                        <a:t>scouting </a:t>
                      </a:r>
                      <a:r>
                        <a:rPr sz="1100" dirty="0">
                          <a:latin typeface="Carlito"/>
                          <a:cs typeface="Carlito"/>
                        </a:rPr>
                        <a:t>from</a:t>
                      </a:r>
                      <a:r>
                        <a:rPr sz="1100" spc="-25" dirty="0">
                          <a:latin typeface="Carlito"/>
                          <a:cs typeface="Carlito"/>
                        </a:rPr>
                        <a:t> </a:t>
                      </a:r>
                      <a:r>
                        <a:rPr sz="1100" dirty="0">
                          <a:latin typeface="Carlito"/>
                          <a:cs typeface="Carlito"/>
                        </a:rPr>
                        <a:t>around</a:t>
                      </a:r>
                      <a:r>
                        <a:rPr sz="1100" spc="-25" dirty="0">
                          <a:latin typeface="Carlito"/>
                          <a:cs typeface="Carlito"/>
                        </a:rPr>
                        <a:t> </a:t>
                      </a:r>
                      <a:r>
                        <a:rPr sz="1100" dirty="0">
                          <a:latin typeface="Carlito"/>
                          <a:cs typeface="Carlito"/>
                        </a:rPr>
                        <a:t>the</a:t>
                      </a:r>
                      <a:r>
                        <a:rPr sz="1100" spc="-20" dirty="0">
                          <a:latin typeface="Carlito"/>
                          <a:cs typeface="Carlito"/>
                        </a:rPr>
                        <a:t> world</a:t>
                      </a:r>
                      <a:endParaRPr sz="11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7190" marR="289560" indent="-285750">
                        <a:lnSpc>
                          <a:spcPts val="1300"/>
                        </a:lnSpc>
                        <a:spcBef>
                          <a:spcPts val="325"/>
                        </a:spcBef>
                        <a:buFont typeface="Arial"/>
                        <a:buChar char="•"/>
                        <a:tabLst>
                          <a:tab pos="377190" algn="l"/>
                        </a:tabLst>
                      </a:pPr>
                      <a:r>
                        <a:rPr sz="1100" dirty="0">
                          <a:latin typeface="Carlito"/>
                          <a:cs typeface="Carlito"/>
                        </a:rPr>
                        <a:t>Visit</a:t>
                      </a:r>
                      <a:r>
                        <a:rPr sz="1100" spc="-35"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police</a:t>
                      </a:r>
                      <a:r>
                        <a:rPr sz="1100" spc="-20" dirty="0">
                          <a:latin typeface="Carlito"/>
                          <a:cs typeface="Carlito"/>
                        </a:rPr>
                        <a:t> </a:t>
                      </a:r>
                      <a:r>
                        <a:rPr sz="1100" dirty="0">
                          <a:latin typeface="Carlito"/>
                          <a:cs typeface="Carlito"/>
                        </a:rPr>
                        <a:t>station</a:t>
                      </a:r>
                      <a:r>
                        <a:rPr sz="1100" spc="-30" dirty="0">
                          <a:latin typeface="Carlito"/>
                          <a:cs typeface="Carlito"/>
                        </a:rPr>
                        <a:t> </a:t>
                      </a:r>
                      <a:r>
                        <a:rPr sz="1100" spc="-25" dirty="0">
                          <a:latin typeface="Carlito"/>
                          <a:cs typeface="Carlito"/>
                        </a:rPr>
                        <a:t>or </a:t>
                      </a:r>
                      <a:r>
                        <a:rPr sz="1100" dirty="0">
                          <a:latin typeface="Carlito"/>
                          <a:cs typeface="Carlito"/>
                        </a:rPr>
                        <a:t>fire</a:t>
                      </a:r>
                      <a:r>
                        <a:rPr sz="1100" spc="-20" dirty="0">
                          <a:latin typeface="Carlito"/>
                          <a:cs typeface="Carlito"/>
                        </a:rPr>
                        <a:t> </a:t>
                      </a:r>
                      <a:r>
                        <a:rPr sz="1100" spc="-10" dirty="0">
                          <a:latin typeface="Carlito"/>
                          <a:cs typeface="Carlito"/>
                        </a:rPr>
                        <a:t>station</a:t>
                      </a:r>
                      <a:endParaRPr sz="1100">
                        <a:latin typeface="Carlito"/>
                        <a:cs typeface="Carlito"/>
                      </a:endParaRPr>
                    </a:p>
                    <a:p>
                      <a:pPr marL="377190" marR="153035" indent="-285750">
                        <a:lnSpc>
                          <a:spcPct val="100000"/>
                        </a:lnSpc>
                        <a:spcBef>
                          <a:spcPts val="30"/>
                        </a:spcBef>
                        <a:buFont typeface="Arial"/>
                        <a:buChar char="•"/>
                        <a:tabLst>
                          <a:tab pos="377190" algn="l"/>
                        </a:tabLst>
                      </a:pPr>
                      <a:r>
                        <a:rPr sz="1100" dirty="0">
                          <a:latin typeface="Carlito"/>
                          <a:cs typeface="Carlito"/>
                        </a:rPr>
                        <a:t>Take</a:t>
                      </a:r>
                      <a:r>
                        <a:rPr sz="1100" spc="-10" dirty="0">
                          <a:latin typeface="Carlito"/>
                          <a:cs typeface="Carlito"/>
                        </a:rPr>
                        <a:t> </a:t>
                      </a:r>
                      <a:r>
                        <a:rPr sz="1100" dirty="0">
                          <a:latin typeface="Carlito"/>
                          <a:cs typeface="Carlito"/>
                        </a:rPr>
                        <a:t>part</a:t>
                      </a:r>
                      <a:r>
                        <a:rPr sz="1100" spc="-15" dirty="0">
                          <a:latin typeface="Carlito"/>
                          <a:cs typeface="Carlito"/>
                        </a:rPr>
                        <a:t> </a:t>
                      </a:r>
                      <a:r>
                        <a:rPr sz="1100" dirty="0">
                          <a:latin typeface="Carlito"/>
                          <a:cs typeface="Carlito"/>
                        </a:rPr>
                        <a:t>in</a:t>
                      </a:r>
                      <a:r>
                        <a:rPr sz="1100" spc="-15" dirty="0">
                          <a:latin typeface="Carlito"/>
                          <a:cs typeface="Carlito"/>
                        </a:rPr>
                        <a:t> </a:t>
                      </a:r>
                      <a:r>
                        <a:rPr sz="1100" dirty="0">
                          <a:latin typeface="Carlito"/>
                          <a:cs typeface="Carlito"/>
                        </a:rPr>
                        <a:t>an</a:t>
                      </a:r>
                      <a:r>
                        <a:rPr sz="1100" spc="-10" dirty="0">
                          <a:latin typeface="Carlito"/>
                          <a:cs typeface="Carlito"/>
                        </a:rPr>
                        <a:t> activity </a:t>
                      </a:r>
                      <a:r>
                        <a:rPr sz="1100" dirty="0">
                          <a:latin typeface="Carlito"/>
                          <a:cs typeface="Carlito"/>
                        </a:rPr>
                        <a:t>that</a:t>
                      </a:r>
                      <a:r>
                        <a:rPr sz="1100" spc="-25" dirty="0">
                          <a:latin typeface="Carlito"/>
                          <a:cs typeface="Carlito"/>
                        </a:rPr>
                        <a:t> </a:t>
                      </a:r>
                      <a:r>
                        <a:rPr sz="1100" dirty="0">
                          <a:latin typeface="Carlito"/>
                          <a:cs typeface="Carlito"/>
                        </a:rPr>
                        <a:t>helps</a:t>
                      </a:r>
                      <a:r>
                        <a:rPr sz="1100" spc="-25" dirty="0">
                          <a:latin typeface="Carlito"/>
                          <a:cs typeface="Carlito"/>
                        </a:rPr>
                        <a:t> </a:t>
                      </a:r>
                      <a:r>
                        <a:rPr sz="1100" dirty="0">
                          <a:latin typeface="Carlito"/>
                          <a:cs typeface="Carlito"/>
                        </a:rPr>
                        <a:t>people</a:t>
                      </a:r>
                      <a:r>
                        <a:rPr sz="1100" spc="-20" dirty="0">
                          <a:latin typeface="Carlito"/>
                          <a:cs typeface="Carlito"/>
                        </a:rPr>
                        <a:t> </a:t>
                      </a:r>
                      <a:r>
                        <a:rPr sz="1100" dirty="0">
                          <a:latin typeface="Carlito"/>
                          <a:cs typeface="Carlito"/>
                        </a:rPr>
                        <a:t>in</a:t>
                      </a:r>
                      <a:r>
                        <a:rPr sz="1100" spc="-20" dirty="0">
                          <a:latin typeface="Carlito"/>
                          <a:cs typeface="Carlito"/>
                        </a:rPr>
                        <a:t> your </a:t>
                      </a:r>
                      <a:r>
                        <a:rPr sz="1100" dirty="0">
                          <a:latin typeface="Carlito"/>
                          <a:cs typeface="Carlito"/>
                        </a:rPr>
                        <a:t>community,</a:t>
                      </a:r>
                      <a:r>
                        <a:rPr sz="1100" spc="-40" dirty="0">
                          <a:latin typeface="Carlito"/>
                          <a:cs typeface="Carlito"/>
                        </a:rPr>
                        <a:t> </a:t>
                      </a:r>
                      <a:r>
                        <a:rPr sz="1100" dirty="0">
                          <a:latin typeface="Carlito"/>
                          <a:cs typeface="Carlito"/>
                        </a:rPr>
                        <a:t>such</a:t>
                      </a:r>
                      <a:r>
                        <a:rPr sz="1100" spc="-35" dirty="0">
                          <a:latin typeface="Carlito"/>
                          <a:cs typeface="Carlito"/>
                        </a:rPr>
                        <a:t> </a:t>
                      </a:r>
                      <a:r>
                        <a:rPr sz="1100" spc="-25" dirty="0">
                          <a:latin typeface="Carlito"/>
                          <a:cs typeface="Carlito"/>
                        </a:rPr>
                        <a:t>as </a:t>
                      </a:r>
                      <a:r>
                        <a:rPr sz="1100" dirty="0">
                          <a:latin typeface="Carlito"/>
                          <a:cs typeface="Carlito"/>
                        </a:rPr>
                        <a:t>picking</a:t>
                      </a:r>
                      <a:r>
                        <a:rPr sz="1100" spc="-30" dirty="0">
                          <a:latin typeface="Carlito"/>
                          <a:cs typeface="Carlito"/>
                        </a:rPr>
                        <a:t> </a:t>
                      </a:r>
                      <a:r>
                        <a:rPr sz="1100" dirty="0">
                          <a:latin typeface="Carlito"/>
                          <a:cs typeface="Carlito"/>
                        </a:rPr>
                        <a:t>up</a:t>
                      </a:r>
                      <a:r>
                        <a:rPr sz="1100" spc="-25" dirty="0">
                          <a:latin typeface="Carlito"/>
                          <a:cs typeface="Carlito"/>
                        </a:rPr>
                        <a:t> </a:t>
                      </a:r>
                      <a:r>
                        <a:rPr sz="1100" dirty="0">
                          <a:latin typeface="Carlito"/>
                          <a:cs typeface="Carlito"/>
                        </a:rPr>
                        <a:t>litter</a:t>
                      </a:r>
                      <a:r>
                        <a:rPr sz="1100" spc="-20" dirty="0">
                          <a:latin typeface="Carlito"/>
                          <a:cs typeface="Carlito"/>
                        </a:rPr>
                        <a:t> </a:t>
                      </a:r>
                      <a:r>
                        <a:rPr sz="1100" spc="-25" dirty="0">
                          <a:latin typeface="Carlito"/>
                          <a:cs typeface="Carlito"/>
                        </a:rPr>
                        <a:t>or </a:t>
                      </a:r>
                      <a:r>
                        <a:rPr sz="1100" dirty="0">
                          <a:latin typeface="Carlito"/>
                          <a:cs typeface="Carlito"/>
                        </a:rPr>
                        <a:t>collecting</a:t>
                      </a:r>
                      <a:r>
                        <a:rPr sz="1100" spc="-30" dirty="0">
                          <a:latin typeface="Carlito"/>
                          <a:cs typeface="Carlito"/>
                        </a:rPr>
                        <a:t> </a:t>
                      </a:r>
                      <a:r>
                        <a:rPr sz="1100" dirty="0">
                          <a:latin typeface="Carlito"/>
                          <a:cs typeface="Carlito"/>
                        </a:rPr>
                        <a:t>food</a:t>
                      </a:r>
                      <a:r>
                        <a:rPr sz="1100" spc="-30" dirty="0">
                          <a:latin typeface="Carlito"/>
                          <a:cs typeface="Carlito"/>
                        </a:rPr>
                        <a:t> </a:t>
                      </a:r>
                      <a:r>
                        <a:rPr sz="1100" dirty="0">
                          <a:latin typeface="Carlito"/>
                          <a:cs typeface="Carlito"/>
                        </a:rPr>
                        <a:t>for</a:t>
                      </a:r>
                      <a:r>
                        <a:rPr sz="1100" spc="-15" dirty="0">
                          <a:latin typeface="Carlito"/>
                          <a:cs typeface="Carlito"/>
                        </a:rPr>
                        <a:t> </a:t>
                      </a:r>
                      <a:r>
                        <a:rPr sz="1100" dirty="0">
                          <a:latin typeface="Carlito"/>
                          <a:cs typeface="Carlito"/>
                        </a:rPr>
                        <a:t>a</a:t>
                      </a:r>
                      <a:r>
                        <a:rPr sz="1100" spc="-30" dirty="0">
                          <a:latin typeface="Carlito"/>
                          <a:cs typeface="Carlito"/>
                        </a:rPr>
                        <a:t> </a:t>
                      </a:r>
                      <a:r>
                        <a:rPr sz="1100" spc="-20" dirty="0">
                          <a:latin typeface="Carlito"/>
                          <a:cs typeface="Carlito"/>
                        </a:rPr>
                        <a:t>food </a:t>
                      </a:r>
                      <a:r>
                        <a:rPr sz="1100" spc="-10" dirty="0">
                          <a:latin typeface="Carlito"/>
                          <a:cs typeface="Carlito"/>
                        </a:rPr>
                        <a:t>bank.</a:t>
                      </a:r>
                      <a:endParaRPr sz="1100">
                        <a:latin typeface="Carlito"/>
                        <a:cs typeface="Carlito"/>
                      </a:endParaRPr>
                    </a:p>
                    <a:p>
                      <a:pPr marL="376555" indent="-285115">
                        <a:lnSpc>
                          <a:spcPts val="1295"/>
                        </a:lnSpc>
                        <a:buFont typeface="Arial"/>
                        <a:buChar char="•"/>
                        <a:tabLst>
                          <a:tab pos="376555" algn="l"/>
                        </a:tabLst>
                      </a:pPr>
                      <a:r>
                        <a:rPr sz="1100" dirty="0">
                          <a:latin typeface="Carlito"/>
                          <a:cs typeface="Carlito"/>
                        </a:rPr>
                        <a:t>Go</a:t>
                      </a:r>
                      <a:r>
                        <a:rPr sz="1100" spc="-20" dirty="0">
                          <a:latin typeface="Carlito"/>
                          <a:cs typeface="Carlito"/>
                        </a:rPr>
                        <a:t> </a:t>
                      </a:r>
                      <a:r>
                        <a:rPr sz="1100" dirty="0">
                          <a:latin typeface="Carlito"/>
                          <a:cs typeface="Carlito"/>
                        </a:rPr>
                        <a:t>on</a:t>
                      </a:r>
                      <a:r>
                        <a:rPr sz="1100" spc="-20"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nature</a:t>
                      </a:r>
                      <a:r>
                        <a:rPr sz="1100" spc="-15" dirty="0">
                          <a:latin typeface="Carlito"/>
                          <a:cs typeface="Carlito"/>
                        </a:rPr>
                        <a:t> </a:t>
                      </a:r>
                      <a:r>
                        <a:rPr sz="1100" dirty="0">
                          <a:latin typeface="Carlito"/>
                          <a:cs typeface="Carlito"/>
                        </a:rPr>
                        <a:t>walk</a:t>
                      </a:r>
                      <a:r>
                        <a:rPr sz="1100" spc="-15" dirty="0">
                          <a:latin typeface="Carlito"/>
                          <a:cs typeface="Carlito"/>
                        </a:rPr>
                        <a:t> </a:t>
                      </a:r>
                      <a:r>
                        <a:rPr sz="1100" spc="-25" dirty="0">
                          <a:latin typeface="Carlito"/>
                          <a:cs typeface="Carlito"/>
                        </a:rPr>
                        <a:t>and</a:t>
                      </a:r>
                      <a:endParaRPr sz="1100">
                        <a:latin typeface="Carlito"/>
                        <a:cs typeface="Carlito"/>
                      </a:endParaRPr>
                    </a:p>
                    <a:p>
                      <a:pPr marL="377190" marR="102235">
                        <a:lnSpc>
                          <a:spcPts val="1300"/>
                        </a:lnSpc>
                        <a:spcBef>
                          <a:spcPts val="60"/>
                        </a:spcBef>
                      </a:pPr>
                      <a:r>
                        <a:rPr sz="1100" dirty="0">
                          <a:latin typeface="Carlito"/>
                          <a:cs typeface="Carlito"/>
                        </a:rPr>
                        <a:t>look</a:t>
                      </a:r>
                      <a:r>
                        <a:rPr sz="1100" spc="-25" dirty="0">
                          <a:latin typeface="Carlito"/>
                          <a:cs typeface="Carlito"/>
                        </a:rPr>
                        <a:t> </a:t>
                      </a:r>
                      <a:r>
                        <a:rPr sz="1100" dirty="0">
                          <a:latin typeface="Carlito"/>
                          <a:cs typeface="Carlito"/>
                        </a:rPr>
                        <a:t>at</a:t>
                      </a:r>
                      <a:r>
                        <a:rPr sz="1100" spc="-25" dirty="0">
                          <a:latin typeface="Carlito"/>
                          <a:cs typeface="Carlito"/>
                        </a:rPr>
                        <a:t> </a:t>
                      </a:r>
                      <a:r>
                        <a:rPr sz="1100" dirty="0">
                          <a:latin typeface="Carlito"/>
                          <a:cs typeface="Carlito"/>
                        </a:rPr>
                        <a:t>plants</a:t>
                      </a:r>
                      <a:r>
                        <a:rPr sz="1100" spc="-25" dirty="0">
                          <a:latin typeface="Carlito"/>
                          <a:cs typeface="Carlito"/>
                        </a:rPr>
                        <a:t> </a:t>
                      </a:r>
                      <a:r>
                        <a:rPr sz="1100" dirty="0">
                          <a:latin typeface="Carlito"/>
                          <a:cs typeface="Carlito"/>
                        </a:rPr>
                        <a:t>animals</a:t>
                      </a:r>
                      <a:r>
                        <a:rPr sz="1100" spc="-25" dirty="0">
                          <a:latin typeface="Carlito"/>
                          <a:cs typeface="Carlito"/>
                        </a:rPr>
                        <a:t> and </a:t>
                      </a:r>
                      <a:r>
                        <a:rPr sz="1100" dirty="0">
                          <a:latin typeface="Carlito"/>
                          <a:cs typeface="Carlito"/>
                        </a:rPr>
                        <a:t>trees</a:t>
                      </a:r>
                      <a:r>
                        <a:rPr sz="1100" spc="-20" dirty="0">
                          <a:latin typeface="Carlito"/>
                          <a:cs typeface="Carlito"/>
                        </a:rPr>
                        <a:t> </a:t>
                      </a:r>
                      <a:r>
                        <a:rPr sz="1100" dirty="0">
                          <a:latin typeface="Carlito"/>
                          <a:cs typeface="Carlito"/>
                        </a:rPr>
                        <a:t>that</a:t>
                      </a:r>
                      <a:r>
                        <a:rPr sz="1100" spc="-20" dirty="0">
                          <a:latin typeface="Carlito"/>
                          <a:cs typeface="Carlito"/>
                        </a:rPr>
                        <a:t> </a:t>
                      </a:r>
                      <a:r>
                        <a:rPr sz="1100" dirty="0">
                          <a:latin typeface="Carlito"/>
                          <a:cs typeface="Carlito"/>
                        </a:rPr>
                        <a:t>you</a:t>
                      </a:r>
                      <a:r>
                        <a:rPr sz="1100" spc="-15" dirty="0">
                          <a:latin typeface="Carlito"/>
                          <a:cs typeface="Carlito"/>
                        </a:rPr>
                        <a:t> </a:t>
                      </a:r>
                      <a:r>
                        <a:rPr sz="1100" dirty="0">
                          <a:latin typeface="Carlito"/>
                          <a:cs typeface="Carlito"/>
                        </a:rPr>
                        <a:t>see.</a:t>
                      </a:r>
                      <a:r>
                        <a:rPr sz="1100" spc="225" dirty="0">
                          <a:latin typeface="Carlito"/>
                          <a:cs typeface="Carlito"/>
                        </a:rPr>
                        <a:t> </a:t>
                      </a:r>
                      <a:r>
                        <a:rPr sz="1100" spc="-25" dirty="0">
                          <a:latin typeface="Carlito"/>
                          <a:cs typeface="Carlito"/>
                        </a:rPr>
                        <a:t>Try </a:t>
                      </a:r>
                      <a:r>
                        <a:rPr sz="1100" dirty="0">
                          <a:latin typeface="Carlito"/>
                          <a:cs typeface="Carlito"/>
                        </a:rPr>
                        <a:t>pond</a:t>
                      </a:r>
                      <a:r>
                        <a:rPr sz="1100" spc="-25" dirty="0">
                          <a:latin typeface="Carlito"/>
                          <a:cs typeface="Carlito"/>
                        </a:rPr>
                        <a:t> </a:t>
                      </a:r>
                      <a:r>
                        <a:rPr sz="1100" spc="-10" dirty="0">
                          <a:latin typeface="Carlito"/>
                          <a:cs typeface="Carlito"/>
                        </a:rPr>
                        <a:t>dipping.</a:t>
                      </a:r>
                      <a:endParaRPr sz="1100">
                        <a:latin typeface="Carlito"/>
                        <a:cs typeface="Carlito"/>
                      </a:endParaRPr>
                    </a:p>
                    <a:p>
                      <a:pPr marL="377190" marR="222250" indent="-285750">
                        <a:lnSpc>
                          <a:spcPct val="98800"/>
                        </a:lnSpc>
                        <a:spcBef>
                          <a:spcPts val="40"/>
                        </a:spcBef>
                        <a:buFont typeface="Arial"/>
                        <a:buChar char="•"/>
                        <a:tabLst>
                          <a:tab pos="377190" algn="l"/>
                        </a:tabLst>
                      </a:pPr>
                      <a:r>
                        <a:rPr sz="1100" dirty="0">
                          <a:latin typeface="Carlito"/>
                          <a:cs typeface="Carlito"/>
                        </a:rPr>
                        <a:t>Find</a:t>
                      </a:r>
                      <a:r>
                        <a:rPr sz="1100" spc="-25" dirty="0">
                          <a:latin typeface="Carlito"/>
                          <a:cs typeface="Carlito"/>
                        </a:rPr>
                        <a:t> </a:t>
                      </a:r>
                      <a:r>
                        <a:rPr sz="1100" dirty="0">
                          <a:latin typeface="Carlito"/>
                          <a:cs typeface="Carlito"/>
                        </a:rPr>
                        <a:t>out</a:t>
                      </a:r>
                      <a:r>
                        <a:rPr sz="1100" spc="-25" dirty="0">
                          <a:latin typeface="Carlito"/>
                          <a:cs typeface="Carlito"/>
                        </a:rPr>
                        <a:t> </a:t>
                      </a:r>
                      <a:r>
                        <a:rPr sz="1100" dirty="0">
                          <a:latin typeface="Carlito"/>
                          <a:cs typeface="Carlito"/>
                        </a:rPr>
                        <a:t>an</a:t>
                      </a:r>
                      <a:r>
                        <a:rPr sz="1100" spc="-20" dirty="0">
                          <a:latin typeface="Carlito"/>
                          <a:cs typeface="Carlito"/>
                        </a:rPr>
                        <a:t> </a:t>
                      </a:r>
                      <a:r>
                        <a:rPr sz="1100" dirty="0">
                          <a:latin typeface="Carlito"/>
                          <a:cs typeface="Carlito"/>
                        </a:rPr>
                        <a:t>activity</a:t>
                      </a:r>
                      <a:r>
                        <a:rPr sz="1100" spc="-20" dirty="0">
                          <a:latin typeface="Carlito"/>
                          <a:cs typeface="Carlito"/>
                        </a:rPr>
                        <a:t> that </a:t>
                      </a:r>
                      <a:r>
                        <a:rPr sz="1100" dirty="0">
                          <a:latin typeface="Carlito"/>
                          <a:cs typeface="Carlito"/>
                        </a:rPr>
                        <a:t>scouts</a:t>
                      </a:r>
                      <a:r>
                        <a:rPr sz="1100" spc="-25" dirty="0">
                          <a:latin typeface="Carlito"/>
                          <a:cs typeface="Carlito"/>
                        </a:rPr>
                        <a:t> </a:t>
                      </a:r>
                      <a:r>
                        <a:rPr sz="1100" dirty="0">
                          <a:latin typeface="Carlito"/>
                          <a:cs typeface="Carlito"/>
                        </a:rPr>
                        <a:t>your</a:t>
                      </a:r>
                      <a:r>
                        <a:rPr sz="1100" spc="-15" dirty="0">
                          <a:latin typeface="Carlito"/>
                          <a:cs typeface="Carlito"/>
                        </a:rPr>
                        <a:t> </a:t>
                      </a:r>
                      <a:r>
                        <a:rPr sz="1100" dirty="0">
                          <a:latin typeface="Carlito"/>
                          <a:cs typeface="Carlito"/>
                        </a:rPr>
                        <a:t>age</a:t>
                      </a:r>
                      <a:r>
                        <a:rPr sz="1100" spc="-20" dirty="0">
                          <a:latin typeface="Carlito"/>
                          <a:cs typeface="Carlito"/>
                        </a:rPr>
                        <a:t> </a:t>
                      </a:r>
                      <a:r>
                        <a:rPr sz="1100" dirty="0">
                          <a:latin typeface="Carlito"/>
                          <a:cs typeface="Carlito"/>
                        </a:rPr>
                        <a:t>do</a:t>
                      </a:r>
                      <a:r>
                        <a:rPr sz="1100" spc="-25" dirty="0">
                          <a:latin typeface="Carlito"/>
                          <a:cs typeface="Carlito"/>
                        </a:rPr>
                        <a:t> in </a:t>
                      </a:r>
                      <a:r>
                        <a:rPr sz="1100" dirty="0">
                          <a:latin typeface="Carlito"/>
                          <a:cs typeface="Carlito"/>
                        </a:rPr>
                        <a:t>another</a:t>
                      </a:r>
                      <a:r>
                        <a:rPr sz="1100" spc="-30" dirty="0">
                          <a:latin typeface="Carlito"/>
                          <a:cs typeface="Carlito"/>
                        </a:rPr>
                        <a:t> </a:t>
                      </a:r>
                      <a:r>
                        <a:rPr sz="1100" dirty="0">
                          <a:latin typeface="Carlito"/>
                          <a:cs typeface="Carlito"/>
                        </a:rPr>
                        <a:t>country</a:t>
                      </a:r>
                      <a:r>
                        <a:rPr sz="1100" spc="-35" dirty="0">
                          <a:latin typeface="Carlito"/>
                          <a:cs typeface="Carlito"/>
                        </a:rPr>
                        <a:t> </a:t>
                      </a:r>
                      <a:r>
                        <a:rPr sz="1100" dirty="0">
                          <a:latin typeface="Carlito"/>
                          <a:cs typeface="Carlito"/>
                        </a:rPr>
                        <a:t>and</a:t>
                      </a:r>
                      <a:r>
                        <a:rPr sz="1100" spc="-35" dirty="0">
                          <a:latin typeface="Carlito"/>
                          <a:cs typeface="Carlito"/>
                        </a:rPr>
                        <a:t> </a:t>
                      </a:r>
                      <a:r>
                        <a:rPr sz="1100" spc="-25" dirty="0">
                          <a:latin typeface="Carlito"/>
                          <a:cs typeface="Carlito"/>
                        </a:rPr>
                        <a:t>try it.</a:t>
                      </a:r>
                      <a:endParaRPr sz="1100">
                        <a:latin typeface="Carlito"/>
                        <a:cs typeface="Carlito"/>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281305" indent="-285750">
                        <a:lnSpc>
                          <a:spcPct val="100600"/>
                        </a:lnSpc>
                        <a:spcBef>
                          <a:spcPts val="254"/>
                        </a:spcBef>
                        <a:buFont typeface="Arial"/>
                        <a:buChar char="•"/>
                        <a:tabLst>
                          <a:tab pos="376555" algn="l"/>
                        </a:tabLst>
                      </a:pPr>
                      <a:r>
                        <a:rPr sz="1100" dirty="0">
                          <a:latin typeface="Carlito"/>
                          <a:cs typeface="Carlito"/>
                        </a:rPr>
                        <a:t>Draw</a:t>
                      </a:r>
                      <a:r>
                        <a:rPr sz="1100" spc="-15" dirty="0">
                          <a:latin typeface="Carlito"/>
                          <a:cs typeface="Carlito"/>
                        </a:rPr>
                        <a:t> </a:t>
                      </a:r>
                      <a:r>
                        <a:rPr sz="1100" dirty="0">
                          <a:latin typeface="Carlito"/>
                          <a:cs typeface="Carlito"/>
                        </a:rPr>
                        <a:t>a</a:t>
                      </a:r>
                      <a:r>
                        <a:rPr sz="1100" spc="-10" dirty="0">
                          <a:latin typeface="Carlito"/>
                          <a:cs typeface="Carlito"/>
                        </a:rPr>
                        <a:t> </a:t>
                      </a:r>
                      <a:r>
                        <a:rPr sz="1100" dirty="0">
                          <a:latin typeface="Carlito"/>
                          <a:cs typeface="Carlito"/>
                        </a:rPr>
                        <a:t>map</a:t>
                      </a:r>
                      <a:r>
                        <a:rPr sz="1100" spc="-20" dirty="0">
                          <a:latin typeface="Carlito"/>
                          <a:cs typeface="Carlito"/>
                        </a:rPr>
                        <a:t> </a:t>
                      </a:r>
                      <a:r>
                        <a:rPr sz="1100" dirty="0">
                          <a:latin typeface="Carlito"/>
                          <a:cs typeface="Carlito"/>
                        </a:rPr>
                        <a:t>of</a:t>
                      </a:r>
                      <a:r>
                        <a:rPr sz="1100" spc="-10" dirty="0">
                          <a:latin typeface="Carlito"/>
                          <a:cs typeface="Carlito"/>
                        </a:rPr>
                        <a:t> </a:t>
                      </a:r>
                      <a:r>
                        <a:rPr sz="1100" dirty="0">
                          <a:latin typeface="Carlito"/>
                          <a:cs typeface="Carlito"/>
                        </a:rPr>
                        <a:t>the</a:t>
                      </a:r>
                      <a:r>
                        <a:rPr sz="1100" spc="-15" dirty="0">
                          <a:latin typeface="Carlito"/>
                          <a:cs typeface="Carlito"/>
                        </a:rPr>
                        <a:t> </a:t>
                      </a:r>
                      <a:r>
                        <a:rPr sz="1100" spc="-20" dirty="0">
                          <a:latin typeface="Carlito"/>
                          <a:cs typeface="Carlito"/>
                        </a:rPr>
                        <a:t>local </a:t>
                      </a:r>
                      <a:r>
                        <a:rPr sz="1100" dirty="0">
                          <a:latin typeface="Carlito"/>
                          <a:cs typeface="Carlito"/>
                        </a:rPr>
                        <a:t>community.</a:t>
                      </a:r>
                      <a:r>
                        <a:rPr sz="1100" spc="204" dirty="0">
                          <a:latin typeface="Carlito"/>
                          <a:cs typeface="Carlito"/>
                        </a:rPr>
                        <a:t> </a:t>
                      </a:r>
                      <a:r>
                        <a:rPr sz="1100" dirty="0">
                          <a:latin typeface="Carlito"/>
                          <a:cs typeface="Carlito"/>
                        </a:rPr>
                        <a:t>Find</a:t>
                      </a:r>
                      <a:r>
                        <a:rPr sz="1100" spc="-30" dirty="0">
                          <a:latin typeface="Carlito"/>
                          <a:cs typeface="Carlito"/>
                        </a:rPr>
                        <a:t> </a:t>
                      </a:r>
                      <a:r>
                        <a:rPr sz="1100" spc="-25" dirty="0">
                          <a:latin typeface="Carlito"/>
                          <a:cs typeface="Carlito"/>
                        </a:rPr>
                        <a:t>out </a:t>
                      </a:r>
                      <a:r>
                        <a:rPr sz="1100" dirty="0">
                          <a:latin typeface="Carlito"/>
                          <a:cs typeface="Carlito"/>
                        </a:rPr>
                        <a:t>some</a:t>
                      </a:r>
                      <a:r>
                        <a:rPr sz="1100" spc="-20" dirty="0">
                          <a:latin typeface="Carlito"/>
                          <a:cs typeface="Carlito"/>
                        </a:rPr>
                        <a:t> </a:t>
                      </a:r>
                      <a:r>
                        <a:rPr sz="1100" dirty="0">
                          <a:latin typeface="Carlito"/>
                          <a:cs typeface="Carlito"/>
                        </a:rPr>
                        <a:t>of</a:t>
                      </a:r>
                      <a:r>
                        <a:rPr sz="1100" spc="-15" dirty="0">
                          <a:latin typeface="Carlito"/>
                          <a:cs typeface="Carlito"/>
                        </a:rPr>
                        <a:t> </a:t>
                      </a:r>
                      <a:r>
                        <a:rPr sz="1100" dirty="0">
                          <a:latin typeface="Carlito"/>
                          <a:cs typeface="Carlito"/>
                        </a:rPr>
                        <a:t>the</a:t>
                      </a:r>
                      <a:r>
                        <a:rPr sz="1100" spc="-15" dirty="0">
                          <a:latin typeface="Carlito"/>
                          <a:cs typeface="Carlito"/>
                        </a:rPr>
                        <a:t> </a:t>
                      </a:r>
                      <a:r>
                        <a:rPr sz="1100" spc="-10" dirty="0">
                          <a:latin typeface="Carlito"/>
                          <a:cs typeface="Carlito"/>
                        </a:rPr>
                        <a:t>problems </a:t>
                      </a:r>
                      <a:r>
                        <a:rPr sz="1100" dirty="0">
                          <a:latin typeface="Carlito"/>
                          <a:cs typeface="Carlito"/>
                        </a:rPr>
                        <a:t>faced</a:t>
                      </a:r>
                      <a:r>
                        <a:rPr sz="1100" spc="-20" dirty="0">
                          <a:latin typeface="Carlito"/>
                          <a:cs typeface="Carlito"/>
                        </a:rPr>
                        <a:t> </a:t>
                      </a:r>
                      <a:r>
                        <a:rPr sz="1100" dirty="0">
                          <a:latin typeface="Carlito"/>
                          <a:cs typeface="Carlito"/>
                        </a:rPr>
                        <a:t>by</a:t>
                      </a:r>
                      <a:r>
                        <a:rPr sz="1100" spc="-20" dirty="0">
                          <a:latin typeface="Carlito"/>
                          <a:cs typeface="Carlito"/>
                        </a:rPr>
                        <a:t> </a:t>
                      </a:r>
                      <a:r>
                        <a:rPr sz="1100" dirty="0">
                          <a:latin typeface="Carlito"/>
                          <a:cs typeface="Carlito"/>
                        </a:rPr>
                        <a:t>people</a:t>
                      </a:r>
                      <a:r>
                        <a:rPr sz="1100" spc="-15" dirty="0">
                          <a:latin typeface="Carlito"/>
                          <a:cs typeface="Carlito"/>
                        </a:rPr>
                        <a:t> </a:t>
                      </a:r>
                      <a:r>
                        <a:rPr sz="1100" spc="-10" dirty="0">
                          <a:latin typeface="Carlito"/>
                          <a:cs typeface="Carlito"/>
                        </a:rPr>
                        <a:t>locally</a:t>
                      </a:r>
                      <a:endParaRPr sz="1100">
                        <a:latin typeface="Carlito"/>
                        <a:cs typeface="Carlito"/>
                      </a:endParaRPr>
                    </a:p>
                    <a:p>
                      <a:pPr marL="376555" marR="182880" indent="-285750">
                        <a:lnSpc>
                          <a:spcPts val="1300"/>
                        </a:lnSpc>
                        <a:spcBef>
                          <a:spcPts val="60"/>
                        </a:spcBef>
                        <a:buFont typeface="Arial"/>
                        <a:buChar char="•"/>
                        <a:tabLst>
                          <a:tab pos="376555" algn="l"/>
                        </a:tabLst>
                      </a:pPr>
                      <a:r>
                        <a:rPr sz="1100" dirty="0">
                          <a:latin typeface="Carlito"/>
                          <a:cs typeface="Carlito"/>
                        </a:rPr>
                        <a:t>Take</a:t>
                      </a:r>
                      <a:r>
                        <a:rPr sz="1100" spc="-10" dirty="0">
                          <a:latin typeface="Carlito"/>
                          <a:cs typeface="Carlito"/>
                        </a:rPr>
                        <a:t> </a:t>
                      </a:r>
                      <a:r>
                        <a:rPr sz="1100" dirty="0">
                          <a:latin typeface="Carlito"/>
                          <a:cs typeface="Carlito"/>
                        </a:rPr>
                        <a:t>part</a:t>
                      </a:r>
                      <a:r>
                        <a:rPr sz="1100" spc="-10" dirty="0">
                          <a:latin typeface="Carlito"/>
                          <a:cs typeface="Carlito"/>
                        </a:rPr>
                        <a:t> </a:t>
                      </a:r>
                      <a:r>
                        <a:rPr sz="1100" dirty="0">
                          <a:latin typeface="Carlito"/>
                          <a:cs typeface="Carlito"/>
                        </a:rPr>
                        <a:t>in</a:t>
                      </a:r>
                      <a:r>
                        <a:rPr sz="1100" spc="-15" dirty="0">
                          <a:latin typeface="Carlito"/>
                          <a:cs typeface="Carlito"/>
                        </a:rPr>
                        <a:t> </a:t>
                      </a:r>
                      <a:r>
                        <a:rPr sz="1100" dirty="0">
                          <a:latin typeface="Carlito"/>
                          <a:cs typeface="Carlito"/>
                        </a:rPr>
                        <a:t>a</a:t>
                      </a:r>
                      <a:r>
                        <a:rPr sz="1100" spc="-5" dirty="0">
                          <a:latin typeface="Carlito"/>
                          <a:cs typeface="Carlito"/>
                        </a:rPr>
                        <a:t> </a:t>
                      </a:r>
                      <a:r>
                        <a:rPr sz="1100" spc="-10" dirty="0">
                          <a:latin typeface="Carlito"/>
                          <a:cs typeface="Carlito"/>
                        </a:rPr>
                        <a:t>community </a:t>
                      </a:r>
                      <a:r>
                        <a:rPr sz="1100" dirty="0">
                          <a:latin typeface="Carlito"/>
                          <a:cs typeface="Carlito"/>
                        </a:rPr>
                        <a:t>project</a:t>
                      </a:r>
                      <a:r>
                        <a:rPr sz="1100" spc="-30" dirty="0">
                          <a:latin typeface="Carlito"/>
                          <a:cs typeface="Carlito"/>
                        </a:rPr>
                        <a:t> </a:t>
                      </a:r>
                      <a:r>
                        <a:rPr sz="1100" dirty="0">
                          <a:latin typeface="Carlito"/>
                          <a:cs typeface="Carlito"/>
                        </a:rPr>
                        <a:t>that</a:t>
                      </a:r>
                      <a:r>
                        <a:rPr sz="1100" spc="-25" dirty="0">
                          <a:latin typeface="Carlito"/>
                          <a:cs typeface="Carlito"/>
                        </a:rPr>
                        <a:t> </a:t>
                      </a:r>
                      <a:r>
                        <a:rPr sz="1100" spc="-10" dirty="0">
                          <a:latin typeface="Carlito"/>
                          <a:cs typeface="Carlito"/>
                        </a:rPr>
                        <a:t>benefits </a:t>
                      </a:r>
                      <a:r>
                        <a:rPr sz="1100" dirty="0">
                          <a:latin typeface="Carlito"/>
                          <a:cs typeface="Carlito"/>
                        </a:rPr>
                        <a:t>everyone</a:t>
                      </a:r>
                      <a:r>
                        <a:rPr sz="1100" spc="-25" dirty="0">
                          <a:latin typeface="Carlito"/>
                          <a:cs typeface="Carlito"/>
                        </a:rPr>
                        <a:t> </a:t>
                      </a:r>
                      <a:r>
                        <a:rPr sz="1100" dirty="0">
                          <a:latin typeface="Carlito"/>
                          <a:cs typeface="Carlito"/>
                        </a:rPr>
                        <a:t>–</a:t>
                      </a:r>
                      <a:r>
                        <a:rPr sz="1100" spc="-20" dirty="0">
                          <a:latin typeface="Carlito"/>
                          <a:cs typeface="Carlito"/>
                        </a:rPr>
                        <a:t> </a:t>
                      </a:r>
                      <a:r>
                        <a:rPr sz="1100" dirty="0">
                          <a:latin typeface="Carlito"/>
                          <a:cs typeface="Carlito"/>
                        </a:rPr>
                        <a:t>this</a:t>
                      </a:r>
                      <a:r>
                        <a:rPr sz="1100" spc="-30" dirty="0">
                          <a:latin typeface="Carlito"/>
                          <a:cs typeface="Carlito"/>
                        </a:rPr>
                        <a:t> </a:t>
                      </a:r>
                      <a:r>
                        <a:rPr sz="1100" dirty="0">
                          <a:latin typeface="Carlito"/>
                          <a:cs typeface="Carlito"/>
                        </a:rPr>
                        <a:t>could</a:t>
                      </a:r>
                      <a:r>
                        <a:rPr sz="1100" spc="-25" dirty="0">
                          <a:latin typeface="Carlito"/>
                          <a:cs typeface="Carlito"/>
                        </a:rPr>
                        <a:t> be</a:t>
                      </a:r>
                      <a:endParaRPr sz="1100">
                        <a:latin typeface="Carlito"/>
                        <a:cs typeface="Carlito"/>
                      </a:endParaRPr>
                    </a:p>
                    <a:p>
                      <a:pPr marL="376555" marR="260350">
                        <a:lnSpc>
                          <a:spcPct val="99100"/>
                        </a:lnSpc>
                        <a:spcBef>
                          <a:spcPts val="40"/>
                        </a:spcBef>
                      </a:pPr>
                      <a:r>
                        <a:rPr sz="1100" dirty="0">
                          <a:latin typeface="Carlito"/>
                          <a:cs typeface="Carlito"/>
                        </a:rPr>
                        <a:t>tree</a:t>
                      </a:r>
                      <a:r>
                        <a:rPr sz="1100" spc="-35" dirty="0">
                          <a:latin typeface="Carlito"/>
                          <a:cs typeface="Carlito"/>
                        </a:rPr>
                        <a:t> </a:t>
                      </a:r>
                      <a:r>
                        <a:rPr sz="1100" dirty="0">
                          <a:latin typeface="Carlito"/>
                          <a:cs typeface="Carlito"/>
                        </a:rPr>
                        <a:t>planting,</a:t>
                      </a:r>
                      <a:r>
                        <a:rPr sz="1100" spc="-35" dirty="0">
                          <a:latin typeface="Carlito"/>
                          <a:cs typeface="Carlito"/>
                        </a:rPr>
                        <a:t> </a:t>
                      </a:r>
                      <a:r>
                        <a:rPr sz="1100" spc="-20" dirty="0">
                          <a:latin typeface="Carlito"/>
                          <a:cs typeface="Carlito"/>
                        </a:rPr>
                        <a:t>scrub </a:t>
                      </a:r>
                      <a:r>
                        <a:rPr sz="1100" dirty="0">
                          <a:latin typeface="Carlito"/>
                          <a:cs typeface="Carlito"/>
                        </a:rPr>
                        <a:t>clearing</a:t>
                      </a:r>
                      <a:r>
                        <a:rPr sz="1100" spc="-30" dirty="0">
                          <a:latin typeface="Carlito"/>
                          <a:cs typeface="Carlito"/>
                        </a:rPr>
                        <a:t> </a:t>
                      </a:r>
                      <a:r>
                        <a:rPr sz="1100" dirty="0">
                          <a:latin typeface="Carlito"/>
                          <a:cs typeface="Carlito"/>
                        </a:rPr>
                        <a:t>or</a:t>
                      </a:r>
                      <a:r>
                        <a:rPr sz="1100" spc="-15" dirty="0">
                          <a:latin typeface="Carlito"/>
                          <a:cs typeface="Carlito"/>
                        </a:rPr>
                        <a:t> </a:t>
                      </a:r>
                      <a:r>
                        <a:rPr sz="1100" dirty="0">
                          <a:latin typeface="Carlito"/>
                          <a:cs typeface="Carlito"/>
                        </a:rPr>
                        <a:t>tidying</a:t>
                      </a:r>
                      <a:r>
                        <a:rPr sz="1100" spc="-30" dirty="0">
                          <a:latin typeface="Carlito"/>
                          <a:cs typeface="Carlito"/>
                        </a:rPr>
                        <a:t> </a:t>
                      </a:r>
                      <a:r>
                        <a:rPr sz="1100" dirty="0">
                          <a:latin typeface="Carlito"/>
                          <a:cs typeface="Carlito"/>
                        </a:rPr>
                        <a:t>up</a:t>
                      </a:r>
                      <a:r>
                        <a:rPr sz="1100" spc="-25" dirty="0">
                          <a:latin typeface="Carlito"/>
                          <a:cs typeface="Carlito"/>
                        </a:rPr>
                        <a:t> an </a:t>
                      </a:r>
                      <a:r>
                        <a:rPr sz="1100" dirty="0">
                          <a:latin typeface="Carlito"/>
                          <a:cs typeface="Carlito"/>
                        </a:rPr>
                        <a:t>area</a:t>
                      </a:r>
                      <a:r>
                        <a:rPr sz="1100" spc="-30" dirty="0">
                          <a:latin typeface="Carlito"/>
                          <a:cs typeface="Carlito"/>
                        </a:rPr>
                        <a:t> </a:t>
                      </a:r>
                      <a:r>
                        <a:rPr sz="1100" dirty="0">
                          <a:latin typeface="Carlito"/>
                          <a:cs typeface="Carlito"/>
                        </a:rPr>
                        <a:t>of</a:t>
                      </a:r>
                      <a:r>
                        <a:rPr sz="1100" spc="-20" dirty="0">
                          <a:latin typeface="Carlito"/>
                          <a:cs typeface="Carlito"/>
                        </a:rPr>
                        <a:t> </a:t>
                      </a:r>
                      <a:r>
                        <a:rPr sz="1100" dirty="0">
                          <a:latin typeface="Carlito"/>
                          <a:cs typeface="Carlito"/>
                        </a:rPr>
                        <a:t>river</a:t>
                      </a:r>
                      <a:r>
                        <a:rPr sz="1100" spc="-15" dirty="0">
                          <a:latin typeface="Carlito"/>
                          <a:cs typeface="Carlito"/>
                        </a:rPr>
                        <a:t> </a:t>
                      </a:r>
                      <a:r>
                        <a:rPr sz="1100" dirty="0">
                          <a:latin typeface="Carlito"/>
                          <a:cs typeface="Carlito"/>
                        </a:rPr>
                        <a:t>or</a:t>
                      </a:r>
                      <a:r>
                        <a:rPr sz="1100" spc="-15" dirty="0">
                          <a:latin typeface="Carlito"/>
                          <a:cs typeface="Carlito"/>
                        </a:rPr>
                        <a:t> </a:t>
                      </a:r>
                      <a:r>
                        <a:rPr sz="1100" spc="-10" dirty="0">
                          <a:latin typeface="Carlito"/>
                          <a:cs typeface="Carlito"/>
                        </a:rPr>
                        <a:t>canal.</a:t>
                      </a:r>
                      <a:endParaRPr sz="1100">
                        <a:latin typeface="Carlito"/>
                        <a:cs typeface="Carlito"/>
                      </a:endParaRPr>
                    </a:p>
                    <a:p>
                      <a:pPr marL="376555" marR="374015" indent="-285750">
                        <a:lnSpc>
                          <a:spcPts val="1300"/>
                        </a:lnSpc>
                        <a:spcBef>
                          <a:spcPts val="35"/>
                        </a:spcBef>
                        <a:buFont typeface="Arial"/>
                        <a:buChar char="•"/>
                        <a:tabLst>
                          <a:tab pos="376555" algn="l"/>
                        </a:tabLst>
                      </a:pPr>
                      <a:r>
                        <a:rPr sz="1100" dirty="0">
                          <a:latin typeface="Carlito"/>
                          <a:cs typeface="Carlito"/>
                        </a:rPr>
                        <a:t>Learn</a:t>
                      </a:r>
                      <a:r>
                        <a:rPr sz="1100" spc="-25" dirty="0">
                          <a:latin typeface="Carlito"/>
                          <a:cs typeface="Carlito"/>
                        </a:rPr>
                        <a:t> </a:t>
                      </a:r>
                      <a:r>
                        <a:rPr sz="1100" dirty="0">
                          <a:latin typeface="Carlito"/>
                          <a:cs typeface="Carlito"/>
                        </a:rPr>
                        <a:t>the</a:t>
                      </a:r>
                      <a:r>
                        <a:rPr sz="1100" spc="-15" dirty="0">
                          <a:latin typeface="Carlito"/>
                          <a:cs typeface="Carlito"/>
                        </a:rPr>
                        <a:t> </a:t>
                      </a:r>
                      <a:r>
                        <a:rPr sz="1100" dirty="0">
                          <a:latin typeface="Carlito"/>
                          <a:cs typeface="Carlito"/>
                        </a:rPr>
                        <a:t>cub</a:t>
                      </a:r>
                      <a:r>
                        <a:rPr sz="1100" spc="-20" dirty="0">
                          <a:latin typeface="Carlito"/>
                          <a:cs typeface="Carlito"/>
                        </a:rPr>
                        <a:t> scout </a:t>
                      </a:r>
                      <a:r>
                        <a:rPr sz="1100" dirty="0">
                          <a:latin typeface="Carlito"/>
                          <a:cs typeface="Carlito"/>
                        </a:rPr>
                        <a:t>promise</a:t>
                      </a:r>
                      <a:r>
                        <a:rPr sz="1100" spc="-35" dirty="0">
                          <a:latin typeface="Carlito"/>
                          <a:cs typeface="Carlito"/>
                        </a:rPr>
                        <a:t> </a:t>
                      </a:r>
                      <a:r>
                        <a:rPr sz="1100" dirty="0">
                          <a:latin typeface="Carlito"/>
                          <a:cs typeface="Carlito"/>
                        </a:rPr>
                        <a:t>from</a:t>
                      </a:r>
                      <a:r>
                        <a:rPr sz="1100" spc="-35" dirty="0">
                          <a:latin typeface="Carlito"/>
                          <a:cs typeface="Carlito"/>
                        </a:rPr>
                        <a:t> </a:t>
                      </a:r>
                      <a:r>
                        <a:rPr sz="1100" spc="-10" dirty="0">
                          <a:latin typeface="Carlito"/>
                          <a:cs typeface="Carlito"/>
                        </a:rPr>
                        <a:t>another</a:t>
                      </a:r>
                      <a:endParaRPr sz="1100">
                        <a:latin typeface="Carlito"/>
                        <a:cs typeface="Carlito"/>
                      </a:endParaRPr>
                    </a:p>
                    <a:p>
                      <a:pPr marL="376555">
                        <a:lnSpc>
                          <a:spcPts val="1310"/>
                        </a:lnSpc>
                        <a:spcBef>
                          <a:spcPts val="25"/>
                        </a:spcBef>
                      </a:pPr>
                      <a:r>
                        <a:rPr sz="1100" spc="-10" dirty="0">
                          <a:latin typeface="Carlito"/>
                          <a:cs typeface="Carlito"/>
                        </a:rPr>
                        <a:t>country</a:t>
                      </a:r>
                      <a:endParaRPr sz="1100">
                        <a:latin typeface="Carlito"/>
                        <a:cs typeface="Carlito"/>
                      </a:endParaRPr>
                    </a:p>
                    <a:p>
                      <a:pPr marL="376555" marR="281305" indent="-285750">
                        <a:lnSpc>
                          <a:spcPct val="98800"/>
                        </a:lnSpc>
                        <a:spcBef>
                          <a:spcPts val="5"/>
                        </a:spcBef>
                        <a:buFont typeface="Arial"/>
                        <a:buChar char="•"/>
                        <a:tabLst>
                          <a:tab pos="376555" algn="l"/>
                        </a:tabLst>
                      </a:pPr>
                      <a:r>
                        <a:rPr sz="1100" dirty="0">
                          <a:latin typeface="Carlito"/>
                          <a:cs typeface="Carlito"/>
                        </a:rPr>
                        <a:t>As</a:t>
                      </a:r>
                      <a:r>
                        <a:rPr sz="1100" spc="-20" dirty="0">
                          <a:latin typeface="Carlito"/>
                          <a:cs typeface="Carlito"/>
                        </a:rPr>
                        <a:t> </a:t>
                      </a:r>
                      <a:r>
                        <a:rPr sz="1100" dirty="0">
                          <a:latin typeface="Carlito"/>
                          <a:cs typeface="Carlito"/>
                        </a:rPr>
                        <a:t>a</a:t>
                      </a:r>
                      <a:r>
                        <a:rPr sz="1100" spc="-20" dirty="0">
                          <a:latin typeface="Carlito"/>
                          <a:cs typeface="Carlito"/>
                        </a:rPr>
                        <a:t> </a:t>
                      </a:r>
                      <a:r>
                        <a:rPr sz="1100" dirty="0">
                          <a:latin typeface="Carlito"/>
                          <a:cs typeface="Carlito"/>
                        </a:rPr>
                        <a:t>pack,</a:t>
                      </a:r>
                      <a:r>
                        <a:rPr sz="1100" spc="-15" dirty="0">
                          <a:latin typeface="Carlito"/>
                          <a:cs typeface="Carlito"/>
                        </a:rPr>
                        <a:t> </a:t>
                      </a:r>
                      <a:r>
                        <a:rPr sz="1100" dirty="0">
                          <a:latin typeface="Carlito"/>
                          <a:cs typeface="Carlito"/>
                        </a:rPr>
                        <a:t>contact</a:t>
                      </a:r>
                      <a:r>
                        <a:rPr sz="1100" spc="-20" dirty="0">
                          <a:latin typeface="Carlito"/>
                          <a:cs typeface="Carlito"/>
                        </a:rPr>
                        <a:t> </a:t>
                      </a:r>
                      <a:r>
                        <a:rPr sz="1100" spc="-25" dirty="0">
                          <a:latin typeface="Carlito"/>
                          <a:cs typeface="Carlito"/>
                        </a:rPr>
                        <a:t>cub </a:t>
                      </a:r>
                      <a:r>
                        <a:rPr sz="1100" dirty="0">
                          <a:latin typeface="Carlito"/>
                          <a:cs typeface="Carlito"/>
                        </a:rPr>
                        <a:t>scouts</a:t>
                      </a:r>
                      <a:r>
                        <a:rPr sz="1100" spc="-35" dirty="0">
                          <a:latin typeface="Carlito"/>
                          <a:cs typeface="Carlito"/>
                        </a:rPr>
                        <a:t> </a:t>
                      </a:r>
                      <a:r>
                        <a:rPr sz="1100" dirty="0">
                          <a:latin typeface="Carlito"/>
                          <a:cs typeface="Carlito"/>
                        </a:rPr>
                        <a:t>from</a:t>
                      </a:r>
                      <a:r>
                        <a:rPr sz="1100" spc="-30" dirty="0">
                          <a:latin typeface="Carlito"/>
                          <a:cs typeface="Carlito"/>
                        </a:rPr>
                        <a:t> </a:t>
                      </a:r>
                      <a:r>
                        <a:rPr sz="1100" dirty="0">
                          <a:latin typeface="Carlito"/>
                          <a:cs typeface="Carlito"/>
                        </a:rPr>
                        <a:t>abroad</a:t>
                      </a:r>
                      <a:r>
                        <a:rPr sz="1100" spc="-30" dirty="0">
                          <a:latin typeface="Carlito"/>
                          <a:cs typeface="Carlito"/>
                        </a:rPr>
                        <a:t> </a:t>
                      </a:r>
                      <a:r>
                        <a:rPr sz="1100" spc="-25" dirty="0">
                          <a:latin typeface="Carlito"/>
                          <a:cs typeface="Carlito"/>
                        </a:rPr>
                        <a:t>and </a:t>
                      </a:r>
                      <a:r>
                        <a:rPr sz="1100" dirty="0">
                          <a:latin typeface="Carlito"/>
                          <a:cs typeface="Carlito"/>
                        </a:rPr>
                        <a:t>tell</a:t>
                      </a:r>
                      <a:r>
                        <a:rPr sz="1100" spc="-25" dirty="0">
                          <a:latin typeface="Carlito"/>
                          <a:cs typeface="Carlito"/>
                        </a:rPr>
                        <a:t> </a:t>
                      </a:r>
                      <a:r>
                        <a:rPr sz="1100" dirty="0">
                          <a:latin typeface="Carlito"/>
                          <a:cs typeface="Carlito"/>
                        </a:rPr>
                        <a:t>them</a:t>
                      </a:r>
                      <a:r>
                        <a:rPr sz="1100" spc="-25" dirty="0">
                          <a:latin typeface="Carlito"/>
                          <a:cs typeface="Carlito"/>
                        </a:rPr>
                        <a:t> </a:t>
                      </a:r>
                      <a:r>
                        <a:rPr sz="1100" dirty="0">
                          <a:latin typeface="Carlito"/>
                          <a:cs typeface="Carlito"/>
                        </a:rPr>
                        <a:t>about</a:t>
                      </a:r>
                      <a:r>
                        <a:rPr sz="1100" spc="-25" dirty="0">
                          <a:latin typeface="Carlito"/>
                          <a:cs typeface="Carlito"/>
                        </a:rPr>
                        <a:t> </a:t>
                      </a:r>
                      <a:r>
                        <a:rPr sz="1100" spc="-20" dirty="0">
                          <a:latin typeface="Carlito"/>
                          <a:cs typeface="Carlito"/>
                        </a:rPr>
                        <a:t>your </a:t>
                      </a:r>
                      <a:r>
                        <a:rPr sz="1100" spc="-10" dirty="0">
                          <a:latin typeface="Carlito"/>
                          <a:cs typeface="Carlito"/>
                        </a:rPr>
                        <a:t>experiences</a:t>
                      </a:r>
                      <a:endParaRPr sz="11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76555" marR="126364" indent="-285750">
                        <a:lnSpc>
                          <a:spcPct val="99700"/>
                        </a:lnSpc>
                        <a:spcBef>
                          <a:spcPts val="270"/>
                        </a:spcBef>
                        <a:buFont typeface="Arial"/>
                        <a:buChar char="•"/>
                        <a:tabLst>
                          <a:tab pos="376555" algn="l"/>
                        </a:tabLst>
                      </a:pPr>
                      <a:r>
                        <a:rPr sz="1100" dirty="0">
                          <a:latin typeface="Carlito"/>
                          <a:cs typeface="Carlito"/>
                        </a:rPr>
                        <a:t>Take</a:t>
                      </a:r>
                      <a:r>
                        <a:rPr sz="1100" spc="-15" dirty="0">
                          <a:latin typeface="Carlito"/>
                          <a:cs typeface="Carlito"/>
                        </a:rPr>
                        <a:t> </a:t>
                      </a:r>
                      <a:r>
                        <a:rPr sz="1100" dirty="0">
                          <a:latin typeface="Carlito"/>
                          <a:cs typeface="Carlito"/>
                        </a:rPr>
                        <a:t>action</a:t>
                      </a:r>
                      <a:r>
                        <a:rPr sz="1100" spc="-20" dirty="0">
                          <a:latin typeface="Carlito"/>
                          <a:cs typeface="Carlito"/>
                        </a:rPr>
                        <a:t> </a:t>
                      </a:r>
                      <a:r>
                        <a:rPr sz="1100" dirty="0">
                          <a:latin typeface="Carlito"/>
                          <a:cs typeface="Carlito"/>
                        </a:rPr>
                        <a:t>to</a:t>
                      </a:r>
                      <a:r>
                        <a:rPr sz="1100" spc="-20" dirty="0">
                          <a:latin typeface="Carlito"/>
                          <a:cs typeface="Carlito"/>
                        </a:rPr>
                        <a:t> </a:t>
                      </a:r>
                      <a:r>
                        <a:rPr sz="1100" dirty="0">
                          <a:latin typeface="Carlito"/>
                          <a:cs typeface="Carlito"/>
                        </a:rPr>
                        <a:t>help</a:t>
                      </a:r>
                      <a:r>
                        <a:rPr sz="1100" spc="-20" dirty="0">
                          <a:latin typeface="Carlito"/>
                          <a:cs typeface="Carlito"/>
                        </a:rPr>
                        <a:t> </a:t>
                      </a:r>
                      <a:r>
                        <a:rPr sz="1100" dirty="0">
                          <a:latin typeface="Carlito"/>
                          <a:cs typeface="Carlito"/>
                        </a:rPr>
                        <a:t>to</a:t>
                      </a:r>
                      <a:r>
                        <a:rPr sz="1100" spc="-20" dirty="0">
                          <a:latin typeface="Carlito"/>
                          <a:cs typeface="Carlito"/>
                        </a:rPr>
                        <a:t> </a:t>
                      </a:r>
                      <a:r>
                        <a:rPr sz="1100" spc="-10" dirty="0">
                          <a:latin typeface="Carlito"/>
                          <a:cs typeface="Carlito"/>
                        </a:rPr>
                        <a:t>tackle </a:t>
                      </a:r>
                      <a:r>
                        <a:rPr sz="1100" dirty="0">
                          <a:latin typeface="Carlito"/>
                          <a:cs typeface="Carlito"/>
                        </a:rPr>
                        <a:t>a</a:t>
                      </a:r>
                      <a:r>
                        <a:rPr sz="1100" spc="-25" dirty="0">
                          <a:latin typeface="Carlito"/>
                          <a:cs typeface="Carlito"/>
                        </a:rPr>
                        <a:t> </a:t>
                      </a:r>
                      <a:r>
                        <a:rPr sz="1100" dirty="0">
                          <a:latin typeface="Carlito"/>
                          <a:cs typeface="Carlito"/>
                        </a:rPr>
                        <a:t>problem</a:t>
                      </a:r>
                      <a:r>
                        <a:rPr sz="1100" spc="-20" dirty="0">
                          <a:latin typeface="Carlito"/>
                          <a:cs typeface="Carlito"/>
                        </a:rPr>
                        <a:t> </a:t>
                      </a:r>
                      <a:r>
                        <a:rPr sz="1100" dirty="0">
                          <a:latin typeface="Carlito"/>
                          <a:cs typeface="Carlito"/>
                        </a:rPr>
                        <a:t>in</a:t>
                      </a:r>
                      <a:r>
                        <a:rPr sz="1100" spc="-20" dirty="0">
                          <a:latin typeface="Carlito"/>
                          <a:cs typeface="Carlito"/>
                        </a:rPr>
                        <a:t> your </a:t>
                      </a:r>
                      <a:r>
                        <a:rPr sz="1100" dirty="0">
                          <a:latin typeface="Carlito"/>
                          <a:cs typeface="Carlito"/>
                        </a:rPr>
                        <a:t>community,</a:t>
                      </a:r>
                      <a:r>
                        <a:rPr sz="1100" spc="-30" dirty="0">
                          <a:latin typeface="Carlito"/>
                          <a:cs typeface="Carlito"/>
                        </a:rPr>
                        <a:t> </a:t>
                      </a:r>
                      <a:r>
                        <a:rPr sz="1100" dirty="0">
                          <a:latin typeface="Carlito"/>
                          <a:cs typeface="Carlito"/>
                        </a:rPr>
                        <a:t>this</a:t>
                      </a:r>
                      <a:r>
                        <a:rPr sz="1100" spc="-30" dirty="0">
                          <a:latin typeface="Carlito"/>
                          <a:cs typeface="Carlito"/>
                        </a:rPr>
                        <a:t> </a:t>
                      </a:r>
                      <a:r>
                        <a:rPr sz="1100" dirty="0">
                          <a:latin typeface="Carlito"/>
                          <a:cs typeface="Carlito"/>
                        </a:rPr>
                        <a:t>could</a:t>
                      </a:r>
                      <a:r>
                        <a:rPr sz="1100" spc="-30" dirty="0">
                          <a:latin typeface="Carlito"/>
                          <a:cs typeface="Carlito"/>
                        </a:rPr>
                        <a:t> </a:t>
                      </a:r>
                      <a:r>
                        <a:rPr sz="1100" dirty="0">
                          <a:latin typeface="Carlito"/>
                          <a:cs typeface="Carlito"/>
                        </a:rPr>
                        <a:t>be</a:t>
                      </a:r>
                      <a:r>
                        <a:rPr sz="1100" spc="-25" dirty="0">
                          <a:latin typeface="Carlito"/>
                          <a:cs typeface="Carlito"/>
                        </a:rPr>
                        <a:t> by </a:t>
                      </a:r>
                      <a:r>
                        <a:rPr sz="1100" dirty="0">
                          <a:latin typeface="Carlito"/>
                          <a:cs typeface="Carlito"/>
                        </a:rPr>
                        <a:t>working</a:t>
                      </a:r>
                      <a:r>
                        <a:rPr sz="1100" spc="-25" dirty="0">
                          <a:latin typeface="Carlito"/>
                          <a:cs typeface="Carlito"/>
                        </a:rPr>
                        <a:t> </a:t>
                      </a:r>
                      <a:r>
                        <a:rPr sz="1100" dirty="0">
                          <a:latin typeface="Carlito"/>
                          <a:cs typeface="Carlito"/>
                        </a:rPr>
                        <a:t>with</a:t>
                      </a:r>
                      <a:r>
                        <a:rPr sz="1100" spc="-25" dirty="0">
                          <a:latin typeface="Carlito"/>
                          <a:cs typeface="Carlito"/>
                        </a:rPr>
                        <a:t> </a:t>
                      </a:r>
                      <a:r>
                        <a:rPr sz="1100" dirty="0">
                          <a:latin typeface="Carlito"/>
                          <a:cs typeface="Carlito"/>
                        </a:rPr>
                        <a:t>a</a:t>
                      </a:r>
                      <a:r>
                        <a:rPr sz="1100" spc="-20" dirty="0">
                          <a:latin typeface="Carlito"/>
                          <a:cs typeface="Carlito"/>
                        </a:rPr>
                        <a:t> </a:t>
                      </a:r>
                      <a:r>
                        <a:rPr sz="1100" spc="-10" dirty="0">
                          <a:latin typeface="Carlito"/>
                          <a:cs typeface="Carlito"/>
                        </a:rPr>
                        <a:t>charity, </a:t>
                      </a:r>
                      <a:r>
                        <a:rPr sz="1100" dirty="0">
                          <a:latin typeface="Carlito"/>
                          <a:cs typeface="Carlito"/>
                        </a:rPr>
                        <a:t>direct</a:t>
                      </a:r>
                      <a:r>
                        <a:rPr sz="1100" spc="-30" dirty="0">
                          <a:latin typeface="Carlito"/>
                          <a:cs typeface="Carlito"/>
                        </a:rPr>
                        <a:t> </a:t>
                      </a:r>
                      <a:r>
                        <a:rPr sz="1100" dirty="0">
                          <a:latin typeface="Carlito"/>
                          <a:cs typeface="Carlito"/>
                        </a:rPr>
                        <a:t>action,</a:t>
                      </a:r>
                      <a:r>
                        <a:rPr sz="1100" spc="-25" dirty="0">
                          <a:latin typeface="Carlito"/>
                          <a:cs typeface="Carlito"/>
                        </a:rPr>
                        <a:t> </a:t>
                      </a:r>
                      <a:r>
                        <a:rPr sz="1100" dirty="0">
                          <a:latin typeface="Carlito"/>
                          <a:cs typeface="Carlito"/>
                        </a:rPr>
                        <a:t>or</a:t>
                      </a:r>
                      <a:r>
                        <a:rPr sz="1100" spc="-15" dirty="0">
                          <a:latin typeface="Carlito"/>
                          <a:cs typeface="Carlito"/>
                        </a:rPr>
                        <a:t> </a:t>
                      </a:r>
                      <a:r>
                        <a:rPr sz="1100" dirty="0">
                          <a:latin typeface="Carlito"/>
                          <a:cs typeface="Carlito"/>
                        </a:rPr>
                        <a:t>by</a:t>
                      </a:r>
                      <a:r>
                        <a:rPr sz="1100" spc="-25" dirty="0">
                          <a:latin typeface="Carlito"/>
                          <a:cs typeface="Carlito"/>
                        </a:rPr>
                        <a:t> </a:t>
                      </a:r>
                      <a:r>
                        <a:rPr sz="1100" spc="-10" dirty="0">
                          <a:latin typeface="Carlito"/>
                          <a:cs typeface="Carlito"/>
                        </a:rPr>
                        <a:t>running </a:t>
                      </a:r>
                      <a:r>
                        <a:rPr sz="1100" dirty="0">
                          <a:latin typeface="Carlito"/>
                          <a:cs typeface="Carlito"/>
                        </a:rPr>
                        <a:t>an</a:t>
                      </a:r>
                      <a:r>
                        <a:rPr sz="1100" spc="-35" dirty="0">
                          <a:latin typeface="Carlito"/>
                          <a:cs typeface="Carlito"/>
                        </a:rPr>
                        <a:t> </a:t>
                      </a:r>
                      <a:r>
                        <a:rPr sz="1100" dirty="0">
                          <a:latin typeface="Carlito"/>
                          <a:cs typeface="Carlito"/>
                        </a:rPr>
                        <a:t>awareness</a:t>
                      </a:r>
                      <a:r>
                        <a:rPr sz="1100" spc="-30" dirty="0">
                          <a:latin typeface="Carlito"/>
                          <a:cs typeface="Carlito"/>
                        </a:rPr>
                        <a:t> </a:t>
                      </a:r>
                      <a:r>
                        <a:rPr sz="1100" dirty="0">
                          <a:latin typeface="Carlito"/>
                          <a:cs typeface="Carlito"/>
                        </a:rPr>
                        <a:t>campaign</a:t>
                      </a:r>
                      <a:r>
                        <a:rPr sz="1100" spc="-30" dirty="0">
                          <a:latin typeface="Carlito"/>
                          <a:cs typeface="Carlito"/>
                        </a:rPr>
                        <a:t> </a:t>
                      </a:r>
                      <a:r>
                        <a:rPr sz="1100" spc="-25" dirty="0">
                          <a:latin typeface="Carlito"/>
                          <a:cs typeface="Carlito"/>
                        </a:rPr>
                        <a:t>to </a:t>
                      </a:r>
                      <a:r>
                        <a:rPr sz="1100" dirty="0">
                          <a:latin typeface="Carlito"/>
                          <a:cs typeface="Carlito"/>
                        </a:rPr>
                        <a:t>change</a:t>
                      </a:r>
                      <a:r>
                        <a:rPr sz="1100" spc="-40" dirty="0">
                          <a:latin typeface="Carlito"/>
                          <a:cs typeface="Carlito"/>
                        </a:rPr>
                        <a:t> </a:t>
                      </a:r>
                      <a:r>
                        <a:rPr sz="1100" spc="-10" dirty="0">
                          <a:latin typeface="Carlito"/>
                          <a:cs typeface="Carlito"/>
                        </a:rPr>
                        <a:t>behaviours</a:t>
                      </a:r>
                      <a:endParaRPr sz="1100">
                        <a:latin typeface="Carlito"/>
                        <a:cs typeface="Carlito"/>
                      </a:endParaRPr>
                    </a:p>
                    <a:p>
                      <a:pPr marL="376555" marR="99060" indent="-285750">
                        <a:lnSpc>
                          <a:spcPts val="1300"/>
                        </a:lnSpc>
                        <a:spcBef>
                          <a:spcPts val="130"/>
                        </a:spcBef>
                        <a:buFont typeface="Arial"/>
                        <a:buChar char="•"/>
                        <a:tabLst>
                          <a:tab pos="376555" algn="l"/>
                        </a:tabLst>
                      </a:pPr>
                      <a:r>
                        <a:rPr sz="1100" dirty="0">
                          <a:latin typeface="Carlito"/>
                          <a:cs typeface="Carlito"/>
                        </a:rPr>
                        <a:t>Volunteer</a:t>
                      </a:r>
                      <a:r>
                        <a:rPr sz="1100" spc="-20"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day</a:t>
                      </a:r>
                      <a:r>
                        <a:rPr sz="1100" spc="-20" dirty="0">
                          <a:latin typeface="Carlito"/>
                          <a:cs typeface="Carlito"/>
                        </a:rPr>
                        <a:t> </a:t>
                      </a:r>
                      <a:r>
                        <a:rPr sz="1100" dirty="0">
                          <a:latin typeface="Carlito"/>
                          <a:cs typeface="Carlito"/>
                        </a:rPr>
                        <a:t>of</a:t>
                      </a:r>
                      <a:r>
                        <a:rPr sz="1100" spc="-20" dirty="0">
                          <a:latin typeface="Carlito"/>
                          <a:cs typeface="Carlito"/>
                        </a:rPr>
                        <a:t> </a:t>
                      </a:r>
                      <a:r>
                        <a:rPr sz="1100" dirty="0">
                          <a:latin typeface="Carlito"/>
                          <a:cs typeface="Carlito"/>
                        </a:rPr>
                        <a:t>your</a:t>
                      </a:r>
                      <a:r>
                        <a:rPr sz="1100" spc="-15" dirty="0">
                          <a:latin typeface="Carlito"/>
                          <a:cs typeface="Carlito"/>
                        </a:rPr>
                        <a:t> </a:t>
                      </a:r>
                      <a:r>
                        <a:rPr sz="1100" spc="-20" dirty="0">
                          <a:latin typeface="Carlito"/>
                          <a:cs typeface="Carlito"/>
                        </a:rPr>
                        <a:t>time </a:t>
                      </a:r>
                      <a:r>
                        <a:rPr sz="1100" dirty="0">
                          <a:latin typeface="Carlito"/>
                          <a:cs typeface="Carlito"/>
                        </a:rPr>
                        <a:t>for</a:t>
                      </a:r>
                      <a:r>
                        <a:rPr sz="1100" spc="-10"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good</a:t>
                      </a:r>
                      <a:r>
                        <a:rPr sz="1100" spc="-15" dirty="0">
                          <a:latin typeface="Carlito"/>
                          <a:cs typeface="Carlito"/>
                        </a:rPr>
                        <a:t> </a:t>
                      </a:r>
                      <a:r>
                        <a:rPr sz="1100" spc="-10" dirty="0">
                          <a:latin typeface="Carlito"/>
                          <a:cs typeface="Carlito"/>
                        </a:rPr>
                        <a:t>cause.</a:t>
                      </a:r>
                      <a:endParaRPr sz="1100">
                        <a:latin typeface="Carlito"/>
                        <a:cs typeface="Carlito"/>
                      </a:endParaRPr>
                    </a:p>
                    <a:p>
                      <a:pPr marL="376555" marR="135890" indent="-285750">
                        <a:lnSpc>
                          <a:spcPts val="1300"/>
                        </a:lnSpc>
                        <a:spcBef>
                          <a:spcPts val="15"/>
                        </a:spcBef>
                        <a:buFont typeface="Arial"/>
                        <a:buChar char="•"/>
                        <a:tabLst>
                          <a:tab pos="376555" algn="l"/>
                        </a:tabLst>
                      </a:pPr>
                      <a:r>
                        <a:rPr sz="1100" dirty="0">
                          <a:latin typeface="Carlito"/>
                          <a:cs typeface="Carlito"/>
                        </a:rPr>
                        <a:t>Take</a:t>
                      </a:r>
                      <a:r>
                        <a:rPr sz="1100" spc="-10" dirty="0">
                          <a:latin typeface="Carlito"/>
                          <a:cs typeface="Carlito"/>
                        </a:rPr>
                        <a:t> </a:t>
                      </a:r>
                      <a:r>
                        <a:rPr sz="1100" dirty="0">
                          <a:latin typeface="Carlito"/>
                          <a:cs typeface="Carlito"/>
                        </a:rPr>
                        <a:t>an</a:t>
                      </a:r>
                      <a:r>
                        <a:rPr sz="1100" spc="-15" dirty="0">
                          <a:latin typeface="Carlito"/>
                          <a:cs typeface="Carlito"/>
                        </a:rPr>
                        <a:t> </a:t>
                      </a:r>
                      <a:r>
                        <a:rPr sz="1100" dirty="0">
                          <a:latin typeface="Carlito"/>
                          <a:cs typeface="Carlito"/>
                        </a:rPr>
                        <a:t>interest</a:t>
                      </a:r>
                      <a:r>
                        <a:rPr sz="1100" spc="-15" dirty="0">
                          <a:latin typeface="Carlito"/>
                          <a:cs typeface="Carlito"/>
                        </a:rPr>
                        <a:t> </a:t>
                      </a:r>
                      <a:r>
                        <a:rPr sz="1100" dirty="0">
                          <a:latin typeface="Carlito"/>
                          <a:cs typeface="Carlito"/>
                        </a:rPr>
                        <a:t>in</a:t>
                      </a:r>
                      <a:r>
                        <a:rPr sz="1100" spc="-15" dirty="0">
                          <a:latin typeface="Carlito"/>
                          <a:cs typeface="Carlito"/>
                        </a:rPr>
                        <a:t> </a:t>
                      </a:r>
                      <a:r>
                        <a:rPr sz="1100" dirty="0">
                          <a:latin typeface="Carlito"/>
                          <a:cs typeface="Carlito"/>
                        </a:rPr>
                        <a:t>a</a:t>
                      </a:r>
                      <a:r>
                        <a:rPr sz="1100" spc="-10" dirty="0">
                          <a:latin typeface="Carlito"/>
                          <a:cs typeface="Carlito"/>
                        </a:rPr>
                        <a:t> global </a:t>
                      </a:r>
                      <a:r>
                        <a:rPr sz="1100" dirty="0">
                          <a:latin typeface="Carlito"/>
                          <a:cs typeface="Carlito"/>
                        </a:rPr>
                        <a:t>environmental</a:t>
                      </a:r>
                      <a:r>
                        <a:rPr sz="1100" spc="-40" dirty="0">
                          <a:latin typeface="Carlito"/>
                          <a:cs typeface="Carlito"/>
                        </a:rPr>
                        <a:t> </a:t>
                      </a:r>
                      <a:r>
                        <a:rPr sz="1100" dirty="0">
                          <a:latin typeface="Carlito"/>
                          <a:cs typeface="Carlito"/>
                        </a:rPr>
                        <a:t>issue</a:t>
                      </a:r>
                      <a:r>
                        <a:rPr sz="1100" spc="-30" dirty="0">
                          <a:latin typeface="Carlito"/>
                          <a:cs typeface="Carlito"/>
                        </a:rPr>
                        <a:t> </a:t>
                      </a:r>
                      <a:r>
                        <a:rPr sz="1100" dirty="0">
                          <a:latin typeface="Carlito"/>
                          <a:cs typeface="Carlito"/>
                        </a:rPr>
                        <a:t>such</a:t>
                      </a:r>
                      <a:r>
                        <a:rPr sz="1100" spc="-40" dirty="0">
                          <a:latin typeface="Carlito"/>
                          <a:cs typeface="Carlito"/>
                        </a:rPr>
                        <a:t> </a:t>
                      </a:r>
                      <a:r>
                        <a:rPr sz="1100" spc="-25" dirty="0">
                          <a:latin typeface="Carlito"/>
                          <a:cs typeface="Carlito"/>
                        </a:rPr>
                        <a:t>as </a:t>
                      </a:r>
                      <a:r>
                        <a:rPr sz="1100" dirty="0">
                          <a:latin typeface="Carlito"/>
                          <a:cs typeface="Carlito"/>
                        </a:rPr>
                        <a:t>pollution,</a:t>
                      </a:r>
                      <a:r>
                        <a:rPr sz="1100" spc="-40" dirty="0">
                          <a:latin typeface="Carlito"/>
                          <a:cs typeface="Carlito"/>
                        </a:rPr>
                        <a:t> </a:t>
                      </a:r>
                      <a:r>
                        <a:rPr sz="1100" dirty="0">
                          <a:latin typeface="Carlito"/>
                          <a:cs typeface="Carlito"/>
                        </a:rPr>
                        <a:t>ocean</a:t>
                      </a:r>
                      <a:r>
                        <a:rPr sz="1100" spc="-45" dirty="0">
                          <a:latin typeface="Carlito"/>
                          <a:cs typeface="Carlito"/>
                        </a:rPr>
                        <a:t> </a:t>
                      </a:r>
                      <a:r>
                        <a:rPr sz="1100" dirty="0">
                          <a:latin typeface="Carlito"/>
                          <a:cs typeface="Carlito"/>
                        </a:rPr>
                        <a:t>plastics</a:t>
                      </a:r>
                      <a:r>
                        <a:rPr sz="1100" spc="-45" dirty="0">
                          <a:latin typeface="Carlito"/>
                          <a:cs typeface="Carlito"/>
                        </a:rPr>
                        <a:t> </a:t>
                      </a:r>
                      <a:r>
                        <a:rPr sz="1100" spc="-25" dirty="0">
                          <a:latin typeface="Carlito"/>
                          <a:cs typeface="Carlito"/>
                        </a:rPr>
                        <a:t>or</a:t>
                      </a:r>
                      <a:endParaRPr sz="1100">
                        <a:latin typeface="Carlito"/>
                        <a:cs typeface="Carlito"/>
                      </a:endParaRPr>
                    </a:p>
                    <a:p>
                      <a:pPr marL="376555">
                        <a:lnSpc>
                          <a:spcPts val="1310"/>
                        </a:lnSpc>
                        <a:spcBef>
                          <a:spcPts val="25"/>
                        </a:spcBef>
                      </a:pPr>
                      <a:r>
                        <a:rPr sz="1100" dirty="0">
                          <a:latin typeface="Carlito"/>
                          <a:cs typeface="Carlito"/>
                        </a:rPr>
                        <a:t>access</a:t>
                      </a:r>
                      <a:r>
                        <a:rPr sz="1100" spc="-30" dirty="0">
                          <a:latin typeface="Carlito"/>
                          <a:cs typeface="Carlito"/>
                        </a:rPr>
                        <a:t> </a:t>
                      </a:r>
                      <a:r>
                        <a:rPr sz="1100" dirty="0">
                          <a:latin typeface="Carlito"/>
                          <a:cs typeface="Carlito"/>
                        </a:rPr>
                        <a:t>to</a:t>
                      </a:r>
                      <a:r>
                        <a:rPr sz="1100" spc="-25" dirty="0">
                          <a:latin typeface="Carlito"/>
                          <a:cs typeface="Carlito"/>
                        </a:rPr>
                        <a:t> </a:t>
                      </a:r>
                      <a:r>
                        <a:rPr sz="1100" dirty="0">
                          <a:latin typeface="Carlito"/>
                          <a:cs typeface="Carlito"/>
                        </a:rPr>
                        <a:t>drinking</a:t>
                      </a:r>
                      <a:r>
                        <a:rPr sz="1100" spc="-25" dirty="0">
                          <a:latin typeface="Carlito"/>
                          <a:cs typeface="Carlito"/>
                        </a:rPr>
                        <a:t> </a:t>
                      </a:r>
                      <a:r>
                        <a:rPr sz="1100" spc="-10" dirty="0">
                          <a:latin typeface="Carlito"/>
                          <a:cs typeface="Carlito"/>
                        </a:rPr>
                        <a:t>water.</a:t>
                      </a:r>
                      <a:endParaRPr sz="1100">
                        <a:latin typeface="Carlito"/>
                        <a:cs typeface="Carlito"/>
                      </a:endParaRPr>
                    </a:p>
                    <a:p>
                      <a:pPr marL="376555" marR="134620" indent="-285750">
                        <a:lnSpc>
                          <a:spcPct val="99100"/>
                        </a:lnSpc>
                        <a:buFont typeface="Arial"/>
                        <a:buChar char="•"/>
                        <a:tabLst>
                          <a:tab pos="376555" algn="l"/>
                        </a:tabLst>
                      </a:pPr>
                      <a:r>
                        <a:rPr sz="1100" dirty="0">
                          <a:latin typeface="Carlito"/>
                          <a:cs typeface="Carlito"/>
                        </a:rPr>
                        <a:t>Make</a:t>
                      </a:r>
                      <a:r>
                        <a:rPr sz="1100" spc="-30" dirty="0">
                          <a:latin typeface="Carlito"/>
                          <a:cs typeface="Carlito"/>
                        </a:rPr>
                        <a:t> </a:t>
                      </a:r>
                      <a:r>
                        <a:rPr sz="1100" dirty="0">
                          <a:latin typeface="Carlito"/>
                          <a:cs typeface="Carlito"/>
                        </a:rPr>
                        <a:t>regular</a:t>
                      </a:r>
                      <a:r>
                        <a:rPr sz="1100" spc="-20" dirty="0">
                          <a:latin typeface="Carlito"/>
                          <a:cs typeface="Carlito"/>
                        </a:rPr>
                        <a:t> </a:t>
                      </a:r>
                      <a:r>
                        <a:rPr sz="1100" dirty="0">
                          <a:latin typeface="Carlito"/>
                          <a:cs typeface="Carlito"/>
                        </a:rPr>
                        <a:t>contact</a:t>
                      </a:r>
                      <a:r>
                        <a:rPr sz="1100" spc="-35" dirty="0">
                          <a:latin typeface="Carlito"/>
                          <a:cs typeface="Carlito"/>
                        </a:rPr>
                        <a:t> </a:t>
                      </a:r>
                      <a:r>
                        <a:rPr sz="1100" dirty="0">
                          <a:latin typeface="Carlito"/>
                          <a:cs typeface="Carlito"/>
                        </a:rPr>
                        <a:t>with</a:t>
                      </a:r>
                      <a:r>
                        <a:rPr sz="1100" spc="-30" dirty="0">
                          <a:latin typeface="Carlito"/>
                          <a:cs typeface="Carlito"/>
                        </a:rPr>
                        <a:t> </a:t>
                      </a:r>
                      <a:r>
                        <a:rPr sz="1100" spc="-50" dirty="0">
                          <a:latin typeface="Carlito"/>
                          <a:cs typeface="Carlito"/>
                        </a:rPr>
                        <a:t>a</a:t>
                      </a:r>
                      <a:r>
                        <a:rPr sz="1100" dirty="0">
                          <a:latin typeface="Carlito"/>
                          <a:cs typeface="Carlito"/>
                        </a:rPr>
                        <a:t> scout</a:t>
                      </a:r>
                      <a:r>
                        <a:rPr sz="1100" spc="-30" dirty="0">
                          <a:latin typeface="Carlito"/>
                          <a:cs typeface="Carlito"/>
                        </a:rPr>
                        <a:t> </a:t>
                      </a:r>
                      <a:r>
                        <a:rPr sz="1100" dirty="0">
                          <a:latin typeface="Carlito"/>
                          <a:cs typeface="Carlito"/>
                        </a:rPr>
                        <a:t>abroad</a:t>
                      </a:r>
                      <a:r>
                        <a:rPr sz="1100" spc="-25" dirty="0">
                          <a:latin typeface="Carlito"/>
                          <a:cs typeface="Carlito"/>
                        </a:rPr>
                        <a:t> </a:t>
                      </a:r>
                      <a:r>
                        <a:rPr sz="1100" dirty="0">
                          <a:latin typeface="Carlito"/>
                          <a:cs typeface="Carlito"/>
                        </a:rPr>
                        <a:t>and</a:t>
                      </a:r>
                      <a:r>
                        <a:rPr sz="1100" spc="-25" dirty="0">
                          <a:latin typeface="Carlito"/>
                          <a:cs typeface="Carlito"/>
                        </a:rPr>
                        <a:t> </a:t>
                      </a:r>
                      <a:r>
                        <a:rPr sz="1100" spc="-10" dirty="0">
                          <a:latin typeface="Carlito"/>
                          <a:cs typeface="Carlito"/>
                        </a:rPr>
                        <a:t>compare </a:t>
                      </a:r>
                      <a:r>
                        <a:rPr sz="1100" dirty="0">
                          <a:latin typeface="Carlito"/>
                          <a:cs typeface="Carlito"/>
                        </a:rPr>
                        <a:t>scouting</a:t>
                      </a:r>
                      <a:r>
                        <a:rPr sz="1100" spc="-30" dirty="0">
                          <a:latin typeface="Carlito"/>
                          <a:cs typeface="Carlito"/>
                        </a:rPr>
                        <a:t> </a:t>
                      </a:r>
                      <a:r>
                        <a:rPr sz="1100" dirty="0">
                          <a:latin typeface="Carlito"/>
                          <a:cs typeface="Carlito"/>
                        </a:rPr>
                        <a:t>in</a:t>
                      </a:r>
                      <a:r>
                        <a:rPr sz="1100" spc="-30" dirty="0">
                          <a:latin typeface="Carlito"/>
                          <a:cs typeface="Carlito"/>
                        </a:rPr>
                        <a:t> </a:t>
                      </a:r>
                      <a:r>
                        <a:rPr sz="1100" dirty="0">
                          <a:latin typeface="Carlito"/>
                          <a:cs typeface="Carlito"/>
                        </a:rPr>
                        <a:t>your</a:t>
                      </a:r>
                      <a:r>
                        <a:rPr sz="1100" spc="-15" dirty="0">
                          <a:latin typeface="Carlito"/>
                          <a:cs typeface="Carlito"/>
                        </a:rPr>
                        <a:t> </a:t>
                      </a:r>
                      <a:r>
                        <a:rPr sz="1100" spc="-10" dirty="0">
                          <a:latin typeface="Carlito"/>
                          <a:cs typeface="Carlito"/>
                        </a:rPr>
                        <a:t>countries.</a:t>
                      </a:r>
                      <a:endParaRPr sz="11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9715" marR="215265" indent="-168910">
                        <a:lnSpc>
                          <a:spcPct val="100600"/>
                        </a:lnSpc>
                        <a:spcBef>
                          <a:spcPts val="254"/>
                        </a:spcBef>
                        <a:buFont typeface="Arial"/>
                        <a:buChar char="•"/>
                        <a:tabLst>
                          <a:tab pos="262255" algn="l"/>
                        </a:tabLst>
                      </a:pPr>
                      <a:r>
                        <a:rPr sz="1100" dirty="0">
                          <a:latin typeface="Carlito"/>
                          <a:cs typeface="Carlito"/>
                        </a:rPr>
                        <a:t>Regularly</a:t>
                      </a:r>
                      <a:r>
                        <a:rPr sz="1100" spc="-35" dirty="0">
                          <a:latin typeface="Carlito"/>
                          <a:cs typeface="Carlito"/>
                        </a:rPr>
                        <a:t> </a:t>
                      </a:r>
                      <a:r>
                        <a:rPr sz="1100" dirty="0">
                          <a:latin typeface="Carlito"/>
                          <a:cs typeface="Carlito"/>
                        </a:rPr>
                        <a:t>volunteer</a:t>
                      </a:r>
                      <a:r>
                        <a:rPr sz="1100" spc="-35" dirty="0">
                          <a:latin typeface="Carlito"/>
                          <a:cs typeface="Carlito"/>
                        </a:rPr>
                        <a:t> </a:t>
                      </a:r>
                      <a:r>
                        <a:rPr sz="1100" dirty="0">
                          <a:latin typeface="Carlito"/>
                          <a:cs typeface="Carlito"/>
                        </a:rPr>
                        <a:t>in</a:t>
                      </a:r>
                      <a:r>
                        <a:rPr sz="1100" spc="-35" dirty="0">
                          <a:latin typeface="Carlito"/>
                          <a:cs typeface="Carlito"/>
                        </a:rPr>
                        <a:t> </a:t>
                      </a:r>
                      <a:r>
                        <a:rPr sz="1100" spc="-20" dirty="0">
                          <a:latin typeface="Carlito"/>
                          <a:cs typeface="Carlito"/>
                        </a:rPr>
                        <a:t>your 	</a:t>
                      </a:r>
                      <a:r>
                        <a:rPr sz="1100" dirty="0">
                          <a:latin typeface="Carlito"/>
                          <a:cs typeface="Carlito"/>
                        </a:rPr>
                        <a:t>community</a:t>
                      </a:r>
                      <a:r>
                        <a:rPr sz="1100" spc="-35" dirty="0">
                          <a:latin typeface="Carlito"/>
                          <a:cs typeface="Carlito"/>
                        </a:rPr>
                        <a:t> </a:t>
                      </a:r>
                      <a:r>
                        <a:rPr sz="1100" dirty="0">
                          <a:latin typeface="Carlito"/>
                          <a:cs typeface="Carlito"/>
                        </a:rPr>
                        <a:t>to</a:t>
                      </a:r>
                      <a:r>
                        <a:rPr sz="1100" spc="-35" dirty="0">
                          <a:latin typeface="Carlito"/>
                          <a:cs typeface="Carlito"/>
                        </a:rPr>
                        <a:t> </a:t>
                      </a:r>
                      <a:r>
                        <a:rPr sz="1100" dirty="0">
                          <a:latin typeface="Carlito"/>
                          <a:cs typeface="Carlito"/>
                        </a:rPr>
                        <a:t>support</a:t>
                      </a:r>
                      <a:r>
                        <a:rPr sz="1100" spc="-35" dirty="0">
                          <a:latin typeface="Carlito"/>
                          <a:cs typeface="Carlito"/>
                        </a:rPr>
                        <a:t> </a:t>
                      </a:r>
                      <a:r>
                        <a:rPr sz="1100" spc="-50" dirty="0">
                          <a:latin typeface="Carlito"/>
                          <a:cs typeface="Carlito"/>
                        </a:rPr>
                        <a:t>a</a:t>
                      </a:r>
                      <a:r>
                        <a:rPr sz="1100" dirty="0">
                          <a:latin typeface="Carlito"/>
                          <a:cs typeface="Carlito"/>
                        </a:rPr>
                        <a:t> 	good</a:t>
                      </a:r>
                      <a:r>
                        <a:rPr sz="1100" spc="-20" dirty="0">
                          <a:latin typeface="Carlito"/>
                          <a:cs typeface="Carlito"/>
                        </a:rPr>
                        <a:t> </a:t>
                      </a:r>
                      <a:r>
                        <a:rPr sz="1100" dirty="0">
                          <a:latin typeface="Carlito"/>
                          <a:cs typeface="Carlito"/>
                        </a:rPr>
                        <a:t>cause</a:t>
                      </a:r>
                      <a:r>
                        <a:rPr sz="1100" spc="-15" dirty="0">
                          <a:latin typeface="Carlito"/>
                          <a:cs typeface="Carlito"/>
                        </a:rPr>
                        <a:t> </a:t>
                      </a:r>
                      <a:r>
                        <a:rPr sz="1100" dirty="0">
                          <a:latin typeface="Carlito"/>
                          <a:cs typeface="Carlito"/>
                        </a:rPr>
                        <a:t>for</a:t>
                      </a:r>
                      <a:r>
                        <a:rPr sz="1100" spc="-10" dirty="0">
                          <a:latin typeface="Carlito"/>
                          <a:cs typeface="Carlito"/>
                        </a:rPr>
                        <a:t> </a:t>
                      </a:r>
                      <a:r>
                        <a:rPr sz="1100" dirty="0">
                          <a:latin typeface="Carlito"/>
                          <a:cs typeface="Carlito"/>
                        </a:rPr>
                        <a:t>a</a:t>
                      </a:r>
                      <a:r>
                        <a:rPr sz="1100" spc="-15" dirty="0">
                          <a:latin typeface="Carlito"/>
                          <a:cs typeface="Carlito"/>
                        </a:rPr>
                        <a:t> </a:t>
                      </a:r>
                      <a:r>
                        <a:rPr sz="1100" dirty="0">
                          <a:latin typeface="Carlito"/>
                          <a:cs typeface="Carlito"/>
                        </a:rPr>
                        <a:t>six</a:t>
                      </a:r>
                      <a:r>
                        <a:rPr sz="1100" spc="-20" dirty="0">
                          <a:latin typeface="Carlito"/>
                          <a:cs typeface="Carlito"/>
                        </a:rPr>
                        <a:t> month 	</a:t>
                      </a:r>
                      <a:r>
                        <a:rPr sz="1100" spc="-10" dirty="0">
                          <a:latin typeface="Carlito"/>
                          <a:cs typeface="Carlito"/>
                        </a:rPr>
                        <a:t>period.</a:t>
                      </a:r>
                      <a:endParaRPr sz="1100">
                        <a:latin typeface="Carlito"/>
                        <a:cs typeface="Carlito"/>
                      </a:endParaRPr>
                    </a:p>
                    <a:p>
                      <a:pPr marL="259715" marR="165100" indent="-168910">
                        <a:lnSpc>
                          <a:spcPts val="1300"/>
                        </a:lnSpc>
                        <a:spcBef>
                          <a:spcPts val="60"/>
                        </a:spcBef>
                        <a:buFont typeface="Arial"/>
                        <a:buChar char="•"/>
                        <a:tabLst>
                          <a:tab pos="262255" algn="l"/>
                        </a:tabLst>
                      </a:pPr>
                      <a:r>
                        <a:rPr sz="1100" dirty="0">
                          <a:latin typeface="Carlito"/>
                          <a:cs typeface="Carlito"/>
                        </a:rPr>
                        <a:t>Show</a:t>
                      </a:r>
                      <a:r>
                        <a:rPr sz="1100" spc="-20" dirty="0">
                          <a:latin typeface="Carlito"/>
                          <a:cs typeface="Carlito"/>
                        </a:rPr>
                        <a:t> </a:t>
                      </a:r>
                      <a:r>
                        <a:rPr sz="1100" dirty="0">
                          <a:latin typeface="Carlito"/>
                          <a:cs typeface="Carlito"/>
                        </a:rPr>
                        <a:t>how</a:t>
                      </a:r>
                      <a:r>
                        <a:rPr sz="1100" spc="-15" dirty="0">
                          <a:latin typeface="Carlito"/>
                          <a:cs typeface="Carlito"/>
                        </a:rPr>
                        <a:t> </a:t>
                      </a:r>
                      <a:r>
                        <a:rPr sz="1100" dirty="0">
                          <a:latin typeface="Carlito"/>
                          <a:cs typeface="Carlito"/>
                        </a:rPr>
                        <a:t>you</a:t>
                      </a:r>
                      <a:r>
                        <a:rPr sz="1100" spc="-25" dirty="0">
                          <a:latin typeface="Carlito"/>
                          <a:cs typeface="Carlito"/>
                        </a:rPr>
                        <a:t> </a:t>
                      </a:r>
                      <a:r>
                        <a:rPr sz="1100" dirty="0">
                          <a:latin typeface="Carlito"/>
                          <a:cs typeface="Carlito"/>
                        </a:rPr>
                        <a:t>have</a:t>
                      </a:r>
                      <a:r>
                        <a:rPr sz="1100" spc="-15" dirty="0">
                          <a:latin typeface="Carlito"/>
                          <a:cs typeface="Carlito"/>
                        </a:rPr>
                        <a:t> </a:t>
                      </a:r>
                      <a:r>
                        <a:rPr sz="1100" dirty="0">
                          <a:latin typeface="Carlito"/>
                          <a:cs typeface="Carlito"/>
                        </a:rPr>
                        <a:t>made</a:t>
                      </a:r>
                      <a:r>
                        <a:rPr sz="1100" spc="-20" dirty="0">
                          <a:latin typeface="Carlito"/>
                          <a:cs typeface="Carlito"/>
                        </a:rPr>
                        <a:t> </a:t>
                      </a:r>
                      <a:r>
                        <a:rPr sz="1100" spc="-50" dirty="0">
                          <a:latin typeface="Carlito"/>
                          <a:cs typeface="Carlito"/>
                        </a:rPr>
                        <a:t>a</a:t>
                      </a:r>
                      <a:r>
                        <a:rPr sz="1100" dirty="0">
                          <a:latin typeface="Carlito"/>
                          <a:cs typeface="Carlito"/>
                        </a:rPr>
                        <a:t> 	long</a:t>
                      </a:r>
                      <a:r>
                        <a:rPr sz="1100" spc="-25" dirty="0">
                          <a:latin typeface="Carlito"/>
                          <a:cs typeface="Carlito"/>
                        </a:rPr>
                        <a:t> </a:t>
                      </a:r>
                      <a:r>
                        <a:rPr sz="1100" dirty="0">
                          <a:latin typeface="Carlito"/>
                          <a:cs typeface="Carlito"/>
                        </a:rPr>
                        <a:t>term</a:t>
                      </a:r>
                      <a:r>
                        <a:rPr sz="1100" spc="-20" dirty="0">
                          <a:latin typeface="Carlito"/>
                          <a:cs typeface="Carlito"/>
                        </a:rPr>
                        <a:t> </a:t>
                      </a:r>
                      <a:r>
                        <a:rPr sz="1100" spc="-10" dirty="0">
                          <a:latin typeface="Carlito"/>
                          <a:cs typeface="Carlito"/>
                        </a:rPr>
                        <a:t>personal 	</a:t>
                      </a:r>
                      <a:r>
                        <a:rPr sz="1100" dirty="0">
                          <a:latin typeface="Carlito"/>
                          <a:cs typeface="Carlito"/>
                        </a:rPr>
                        <a:t>commitment</a:t>
                      </a:r>
                      <a:r>
                        <a:rPr sz="1100" spc="-35" dirty="0">
                          <a:latin typeface="Carlito"/>
                          <a:cs typeface="Carlito"/>
                        </a:rPr>
                        <a:t> </a:t>
                      </a:r>
                      <a:r>
                        <a:rPr sz="1100" dirty="0">
                          <a:latin typeface="Carlito"/>
                          <a:cs typeface="Carlito"/>
                        </a:rPr>
                        <a:t>to</a:t>
                      </a:r>
                      <a:r>
                        <a:rPr sz="1100" spc="-35" dirty="0">
                          <a:latin typeface="Carlito"/>
                          <a:cs typeface="Carlito"/>
                        </a:rPr>
                        <a:t> </a:t>
                      </a:r>
                      <a:r>
                        <a:rPr sz="1100" dirty="0">
                          <a:latin typeface="Carlito"/>
                          <a:cs typeface="Carlito"/>
                        </a:rPr>
                        <a:t>helping</a:t>
                      </a:r>
                      <a:r>
                        <a:rPr sz="1100" spc="-30" dirty="0">
                          <a:latin typeface="Carlito"/>
                          <a:cs typeface="Carlito"/>
                        </a:rPr>
                        <a:t> </a:t>
                      </a:r>
                      <a:r>
                        <a:rPr sz="1100" spc="-25" dirty="0">
                          <a:latin typeface="Carlito"/>
                          <a:cs typeface="Carlito"/>
                        </a:rPr>
                        <a:t>to</a:t>
                      </a:r>
                      <a:endParaRPr sz="1100">
                        <a:latin typeface="Carlito"/>
                        <a:cs typeface="Carlito"/>
                      </a:endParaRPr>
                    </a:p>
                    <a:p>
                      <a:pPr marL="262255">
                        <a:lnSpc>
                          <a:spcPts val="1310"/>
                        </a:lnSpc>
                        <a:spcBef>
                          <a:spcPts val="25"/>
                        </a:spcBef>
                      </a:pPr>
                      <a:r>
                        <a:rPr sz="1100" dirty="0">
                          <a:latin typeface="Carlito"/>
                          <a:cs typeface="Carlito"/>
                        </a:rPr>
                        <a:t>address</a:t>
                      </a:r>
                      <a:r>
                        <a:rPr sz="1100" spc="-25" dirty="0">
                          <a:latin typeface="Carlito"/>
                          <a:cs typeface="Carlito"/>
                        </a:rPr>
                        <a:t> </a:t>
                      </a:r>
                      <a:r>
                        <a:rPr sz="1100" dirty="0">
                          <a:latin typeface="Carlito"/>
                          <a:cs typeface="Carlito"/>
                        </a:rPr>
                        <a:t>a</a:t>
                      </a:r>
                      <a:r>
                        <a:rPr sz="1100" spc="-25" dirty="0">
                          <a:latin typeface="Carlito"/>
                          <a:cs typeface="Carlito"/>
                        </a:rPr>
                        <a:t> </a:t>
                      </a:r>
                      <a:r>
                        <a:rPr sz="1100" dirty="0">
                          <a:latin typeface="Carlito"/>
                          <a:cs typeface="Carlito"/>
                        </a:rPr>
                        <a:t>global</a:t>
                      </a:r>
                      <a:r>
                        <a:rPr sz="1100" spc="-20" dirty="0">
                          <a:latin typeface="Carlito"/>
                          <a:cs typeface="Carlito"/>
                        </a:rPr>
                        <a:t> </a:t>
                      </a:r>
                      <a:r>
                        <a:rPr sz="1100" spc="-10" dirty="0">
                          <a:latin typeface="Carlito"/>
                          <a:cs typeface="Carlito"/>
                        </a:rPr>
                        <a:t>issue.</a:t>
                      </a:r>
                      <a:endParaRPr sz="1100">
                        <a:latin typeface="Carlito"/>
                        <a:cs typeface="Carlito"/>
                      </a:endParaRPr>
                    </a:p>
                    <a:p>
                      <a:pPr marL="259715" marR="386080" indent="-168910">
                        <a:lnSpc>
                          <a:spcPct val="99100"/>
                        </a:lnSpc>
                        <a:buFont typeface="Arial"/>
                        <a:buChar char="•"/>
                        <a:tabLst>
                          <a:tab pos="262255" algn="l"/>
                        </a:tabLst>
                      </a:pPr>
                      <a:r>
                        <a:rPr sz="1100" dirty="0">
                          <a:latin typeface="Carlito"/>
                          <a:cs typeface="Carlito"/>
                        </a:rPr>
                        <a:t>Take</a:t>
                      </a:r>
                      <a:r>
                        <a:rPr sz="1100" spc="-10" dirty="0">
                          <a:latin typeface="Carlito"/>
                          <a:cs typeface="Carlito"/>
                        </a:rPr>
                        <a:t> </a:t>
                      </a:r>
                      <a:r>
                        <a:rPr sz="1100" dirty="0">
                          <a:latin typeface="Carlito"/>
                          <a:cs typeface="Carlito"/>
                        </a:rPr>
                        <a:t>part</a:t>
                      </a:r>
                      <a:r>
                        <a:rPr sz="1100" spc="-15" dirty="0">
                          <a:latin typeface="Carlito"/>
                          <a:cs typeface="Carlito"/>
                        </a:rPr>
                        <a:t> </a:t>
                      </a:r>
                      <a:r>
                        <a:rPr sz="1100" dirty="0">
                          <a:latin typeface="Carlito"/>
                          <a:cs typeface="Carlito"/>
                        </a:rPr>
                        <a:t>in</a:t>
                      </a:r>
                      <a:r>
                        <a:rPr sz="1100" spc="-15" dirty="0">
                          <a:latin typeface="Carlito"/>
                          <a:cs typeface="Carlito"/>
                        </a:rPr>
                        <a:t> </a:t>
                      </a:r>
                      <a:r>
                        <a:rPr sz="1100" dirty="0">
                          <a:latin typeface="Carlito"/>
                          <a:cs typeface="Carlito"/>
                        </a:rPr>
                        <a:t>at</a:t>
                      </a:r>
                      <a:r>
                        <a:rPr sz="1100" spc="-15" dirty="0">
                          <a:latin typeface="Carlito"/>
                          <a:cs typeface="Carlito"/>
                        </a:rPr>
                        <a:t> </a:t>
                      </a:r>
                      <a:r>
                        <a:rPr sz="1100" dirty="0">
                          <a:latin typeface="Carlito"/>
                          <a:cs typeface="Carlito"/>
                        </a:rPr>
                        <a:t>least</a:t>
                      </a:r>
                      <a:r>
                        <a:rPr sz="1100" spc="-15" dirty="0">
                          <a:latin typeface="Carlito"/>
                          <a:cs typeface="Carlito"/>
                        </a:rPr>
                        <a:t> </a:t>
                      </a:r>
                      <a:r>
                        <a:rPr sz="1100" spc="-25" dirty="0">
                          <a:latin typeface="Carlito"/>
                          <a:cs typeface="Carlito"/>
                        </a:rPr>
                        <a:t>one 	</a:t>
                      </a:r>
                      <a:r>
                        <a:rPr sz="1100" spc="-10" dirty="0">
                          <a:latin typeface="Carlito"/>
                          <a:cs typeface="Carlito"/>
                        </a:rPr>
                        <a:t>international</a:t>
                      </a:r>
                      <a:r>
                        <a:rPr sz="1100" spc="10" dirty="0">
                          <a:latin typeface="Carlito"/>
                          <a:cs typeface="Carlito"/>
                        </a:rPr>
                        <a:t> </a:t>
                      </a:r>
                      <a:r>
                        <a:rPr sz="1100" dirty="0">
                          <a:latin typeface="Carlito"/>
                          <a:cs typeface="Carlito"/>
                        </a:rPr>
                        <a:t>trip</a:t>
                      </a:r>
                      <a:r>
                        <a:rPr sz="1100" spc="15" dirty="0">
                          <a:latin typeface="Carlito"/>
                          <a:cs typeface="Carlito"/>
                        </a:rPr>
                        <a:t> </a:t>
                      </a:r>
                      <a:r>
                        <a:rPr sz="1100" spc="-25" dirty="0">
                          <a:latin typeface="Carlito"/>
                          <a:cs typeface="Carlito"/>
                        </a:rPr>
                        <a:t>or 	</a:t>
                      </a:r>
                      <a:r>
                        <a:rPr sz="1100" spc="-10" dirty="0">
                          <a:latin typeface="Carlito"/>
                          <a:cs typeface="Carlito"/>
                        </a:rPr>
                        <a:t>experience.</a:t>
                      </a:r>
                      <a:endParaRPr sz="110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60350" marR="212090" indent="-168910" algn="just">
                        <a:lnSpc>
                          <a:spcPts val="1300"/>
                        </a:lnSpc>
                        <a:spcBef>
                          <a:spcPts val="325"/>
                        </a:spcBef>
                        <a:buFont typeface="Arial"/>
                        <a:buChar char="•"/>
                        <a:tabLst>
                          <a:tab pos="262890" algn="l"/>
                        </a:tabLst>
                      </a:pPr>
                      <a:r>
                        <a:rPr sz="1100" dirty="0">
                          <a:latin typeface="Carlito"/>
                          <a:cs typeface="Carlito"/>
                        </a:rPr>
                        <a:t>Complete</a:t>
                      </a:r>
                      <a:r>
                        <a:rPr sz="1100" spc="-25" dirty="0">
                          <a:latin typeface="Carlito"/>
                          <a:cs typeface="Carlito"/>
                        </a:rPr>
                        <a:t> </a:t>
                      </a:r>
                      <a:r>
                        <a:rPr sz="1100" dirty="0">
                          <a:latin typeface="Carlito"/>
                          <a:cs typeface="Carlito"/>
                        </a:rPr>
                        <a:t>the</a:t>
                      </a:r>
                      <a:r>
                        <a:rPr sz="1100" spc="-20" dirty="0">
                          <a:latin typeface="Carlito"/>
                          <a:cs typeface="Carlito"/>
                        </a:rPr>
                        <a:t> </a:t>
                      </a:r>
                      <a:r>
                        <a:rPr sz="1100" dirty="0">
                          <a:latin typeface="Carlito"/>
                          <a:cs typeface="Carlito"/>
                        </a:rPr>
                        <a:t>Scouts</a:t>
                      </a:r>
                      <a:r>
                        <a:rPr sz="1100" spc="-25" dirty="0">
                          <a:latin typeface="Carlito"/>
                          <a:cs typeface="Carlito"/>
                        </a:rPr>
                        <a:t> </a:t>
                      </a:r>
                      <a:r>
                        <a:rPr sz="1100" dirty="0">
                          <a:latin typeface="Carlito"/>
                          <a:cs typeface="Carlito"/>
                        </a:rPr>
                        <a:t>of</a:t>
                      </a:r>
                      <a:r>
                        <a:rPr sz="1100" spc="-20" dirty="0">
                          <a:latin typeface="Carlito"/>
                          <a:cs typeface="Carlito"/>
                        </a:rPr>
                        <a:t> </a:t>
                      </a:r>
                      <a:r>
                        <a:rPr sz="1100" spc="-25" dirty="0">
                          <a:latin typeface="Carlito"/>
                          <a:cs typeface="Carlito"/>
                        </a:rPr>
                        <a:t>the 	</a:t>
                      </a:r>
                      <a:r>
                        <a:rPr sz="1100" dirty="0">
                          <a:latin typeface="Carlito"/>
                          <a:cs typeface="Carlito"/>
                        </a:rPr>
                        <a:t>World</a:t>
                      </a:r>
                      <a:r>
                        <a:rPr sz="1100" spc="-35" dirty="0">
                          <a:latin typeface="Carlito"/>
                          <a:cs typeface="Carlito"/>
                        </a:rPr>
                        <a:t> </a:t>
                      </a:r>
                      <a:r>
                        <a:rPr sz="1100" spc="-10" dirty="0">
                          <a:latin typeface="Carlito"/>
                          <a:cs typeface="Carlito"/>
                        </a:rPr>
                        <a:t>Award.</a:t>
                      </a:r>
                      <a:endParaRPr sz="1100">
                        <a:latin typeface="Carlito"/>
                        <a:cs typeface="Carlito"/>
                      </a:endParaRPr>
                    </a:p>
                    <a:p>
                      <a:pPr marL="260350" marR="250190" indent="-168910" algn="just">
                        <a:lnSpc>
                          <a:spcPct val="99100"/>
                        </a:lnSpc>
                        <a:spcBef>
                          <a:spcPts val="40"/>
                        </a:spcBef>
                        <a:buFont typeface="Arial"/>
                        <a:buChar char="•"/>
                        <a:tabLst>
                          <a:tab pos="262890" algn="l"/>
                        </a:tabLst>
                      </a:pPr>
                      <a:r>
                        <a:rPr sz="1100" dirty="0">
                          <a:latin typeface="Carlito"/>
                          <a:cs typeface="Carlito"/>
                        </a:rPr>
                        <a:t>Volunteer</a:t>
                      </a:r>
                      <a:r>
                        <a:rPr sz="1100" spc="-25" dirty="0">
                          <a:latin typeface="Carlito"/>
                          <a:cs typeface="Carlito"/>
                        </a:rPr>
                        <a:t> </a:t>
                      </a:r>
                      <a:r>
                        <a:rPr sz="1100" dirty="0">
                          <a:latin typeface="Carlito"/>
                          <a:cs typeface="Carlito"/>
                        </a:rPr>
                        <a:t>as</a:t>
                      </a:r>
                      <a:r>
                        <a:rPr sz="1100" spc="-30" dirty="0">
                          <a:latin typeface="Carlito"/>
                          <a:cs typeface="Carlito"/>
                        </a:rPr>
                        <a:t> </a:t>
                      </a:r>
                      <a:r>
                        <a:rPr sz="1100" spc="-10" dirty="0">
                          <a:latin typeface="Carlito"/>
                          <a:cs typeface="Carlito"/>
                        </a:rPr>
                        <a:t>international 	</a:t>
                      </a:r>
                      <a:r>
                        <a:rPr sz="1100" dirty="0">
                          <a:latin typeface="Carlito"/>
                          <a:cs typeface="Carlito"/>
                        </a:rPr>
                        <a:t>service</a:t>
                      </a:r>
                      <a:r>
                        <a:rPr sz="1100" spc="-20" dirty="0">
                          <a:latin typeface="Carlito"/>
                          <a:cs typeface="Carlito"/>
                        </a:rPr>
                        <a:t> </a:t>
                      </a:r>
                      <a:r>
                        <a:rPr sz="1100" dirty="0">
                          <a:latin typeface="Carlito"/>
                          <a:cs typeface="Carlito"/>
                        </a:rPr>
                        <a:t>team</a:t>
                      </a:r>
                      <a:r>
                        <a:rPr sz="1100" spc="-20" dirty="0">
                          <a:latin typeface="Carlito"/>
                          <a:cs typeface="Carlito"/>
                        </a:rPr>
                        <a:t> </a:t>
                      </a:r>
                      <a:r>
                        <a:rPr sz="1100" dirty="0">
                          <a:latin typeface="Carlito"/>
                          <a:cs typeface="Carlito"/>
                        </a:rPr>
                        <a:t>at</a:t>
                      </a:r>
                      <a:r>
                        <a:rPr sz="1100" spc="-25" dirty="0">
                          <a:latin typeface="Carlito"/>
                          <a:cs typeface="Carlito"/>
                        </a:rPr>
                        <a:t> </a:t>
                      </a:r>
                      <a:r>
                        <a:rPr sz="1100" spc="-10" dirty="0">
                          <a:latin typeface="Carlito"/>
                          <a:cs typeface="Carlito"/>
                        </a:rPr>
                        <a:t>jamborees 	</a:t>
                      </a:r>
                      <a:r>
                        <a:rPr sz="1100" dirty="0">
                          <a:latin typeface="Carlito"/>
                          <a:cs typeface="Carlito"/>
                        </a:rPr>
                        <a:t>and</a:t>
                      </a:r>
                      <a:r>
                        <a:rPr sz="1100" spc="-25" dirty="0">
                          <a:latin typeface="Carlito"/>
                          <a:cs typeface="Carlito"/>
                        </a:rPr>
                        <a:t> </a:t>
                      </a:r>
                      <a:r>
                        <a:rPr sz="1100" dirty="0">
                          <a:latin typeface="Carlito"/>
                          <a:cs typeface="Carlito"/>
                        </a:rPr>
                        <a:t>other</a:t>
                      </a:r>
                      <a:r>
                        <a:rPr sz="1100" spc="-15" dirty="0">
                          <a:latin typeface="Carlito"/>
                          <a:cs typeface="Carlito"/>
                        </a:rPr>
                        <a:t> </a:t>
                      </a:r>
                      <a:r>
                        <a:rPr sz="1100" dirty="0">
                          <a:latin typeface="Carlito"/>
                          <a:cs typeface="Carlito"/>
                        </a:rPr>
                        <a:t>large</a:t>
                      </a:r>
                      <a:r>
                        <a:rPr sz="1100" spc="-20" dirty="0">
                          <a:latin typeface="Carlito"/>
                          <a:cs typeface="Carlito"/>
                        </a:rPr>
                        <a:t> </a:t>
                      </a:r>
                      <a:r>
                        <a:rPr sz="1100" spc="-10" dirty="0">
                          <a:latin typeface="Carlito"/>
                          <a:cs typeface="Carlito"/>
                        </a:rPr>
                        <a:t>events</a:t>
                      </a:r>
                      <a:endParaRPr sz="1100">
                        <a:latin typeface="Carlito"/>
                        <a:cs typeface="Carlito"/>
                      </a:endParaRPr>
                    </a:p>
                    <a:p>
                      <a:pPr marL="260350" marR="153035" indent="-168910" algn="just">
                        <a:lnSpc>
                          <a:spcPts val="1300"/>
                        </a:lnSpc>
                        <a:spcBef>
                          <a:spcPts val="35"/>
                        </a:spcBef>
                        <a:buFont typeface="Arial"/>
                        <a:buChar char="•"/>
                        <a:tabLst>
                          <a:tab pos="262890" algn="l"/>
                        </a:tabLst>
                      </a:pPr>
                      <a:r>
                        <a:rPr sz="1100" dirty="0">
                          <a:latin typeface="Carlito"/>
                          <a:cs typeface="Carlito"/>
                        </a:rPr>
                        <a:t>Volunteer</a:t>
                      </a:r>
                      <a:r>
                        <a:rPr sz="1100" spc="-20" dirty="0">
                          <a:latin typeface="Carlito"/>
                          <a:cs typeface="Carlito"/>
                        </a:rPr>
                        <a:t> </a:t>
                      </a:r>
                      <a:r>
                        <a:rPr sz="1100" dirty="0">
                          <a:latin typeface="Carlito"/>
                          <a:cs typeface="Carlito"/>
                        </a:rPr>
                        <a:t>as</a:t>
                      </a:r>
                      <a:r>
                        <a:rPr sz="1100" spc="-25" dirty="0">
                          <a:latin typeface="Carlito"/>
                          <a:cs typeface="Carlito"/>
                        </a:rPr>
                        <a:t> </a:t>
                      </a:r>
                      <a:r>
                        <a:rPr sz="1100" dirty="0">
                          <a:latin typeface="Carlito"/>
                          <a:cs typeface="Carlito"/>
                        </a:rPr>
                        <a:t>unit</a:t>
                      </a:r>
                      <a:r>
                        <a:rPr sz="1100" spc="-30" dirty="0">
                          <a:latin typeface="Carlito"/>
                          <a:cs typeface="Carlito"/>
                        </a:rPr>
                        <a:t> </a:t>
                      </a:r>
                      <a:r>
                        <a:rPr sz="1100" spc="-10" dirty="0">
                          <a:latin typeface="Carlito"/>
                          <a:cs typeface="Carlito"/>
                        </a:rPr>
                        <a:t>leadership 	</a:t>
                      </a:r>
                      <a:r>
                        <a:rPr sz="1100" dirty="0">
                          <a:latin typeface="Carlito"/>
                          <a:cs typeface="Carlito"/>
                        </a:rPr>
                        <a:t>for</a:t>
                      </a:r>
                      <a:r>
                        <a:rPr sz="1100" spc="-20" dirty="0">
                          <a:latin typeface="Carlito"/>
                          <a:cs typeface="Carlito"/>
                        </a:rPr>
                        <a:t> </a:t>
                      </a:r>
                      <a:r>
                        <a:rPr sz="1100" dirty="0">
                          <a:latin typeface="Carlito"/>
                          <a:cs typeface="Carlito"/>
                        </a:rPr>
                        <a:t>a</a:t>
                      </a:r>
                      <a:r>
                        <a:rPr sz="1100" spc="-30" dirty="0">
                          <a:latin typeface="Carlito"/>
                          <a:cs typeface="Carlito"/>
                        </a:rPr>
                        <a:t> </a:t>
                      </a:r>
                      <a:r>
                        <a:rPr sz="1100" dirty="0">
                          <a:latin typeface="Carlito"/>
                          <a:cs typeface="Carlito"/>
                        </a:rPr>
                        <a:t>jamboree</a:t>
                      </a:r>
                      <a:r>
                        <a:rPr sz="1100" spc="-20" dirty="0">
                          <a:latin typeface="Carlito"/>
                          <a:cs typeface="Carlito"/>
                        </a:rPr>
                        <a:t> unit,</a:t>
                      </a:r>
                      <a:endParaRPr sz="1100">
                        <a:latin typeface="Carlito"/>
                        <a:cs typeface="Carlito"/>
                      </a:endParaRPr>
                    </a:p>
                    <a:p>
                      <a:pPr marL="262890" marR="625475" algn="just">
                        <a:lnSpc>
                          <a:spcPts val="1300"/>
                        </a:lnSpc>
                        <a:spcBef>
                          <a:spcPts val="90"/>
                        </a:spcBef>
                      </a:pPr>
                      <a:r>
                        <a:rPr sz="1100" dirty="0">
                          <a:latin typeface="Carlito"/>
                          <a:cs typeface="Carlito"/>
                        </a:rPr>
                        <a:t>Roverway</a:t>
                      </a:r>
                      <a:r>
                        <a:rPr sz="1100" spc="-30" dirty="0">
                          <a:latin typeface="Carlito"/>
                          <a:cs typeface="Carlito"/>
                        </a:rPr>
                        <a:t> </a:t>
                      </a:r>
                      <a:r>
                        <a:rPr sz="1100" dirty="0">
                          <a:latin typeface="Carlito"/>
                          <a:cs typeface="Carlito"/>
                        </a:rPr>
                        <a:t>or</a:t>
                      </a:r>
                      <a:r>
                        <a:rPr sz="1100" spc="-20" dirty="0">
                          <a:latin typeface="Carlito"/>
                          <a:cs typeface="Carlito"/>
                        </a:rPr>
                        <a:t> </a:t>
                      </a:r>
                      <a:r>
                        <a:rPr sz="1100" spc="-10" dirty="0">
                          <a:latin typeface="Carlito"/>
                          <a:cs typeface="Carlito"/>
                        </a:rPr>
                        <a:t>similar international</a:t>
                      </a:r>
                      <a:r>
                        <a:rPr sz="1100" spc="50" dirty="0">
                          <a:latin typeface="Carlito"/>
                          <a:cs typeface="Carlito"/>
                        </a:rPr>
                        <a:t> </a:t>
                      </a:r>
                      <a:r>
                        <a:rPr sz="1100" spc="-10" dirty="0">
                          <a:latin typeface="Carlito"/>
                          <a:cs typeface="Carlito"/>
                        </a:rPr>
                        <a:t>event.</a:t>
                      </a:r>
                      <a:endParaRPr sz="1100">
                        <a:latin typeface="Carlito"/>
                        <a:cs typeface="Carlito"/>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bl>
          </a:graphicData>
        </a:graphic>
      </p:graphicFrame>
      <p:sp>
        <p:nvSpPr>
          <p:cNvPr id="5" name="object 5"/>
          <p:cNvSpPr txBox="1"/>
          <p:nvPr/>
        </p:nvSpPr>
        <p:spPr>
          <a:xfrm>
            <a:off x="7414500" y="23152"/>
            <a:ext cx="4669790" cy="1221105"/>
          </a:xfrm>
          <a:prstGeom prst="rect">
            <a:avLst/>
          </a:prstGeom>
          <a:solidFill>
            <a:srgbClr val="DAE3F3"/>
          </a:solidFill>
          <a:ln w="12700">
            <a:solidFill>
              <a:srgbClr val="2F528F"/>
            </a:solidFill>
          </a:ln>
        </p:spPr>
        <p:txBody>
          <a:bodyPr vert="horz" wrap="square" lIns="0" tIns="43815" rIns="0" bIns="0" rtlCol="0">
            <a:spAutoFit/>
          </a:bodyPr>
          <a:lstStyle/>
          <a:p>
            <a:pPr marL="377190" marR="363220" indent="-285750">
              <a:lnSpc>
                <a:spcPct val="103299"/>
              </a:lnSpc>
              <a:spcBef>
                <a:spcPts val="345"/>
              </a:spcBef>
              <a:buFont typeface="Arial"/>
              <a:buChar char="•"/>
              <a:tabLst>
                <a:tab pos="377190" algn="l"/>
              </a:tabLst>
            </a:pPr>
            <a:r>
              <a:rPr sz="1200" dirty="0">
                <a:solidFill>
                  <a:srgbClr val="203864"/>
                </a:solidFill>
                <a:latin typeface="Carlito"/>
                <a:cs typeface="Carlito"/>
              </a:rPr>
              <a:t>Finding</a:t>
            </a:r>
            <a:r>
              <a:rPr sz="1200" spc="-35" dirty="0">
                <a:solidFill>
                  <a:srgbClr val="203864"/>
                </a:solidFill>
                <a:latin typeface="Carlito"/>
                <a:cs typeface="Carlito"/>
              </a:rPr>
              <a:t> </a:t>
            </a:r>
            <a:r>
              <a:rPr sz="1200" dirty="0">
                <a:solidFill>
                  <a:srgbClr val="203864"/>
                </a:solidFill>
                <a:latin typeface="Carlito"/>
                <a:cs typeface="Carlito"/>
              </a:rPr>
              <a:t>out</a:t>
            </a:r>
            <a:r>
              <a:rPr sz="1200" spc="-30" dirty="0">
                <a:solidFill>
                  <a:srgbClr val="203864"/>
                </a:solidFill>
                <a:latin typeface="Carlito"/>
                <a:cs typeface="Carlito"/>
              </a:rPr>
              <a:t> </a:t>
            </a:r>
            <a:r>
              <a:rPr sz="1200" dirty="0">
                <a:solidFill>
                  <a:srgbClr val="203864"/>
                </a:solidFill>
                <a:latin typeface="Carlito"/>
                <a:cs typeface="Carlito"/>
              </a:rPr>
              <a:t>about</a:t>
            </a:r>
            <a:r>
              <a:rPr sz="1200" spc="-30" dirty="0">
                <a:solidFill>
                  <a:srgbClr val="203864"/>
                </a:solidFill>
                <a:latin typeface="Carlito"/>
                <a:cs typeface="Carlito"/>
              </a:rPr>
              <a:t> </a:t>
            </a:r>
            <a:r>
              <a:rPr sz="1200" dirty="0">
                <a:solidFill>
                  <a:srgbClr val="203864"/>
                </a:solidFill>
                <a:latin typeface="Carlito"/>
                <a:cs typeface="Carlito"/>
              </a:rPr>
              <a:t>your</a:t>
            </a:r>
            <a:r>
              <a:rPr sz="1200" spc="-35" dirty="0">
                <a:solidFill>
                  <a:srgbClr val="203864"/>
                </a:solidFill>
                <a:latin typeface="Carlito"/>
                <a:cs typeface="Carlito"/>
              </a:rPr>
              <a:t> </a:t>
            </a:r>
            <a:r>
              <a:rPr sz="1200" dirty="0">
                <a:solidFill>
                  <a:srgbClr val="203864"/>
                </a:solidFill>
                <a:latin typeface="Carlito"/>
                <a:cs typeface="Carlito"/>
              </a:rPr>
              <a:t>local</a:t>
            </a:r>
            <a:r>
              <a:rPr sz="1200" spc="-30" dirty="0">
                <a:solidFill>
                  <a:srgbClr val="203864"/>
                </a:solidFill>
                <a:latin typeface="Carlito"/>
                <a:cs typeface="Carlito"/>
              </a:rPr>
              <a:t> </a:t>
            </a:r>
            <a:r>
              <a:rPr sz="1200" spc="-10" dirty="0">
                <a:solidFill>
                  <a:srgbClr val="203864"/>
                </a:solidFill>
                <a:latin typeface="Carlito"/>
                <a:cs typeface="Carlito"/>
              </a:rPr>
              <a:t>community,</a:t>
            </a:r>
            <a:r>
              <a:rPr sz="1200" spc="-30" dirty="0">
                <a:solidFill>
                  <a:srgbClr val="203864"/>
                </a:solidFill>
                <a:latin typeface="Carlito"/>
                <a:cs typeface="Carlito"/>
              </a:rPr>
              <a:t> </a:t>
            </a:r>
            <a:r>
              <a:rPr sz="1200" dirty="0">
                <a:solidFill>
                  <a:srgbClr val="203864"/>
                </a:solidFill>
                <a:latin typeface="Carlito"/>
                <a:cs typeface="Carlito"/>
              </a:rPr>
              <a:t>those</a:t>
            </a:r>
            <a:r>
              <a:rPr sz="1200" spc="-25" dirty="0">
                <a:solidFill>
                  <a:srgbClr val="203864"/>
                </a:solidFill>
                <a:latin typeface="Carlito"/>
                <a:cs typeface="Carlito"/>
              </a:rPr>
              <a:t> </a:t>
            </a:r>
            <a:r>
              <a:rPr sz="1200" dirty="0">
                <a:solidFill>
                  <a:srgbClr val="203864"/>
                </a:solidFill>
                <a:latin typeface="Carlito"/>
                <a:cs typeface="Carlito"/>
              </a:rPr>
              <a:t>that</a:t>
            </a:r>
            <a:r>
              <a:rPr sz="1200" spc="-30" dirty="0">
                <a:solidFill>
                  <a:srgbClr val="203864"/>
                </a:solidFill>
                <a:latin typeface="Carlito"/>
                <a:cs typeface="Carlito"/>
              </a:rPr>
              <a:t> </a:t>
            </a:r>
            <a:r>
              <a:rPr sz="1200" dirty="0">
                <a:solidFill>
                  <a:srgbClr val="203864"/>
                </a:solidFill>
                <a:latin typeface="Carlito"/>
                <a:cs typeface="Carlito"/>
              </a:rPr>
              <a:t>serve</a:t>
            </a:r>
            <a:r>
              <a:rPr sz="1200" spc="-30" dirty="0">
                <a:solidFill>
                  <a:srgbClr val="203864"/>
                </a:solidFill>
                <a:latin typeface="Carlito"/>
                <a:cs typeface="Carlito"/>
              </a:rPr>
              <a:t> </a:t>
            </a:r>
            <a:r>
              <a:rPr sz="1200" dirty="0">
                <a:solidFill>
                  <a:srgbClr val="203864"/>
                </a:solidFill>
                <a:latin typeface="Carlito"/>
                <a:cs typeface="Carlito"/>
              </a:rPr>
              <a:t>it</a:t>
            </a:r>
            <a:r>
              <a:rPr sz="1200" spc="-30" dirty="0">
                <a:solidFill>
                  <a:srgbClr val="203864"/>
                </a:solidFill>
                <a:latin typeface="Carlito"/>
                <a:cs typeface="Carlito"/>
              </a:rPr>
              <a:t> </a:t>
            </a:r>
            <a:r>
              <a:rPr sz="1200" spc="-25" dirty="0">
                <a:solidFill>
                  <a:srgbClr val="203864"/>
                </a:solidFill>
                <a:latin typeface="Carlito"/>
                <a:cs typeface="Carlito"/>
              </a:rPr>
              <a:t>and </a:t>
            </a:r>
            <a:r>
              <a:rPr sz="1200" dirty="0">
                <a:solidFill>
                  <a:srgbClr val="203864"/>
                </a:solidFill>
                <a:latin typeface="Carlito"/>
                <a:cs typeface="Carlito"/>
              </a:rPr>
              <a:t>some</a:t>
            </a:r>
            <a:r>
              <a:rPr sz="1200" spc="-15" dirty="0">
                <a:solidFill>
                  <a:srgbClr val="203864"/>
                </a:solidFill>
                <a:latin typeface="Carlito"/>
                <a:cs typeface="Carlito"/>
              </a:rPr>
              <a:t> </a:t>
            </a:r>
            <a:r>
              <a:rPr sz="1200" dirty="0">
                <a:solidFill>
                  <a:srgbClr val="203864"/>
                </a:solidFill>
                <a:latin typeface="Carlito"/>
                <a:cs typeface="Carlito"/>
              </a:rPr>
              <a:t>of</a:t>
            </a:r>
            <a:r>
              <a:rPr sz="1200" spc="-20" dirty="0">
                <a:solidFill>
                  <a:srgbClr val="203864"/>
                </a:solidFill>
                <a:latin typeface="Carlito"/>
                <a:cs typeface="Carlito"/>
              </a:rPr>
              <a:t> </a:t>
            </a:r>
            <a:r>
              <a:rPr sz="1200" dirty="0">
                <a:solidFill>
                  <a:srgbClr val="203864"/>
                </a:solidFill>
                <a:latin typeface="Carlito"/>
                <a:cs typeface="Carlito"/>
              </a:rPr>
              <a:t>the</a:t>
            </a:r>
            <a:r>
              <a:rPr sz="1200" spc="-10" dirty="0">
                <a:solidFill>
                  <a:srgbClr val="203864"/>
                </a:solidFill>
                <a:latin typeface="Carlito"/>
                <a:cs typeface="Carlito"/>
              </a:rPr>
              <a:t> challenges </a:t>
            </a:r>
            <a:r>
              <a:rPr sz="1200" dirty="0">
                <a:solidFill>
                  <a:srgbClr val="203864"/>
                </a:solidFill>
                <a:latin typeface="Carlito"/>
                <a:cs typeface="Carlito"/>
              </a:rPr>
              <a:t>faced</a:t>
            </a:r>
            <a:r>
              <a:rPr sz="1200" spc="-20" dirty="0">
                <a:solidFill>
                  <a:srgbClr val="203864"/>
                </a:solidFill>
                <a:latin typeface="Carlito"/>
                <a:cs typeface="Carlito"/>
              </a:rPr>
              <a:t> </a:t>
            </a:r>
            <a:r>
              <a:rPr sz="1200" spc="-10" dirty="0">
                <a:solidFill>
                  <a:srgbClr val="203864"/>
                </a:solidFill>
                <a:latin typeface="Carlito"/>
                <a:cs typeface="Carlito"/>
              </a:rPr>
              <a:t>locally</a:t>
            </a:r>
            <a:endParaRPr sz="1200">
              <a:latin typeface="Carlito"/>
              <a:cs typeface="Carlito"/>
            </a:endParaRPr>
          </a:p>
          <a:p>
            <a:pPr marL="377190" marR="203200" indent="-285750">
              <a:lnSpc>
                <a:spcPts val="1390"/>
              </a:lnSpc>
              <a:spcBef>
                <a:spcPts val="65"/>
              </a:spcBef>
              <a:buFont typeface="Arial"/>
              <a:buChar char="•"/>
              <a:tabLst>
                <a:tab pos="377190" algn="l"/>
              </a:tabLst>
            </a:pPr>
            <a:r>
              <a:rPr sz="1200" dirty="0">
                <a:solidFill>
                  <a:srgbClr val="203864"/>
                </a:solidFill>
                <a:latin typeface="Carlito"/>
                <a:cs typeface="Carlito"/>
              </a:rPr>
              <a:t>Learn</a:t>
            </a:r>
            <a:r>
              <a:rPr sz="1200" spc="-45" dirty="0">
                <a:solidFill>
                  <a:srgbClr val="203864"/>
                </a:solidFill>
                <a:latin typeface="Carlito"/>
                <a:cs typeface="Carlito"/>
              </a:rPr>
              <a:t> </a:t>
            </a:r>
            <a:r>
              <a:rPr sz="1200" dirty="0">
                <a:solidFill>
                  <a:srgbClr val="203864"/>
                </a:solidFill>
                <a:latin typeface="Carlito"/>
                <a:cs typeface="Carlito"/>
              </a:rPr>
              <a:t>about</a:t>
            </a:r>
            <a:r>
              <a:rPr sz="1200" spc="-35" dirty="0">
                <a:solidFill>
                  <a:srgbClr val="203864"/>
                </a:solidFill>
                <a:latin typeface="Carlito"/>
                <a:cs typeface="Carlito"/>
              </a:rPr>
              <a:t> </a:t>
            </a:r>
            <a:r>
              <a:rPr sz="1200" spc="-10" dirty="0">
                <a:solidFill>
                  <a:srgbClr val="203864"/>
                </a:solidFill>
                <a:latin typeface="Carlito"/>
                <a:cs typeface="Carlito"/>
              </a:rPr>
              <a:t>environmental</a:t>
            </a:r>
            <a:r>
              <a:rPr sz="1200" spc="-35" dirty="0">
                <a:solidFill>
                  <a:srgbClr val="203864"/>
                </a:solidFill>
                <a:latin typeface="Carlito"/>
                <a:cs typeface="Carlito"/>
              </a:rPr>
              <a:t> </a:t>
            </a:r>
            <a:r>
              <a:rPr sz="1200" dirty="0">
                <a:solidFill>
                  <a:srgbClr val="203864"/>
                </a:solidFill>
                <a:latin typeface="Carlito"/>
                <a:cs typeface="Carlito"/>
              </a:rPr>
              <a:t>challenges</a:t>
            </a:r>
            <a:r>
              <a:rPr sz="1200" spc="-35" dirty="0">
                <a:solidFill>
                  <a:srgbClr val="203864"/>
                </a:solidFill>
                <a:latin typeface="Carlito"/>
                <a:cs typeface="Carlito"/>
              </a:rPr>
              <a:t> </a:t>
            </a:r>
            <a:r>
              <a:rPr sz="1200" dirty="0">
                <a:solidFill>
                  <a:srgbClr val="203864"/>
                </a:solidFill>
                <a:latin typeface="Carlito"/>
                <a:cs typeface="Carlito"/>
              </a:rPr>
              <a:t>and</a:t>
            </a:r>
            <a:r>
              <a:rPr sz="1200" spc="-40" dirty="0">
                <a:solidFill>
                  <a:srgbClr val="203864"/>
                </a:solidFill>
                <a:latin typeface="Carlito"/>
                <a:cs typeface="Carlito"/>
              </a:rPr>
              <a:t> </a:t>
            </a:r>
            <a:r>
              <a:rPr sz="1200" dirty="0">
                <a:solidFill>
                  <a:srgbClr val="203864"/>
                </a:solidFill>
                <a:latin typeface="Carlito"/>
                <a:cs typeface="Carlito"/>
              </a:rPr>
              <a:t>take</a:t>
            </a:r>
            <a:r>
              <a:rPr sz="1200" spc="-30" dirty="0">
                <a:solidFill>
                  <a:srgbClr val="203864"/>
                </a:solidFill>
                <a:latin typeface="Carlito"/>
                <a:cs typeface="Carlito"/>
              </a:rPr>
              <a:t> </a:t>
            </a:r>
            <a:r>
              <a:rPr sz="1200" dirty="0">
                <a:solidFill>
                  <a:srgbClr val="203864"/>
                </a:solidFill>
                <a:latin typeface="Carlito"/>
                <a:cs typeface="Carlito"/>
              </a:rPr>
              <a:t>personal</a:t>
            </a:r>
            <a:r>
              <a:rPr sz="1200" spc="-35" dirty="0">
                <a:solidFill>
                  <a:srgbClr val="203864"/>
                </a:solidFill>
                <a:latin typeface="Carlito"/>
                <a:cs typeface="Carlito"/>
              </a:rPr>
              <a:t> </a:t>
            </a:r>
            <a:r>
              <a:rPr sz="1200" dirty="0">
                <a:solidFill>
                  <a:srgbClr val="203864"/>
                </a:solidFill>
                <a:latin typeface="Carlito"/>
                <a:cs typeface="Carlito"/>
              </a:rPr>
              <a:t>action</a:t>
            </a:r>
            <a:r>
              <a:rPr sz="1200" spc="-40" dirty="0">
                <a:solidFill>
                  <a:srgbClr val="203864"/>
                </a:solidFill>
                <a:latin typeface="Carlito"/>
                <a:cs typeface="Carlito"/>
              </a:rPr>
              <a:t> </a:t>
            </a:r>
            <a:r>
              <a:rPr sz="1200" spc="-25" dirty="0">
                <a:solidFill>
                  <a:srgbClr val="203864"/>
                </a:solidFill>
                <a:latin typeface="Carlito"/>
                <a:cs typeface="Carlito"/>
              </a:rPr>
              <a:t>to </a:t>
            </a:r>
            <a:r>
              <a:rPr sz="1200" spc="-10" dirty="0">
                <a:solidFill>
                  <a:srgbClr val="203864"/>
                </a:solidFill>
                <a:latin typeface="Carlito"/>
                <a:cs typeface="Carlito"/>
              </a:rPr>
              <a:t>redress</a:t>
            </a:r>
            <a:r>
              <a:rPr sz="1200" dirty="0">
                <a:solidFill>
                  <a:srgbClr val="203864"/>
                </a:solidFill>
                <a:latin typeface="Carlito"/>
                <a:cs typeface="Carlito"/>
              </a:rPr>
              <a:t> </a:t>
            </a:r>
            <a:r>
              <a:rPr sz="1200" spc="-20" dirty="0">
                <a:solidFill>
                  <a:srgbClr val="203864"/>
                </a:solidFill>
                <a:latin typeface="Carlito"/>
                <a:cs typeface="Carlito"/>
              </a:rPr>
              <a:t>them</a:t>
            </a:r>
            <a:endParaRPr sz="1200">
              <a:latin typeface="Carlito"/>
              <a:cs typeface="Carlito"/>
            </a:endParaRPr>
          </a:p>
          <a:p>
            <a:pPr marL="377190" marR="342265" indent="-285750">
              <a:lnSpc>
                <a:spcPts val="1420"/>
              </a:lnSpc>
              <a:spcBef>
                <a:spcPts val="75"/>
              </a:spcBef>
              <a:buFont typeface="Arial"/>
              <a:buChar char="•"/>
              <a:tabLst>
                <a:tab pos="377190" algn="l"/>
              </a:tabLst>
            </a:pPr>
            <a:r>
              <a:rPr sz="1200" spc="-35" dirty="0">
                <a:solidFill>
                  <a:srgbClr val="203864"/>
                </a:solidFill>
                <a:latin typeface="Carlito"/>
                <a:cs typeface="Carlito"/>
              </a:rPr>
              <a:t>Take</a:t>
            </a:r>
            <a:r>
              <a:rPr sz="1200" spc="-25" dirty="0">
                <a:solidFill>
                  <a:srgbClr val="203864"/>
                </a:solidFill>
                <a:latin typeface="Carlito"/>
                <a:cs typeface="Carlito"/>
              </a:rPr>
              <a:t> </a:t>
            </a:r>
            <a:r>
              <a:rPr sz="1200" dirty="0">
                <a:solidFill>
                  <a:srgbClr val="203864"/>
                </a:solidFill>
                <a:latin typeface="Carlito"/>
                <a:cs typeface="Carlito"/>
              </a:rPr>
              <a:t>an</a:t>
            </a:r>
            <a:r>
              <a:rPr sz="1200" spc="-30" dirty="0">
                <a:solidFill>
                  <a:srgbClr val="203864"/>
                </a:solidFill>
                <a:latin typeface="Carlito"/>
                <a:cs typeface="Carlito"/>
              </a:rPr>
              <a:t> </a:t>
            </a:r>
            <a:r>
              <a:rPr sz="1200" spc="-10" dirty="0">
                <a:solidFill>
                  <a:srgbClr val="203864"/>
                </a:solidFill>
                <a:latin typeface="Carlito"/>
                <a:cs typeface="Carlito"/>
              </a:rPr>
              <a:t>interest</a:t>
            </a:r>
            <a:r>
              <a:rPr sz="1200" spc="-30" dirty="0">
                <a:solidFill>
                  <a:srgbClr val="203864"/>
                </a:solidFill>
                <a:latin typeface="Carlito"/>
                <a:cs typeface="Carlito"/>
              </a:rPr>
              <a:t> </a:t>
            </a:r>
            <a:r>
              <a:rPr sz="1200" dirty="0">
                <a:solidFill>
                  <a:srgbClr val="203864"/>
                </a:solidFill>
                <a:latin typeface="Carlito"/>
                <a:cs typeface="Carlito"/>
              </a:rPr>
              <a:t>in</a:t>
            </a:r>
            <a:r>
              <a:rPr sz="1200" spc="-30" dirty="0">
                <a:solidFill>
                  <a:srgbClr val="203864"/>
                </a:solidFill>
                <a:latin typeface="Carlito"/>
                <a:cs typeface="Carlito"/>
              </a:rPr>
              <a:t> </a:t>
            </a:r>
            <a:r>
              <a:rPr sz="1200" dirty="0">
                <a:solidFill>
                  <a:srgbClr val="203864"/>
                </a:solidFill>
                <a:latin typeface="Carlito"/>
                <a:cs typeface="Carlito"/>
              </a:rPr>
              <a:t>world</a:t>
            </a:r>
            <a:r>
              <a:rPr sz="1200" spc="-30" dirty="0">
                <a:solidFill>
                  <a:srgbClr val="203864"/>
                </a:solidFill>
                <a:latin typeface="Carlito"/>
                <a:cs typeface="Carlito"/>
              </a:rPr>
              <a:t> </a:t>
            </a:r>
            <a:r>
              <a:rPr sz="1200" dirty="0">
                <a:solidFill>
                  <a:srgbClr val="203864"/>
                </a:solidFill>
                <a:latin typeface="Carlito"/>
                <a:cs typeface="Carlito"/>
              </a:rPr>
              <a:t>scouting</a:t>
            </a:r>
            <a:r>
              <a:rPr sz="1200" spc="-30" dirty="0">
                <a:solidFill>
                  <a:srgbClr val="203864"/>
                </a:solidFill>
                <a:latin typeface="Carlito"/>
                <a:cs typeface="Carlito"/>
              </a:rPr>
              <a:t> </a:t>
            </a:r>
            <a:r>
              <a:rPr sz="1200" dirty="0">
                <a:solidFill>
                  <a:srgbClr val="203864"/>
                </a:solidFill>
                <a:latin typeface="Carlito"/>
                <a:cs typeface="Carlito"/>
              </a:rPr>
              <a:t>and</a:t>
            </a:r>
            <a:r>
              <a:rPr sz="1200" spc="-35" dirty="0">
                <a:solidFill>
                  <a:srgbClr val="203864"/>
                </a:solidFill>
                <a:latin typeface="Carlito"/>
                <a:cs typeface="Carlito"/>
              </a:rPr>
              <a:t> </a:t>
            </a:r>
            <a:r>
              <a:rPr sz="1200" dirty="0">
                <a:solidFill>
                  <a:srgbClr val="203864"/>
                </a:solidFill>
                <a:latin typeface="Carlito"/>
                <a:cs typeface="Carlito"/>
              </a:rPr>
              <a:t>make</a:t>
            </a:r>
            <a:r>
              <a:rPr sz="1200" spc="-20" dirty="0">
                <a:solidFill>
                  <a:srgbClr val="203864"/>
                </a:solidFill>
                <a:latin typeface="Carlito"/>
                <a:cs typeface="Carlito"/>
              </a:rPr>
              <a:t> </a:t>
            </a:r>
            <a:r>
              <a:rPr sz="1200" dirty="0">
                <a:solidFill>
                  <a:srgbClr val="203864"/>
                </a:solidFill>
                <a:latin typeface="Carlito"/>
                <a:cs typeface="Carlito"/>
              </a:rPr>
              <a:t>contact</a:t>
            </a:r>
            <a:r>
              <a:rPr sz="1200" spc="-30" dirty="0">
                <a:solidFill>
                  <a:srgbClr val="203864"/>
                </a:solidFill>
                <a:latin typeface="Carlito"/>
                <a:cs typeface="Carlito"/>
              </a:rPr>
              <a:t> </a:t>
            </a:r>
            <a:r>
              <a:rPr sz="1200" dirty="0">
                <a:solidFill>
                  <a:srgbClr val="203864"/>
                </a:solidFill>
                <a:latin typeface="Carlito"/>
                <a:cs typeface="Carlito"/>
              </a:rPr>
              <a:t>with</a:t>
            </a:r>
            <a:r>
              <a:rPr sz="1200" spc="-30" dirty="0">
                <a:solidFill>
                  <a:srgbClr val="203864"/>
                </a:solidFill>
                <a:latin typeface="Carlito"/>
                <a:cs typeface="Carlito"/>
              </a:rPr>
              <a:t> </a:t>
            </a:r>
            <a:r>
              <a:rPr sz="1200" spc="-10" dirty="0">
                <a:solidFill>
                  <a:srgbClr val="203864"/>
                </a:solidFill>
                <a:latin typeface="Carlito"/>
                <a:cs typeface="Carlito"/>
              </a:rPr>
              <a:t>scouts </a:t>
            </a:r>
            <a:r>
              <a:rPr sz="1200" dirty="0">
                <a:solidFill>
                  <a:srgbClr val="203864"/>
                </a:solidFill>
                <a:latin typeface="Carlito"/>
                <a:cs typeface="Carlito"/>
              </a:rPr>
              <a:t>from</a:t>
            </a:r>
            <a:r>
              <a:rPr sz="1200" spc="-30" dirty="0">
                <a:solidFill>
                  <a:srgbClr val="203864"/>
                </a:solidFill>
                <a:latin typeface="Carlito"/>
                <a:cs typeface="Carlito"/>
              </a:rPr>
              <a:t> </a:t>
            </a:r>
            <a:r>
              <a:rPr sz="1200" dirty="0">
                <a:solidFill>
                  <a:srgbClr val="203864"/>
                </a:solidFill>
                <a:latin typeface="Carlito"/>
                <a:cs typeface="Carlito"/>
              </a:rPr>
              <a:t>other</a:t>
            </a:r>
            <a:r>
              <a:rPr sz="1200" spc="-40" dirty="0">
                <a:solidFill>
                  <a:srgbClr val="203864"/>
                </a:solidFill>
                <a:latin typeface="Carlito"/>
                <a:cs typeface="Carlito"/>
              </a:rPr>
              <a:t> </a:t>
            </a:r>
            <a:r>
              <a:rPr sz="1200" spc="-10" dirty="0">
                <a:solidFill>
                  <a:srgbClr val="203864"/>
                </a:solidFill>
                <a:latin typeface="Carlito"/>
                <a:cs typeface="Carlito"/>
              </a:rPr>
              <a:t>countries</a:t>
            </a:r>
            <a:endParaRPr sz="1200">
              <a:latin typeface="Carlito"/>
              <a:cs typeface="Carlito"/>
            </a:endParaRPr>
          </a:p>
        </p:txBody>
      </p:sp>
      <p:grpSp>
        <p:nvGrpSpPr>
          <p:cNvPr id="10" name="Group 9">
            <a:extLst>
              <a:ext uri="{FF2B5EF4-FFF2-40B4-BE49-F238E27FC236}">
                <a16:creationId xmlns:a16="http://schemas.microsoft.com/office/drawing/2014/main" id="{D835F639-968B-8197-3646-8DC7C0C6F578}"/>
              </a:ext>
            </a:extLst>
          </p:cNvPr>
          <p:cNvGrpSpPr/>
          <p:nvPr/>
        </p:nvGrpSpPr>
        <p:grpSpPr>
          <a:xfrm>
            <a:off x="39934" y="6007"/>
            <a:ext cx="1442085" cy="1238249"/>
            <a:chOff x="39934" y="6007"/>
            <a:chExt cx="1442085" cy="1238249"/>
          </a:xfrm>
        </p:grpSpPr>
        <p:sp>
          <p:nvSpPr>
            <p:cNvPr id="11" name="object 7">
              <a:extLst>
                <a:ext uri="{FF2B5EF4-FFF2-40B4-BE49-F238E27FC236}">
                  <a16:creationId xmlns:a16="http://schemas.microsoft.com/office/drawing/2014/main" id="{9BF05AB9-6F77-5AE0-6512-54A7C93E8740}"/>
                </a:ext>
              </a:extLst>
            </p:cNvPr>
            <p:cNvSpPr/>
            <p:nvPr/>
          </p:nvSpPr>
          <p:spPr>
            <a:xfrm>
              <a:off x="39934" y="6007"/>
              <a:ext cx="1442085" cy="1232535"/>
            </a:xfrm>
            <a:custGeom>
              <a:avLst/>
              <a:gdLst/>
              <a:ahLst/>
              <a:cxnLst/>
              <a:rect l="l" t="t" r="r" b="b"/>
              <a:pathLst>
                <a:path w="1442085" h="1232535">
                  <a:moveTo>
                    <a:pt x="1441825" y="0"/>
                  </a:moveTo>
                  <a:lnTo>
                    <a:pt x="0" y="0"/>
                  </a:lnTo>
                  <a:lnTo>
                    <a:pt x="0" y="1232484"/>
                  </a:lnTo>
                  <a:lnTo>
                    <a:pt x="1441825" y="1232484"/>
                  </a:lnTo>
                  <a:lnTo>
                    <a:pt x="1441825" y="0"/>
                  </a:lnTo>
                  <a:close/>
                </a:path>
              </a:pathLst>
            </a:custGeom>
            <a:solidFill>
              <a:srgbClr val="7413DC"/>
            </a:solidFill>
          </p:spPr>
          <p:txBody>
            <a:bodyPr wrap="square" lIns="0" tIns="0" rIns="0" bIns="0" rtlCol="0"/>
            <a:lstStyle/>
            <a:p>
              <a:endParaRPr/>
            </a:p>
          </p:txBody>
        </p:sp>
        <p:pic>
          <p:nvPicPr>
            <p:cNvPr id="12" name="Picture 11" descr="A logo with a lily on it&#10;&#10;Description automatically generated">
              <a:extLst>
                <a:ext uri="{FF2B5EF4-FFF2-40B4-BE49-F238E27FC236}">
                  <a16:creationId xmlns:a16="http://schemas.microsoft.com/office/drawing/2014/main" id="{7730E323-E0CB-3E62-0FCB-0A3F111A37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31" y="23151"/>
              <a:ext cx="1287149" cy="1221105"/>
            </a:xfrm>
            <a:prstGeom prst="rect">
              <a:avLst/>
            </a:prstGeom>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912A"/>
        </a:solidFill>
        <a:effectLst/>
      </p:bgPr>
    </p:bg>
    <p:spTree>
      <p:nvGrpSpPr>
        <p:cNvPr id="1" name="">
          <a:extLst>
            <a:ext uri="{FF2B5EF4-FFF2-40B4-BE49-F238E27FC236}">
              <a16:creationId xmlns:a16="http://schemas.microsoft.com/office/drawing/2014/main" id="{B311DE89-901E-83AB-C749-98B54C453E1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44F632E-2236-B1FA-06BD-DCDAA167036D}"/>
              </a:ext>
            </a:extLst>
          </p:cNvPr>
          <p:cNvSpPr>
            <a:spLocks noGrp="1"/>
          </p:cNvSpPr>
          <p:nvPr>
            <p:ph type="body" sz="quarter" idx="12"/>
          </p:nvPr>
        </p:nvSpPr>
        <p:spPr>
          <a:xfrm>
            <a:off x="863373" y="1480671"/>
            <a:ext cx="9529763" cy="3944492"/>
          </a:xfrm>
        </p:spPr>
        <p:txBody>
          <a:bodyPr vert="horz" lIns="0" tIns="0" rIns="0" bIns="0" rtlCol="0" anchor="t">
            <a:normAutofit/>
          </a:bodyPr>
          <a:lstStyle/>
          <a:p>
            <a:pPr marL="10795"/>
            <a:r>
              <a:rPr lang="en-US" sz="6000" dirty="0">
                <a:latin typeface="Nunito Sans Black"/>
              </a:rPr>
              <a:t>Any Questions </a:t>
            </a:r>
            <a:endParaRPr lang="en-US" sz="6000"/>
          </a:p>
          <a:p>
            <a:pPr marL="10795"/>
            <a:r>
              <a:rPr lang="en-US" sz="6000" dirty="0">
                <a:latin typeface="Nunito Sans Black"/>
              </a:rPr>
              <a:t>or </a:t>
            </a:r>
            <a:endParaRPr lang="en-US" sz="6000"/>
          </a:p>
          <a:p>
            <a:pPr marL="10795"/>
            <a:r>
              <a:rPr lang="en-US" sz="6000" dirty="0">
                <a:latin typeface="Nunito Sans Black"/>
              </a:rPr>
              <a:t>further thoughts?</a:t>
            </a:r>
            <a:endParaRPr lang="en-US" sz="6000" dirty="0"/>
          </a:p>
        </p:txBody>
      </p:sp>
    </p:spTree>
    <p:extLst>
      <p:ext uri="{BB962C8B-B14F-4D97-AF65-F5344CB8AC3E}">
        <p14:creationId xmlns:p14="http://schemas.microsoft.com/office/powerpoint/2010/main" val="2755399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a:t>Thank you</a:t>
            </a:r>
          </a:p>
        </p:txBody>
      </p:sp>
    </p:spTree>
    <p:extLst>
      <p:ext uri="{BB962C8B-B14F-4D97-AF65-F5344CB8AC3E}">
        <p14:creationId xmlns:p14="http://schemas.microsoft.com/office/powerpoint/2010/main" val="3002635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691978" y="997399"/>
            <a:ext cx="8785654" cy="3893374"/>
          </a:xfrm>
          <a:prstGeom prst="rect">
            <a:avLst/>
          </a:prstGeom>
        </p:spPr>
        <p:txBody>
          <a:bodyPr wrap="square" lIns="91440" tIns="45720" rIns="91440" bIns="45720" anchor="t">
            <a:spAutoFit/>
          </a:bodyPr>
          <a:lstStyle/>
          <a:p>
            <a:r>
              <a:rPr lang="en-GB" sz="5250" dirty="0">
                <a:solidFill>
                  <a:schemeClr val="bg1"/>
                </a:solidFill>
                <a:latin typeface="Nunito Sans Black"/>
                <a:ea typeface="Calibri"/>
              </a:rPr>
              <a:t>Programme Planning </a:t>
            </a:r>
            <a:endParaRPr lang="en-GB" sz="5250" dirty="0">
              <a:solidFill>
                <a:schemeClr val="bg1"/>
              </a:solidFill>
              <a:latin typeface="Nunito Sans Black" panose="00000A00000000000000" pitchFamily="2" charset="0"/>
              <a:ea typeface="Calibri" panose="020F0502020204030204" pitchFamily="34" charset="0"/>
            </a:endParaRPr>
          </a:p>
          <a:p>
            <a:r>
              <a:rPr lang="en-GB" sz="5250" dirty="0">
                <a:solidFill>
                  <a:schemeClr val="bg1"/>
                </a:solidFill>
                <a:latin typeface="Nunito Sans Black"/>
                <a:ea typeface="Calibri"/>
              </a:rPr>
              <a:t>with Impact</a:t>
            </a:r>
            <a:endParaRPr lang="en-GB" sz="5250" dirty="0">
              <a:solidFill>
                <a:schemeClr val="bg1"/>
              </a:solidFill>
              <a:latin typeface="Nunito Sans Black" panose="00000A00000000000000" pitchFamily="2" charset="0"/>
              <a:ea typeface="Calibri" panose="020F0502020204030204" pitchFamily="34" charset="0"/>
            </a:endParaRPr>
          </a:p>
          <a:p>
            <a:pPr>
              <a:spcAft>
                <a:spcPts val="0"/>
              </a:spcAft>
            </a:pPr>
            <a:endParaRPr lang="en-GB" sz="2200" dirty="0">
              <a:solidFill>
                <a:schemeClr val="bg1"/>
              </a:solidFill>
              <a:latin typeface="Nunito Sans Black" panose="00000A00000000000000" pitchFamily="2" charset="0"/>
              <a:ea typeface="Calibri" panose="020F0502020204030204" pitchFamily="34" charset="0"/>
            </a:endParaRPr>
          </a:p>
          <a:p>
            <a:pPr>
              <a:spcAft>
                <a:spcPts val="0"/>
              </a:spcAft>
            </a:pPr>
            <a:endParaRPr lang="en-GB" sz="4000" dirty="0">
              <a:solidFill>
                <a:schemeClr val="bg1"/>
              </a:solidFill>
              <a:effectLst/>
              <a:latin typeface="Nunito Sans Black" panose="00000A00000000000000" pitchFamily="2" charset="0"/>
              <a:ea typeface="Calibri" panose="020F0502020204030204" pitchFamily="34" charset="0"/>
            </a:endParaRPr>
          </a:p>
          <a:p>
            <a:r>
              <a:rPr lang="en-GB" sz="4000" dirty="0">
                <a:solidFill>
                  <a:schemeClr val="bg1"/>
                </a:solidFill>
                <a:latin typeface="Nunito Sans Black"/>
                <a:ea typeface="Calibri"/>
              </a:rPr>
              <a:t>How do your sections approach programme planning? </a:t>
            </a:r>
            <a:endParaRPr lang="en-GB" sz="4000" dirty="0">
              <a:solidFill>
                <a:schemeClr val="bg1"/>
              </a:solidFill>
              <a:latin typeface="Nunito Sans Black" panose="00000A00000000000000" pitchFamily="2" charset="0"/>
              <a:ea typeface="Calibri" panose="020F0502020204030204" pitchFamily="34" charset="0"/>
            </a:endParaRPr>
          </a:p>
        </p:txBody>
      </p:sp>
      <p:sp>
        <p:nvSpPr>
          <p:cNvPr id="3" name="Speech Bubble: Rectangle with Corners Rounded 2">
            <a:extLst>
              <a:ext uri="{FF2B5EF4-FFF2-40B4-BE49-F238E27FC236}">
                <a16:creationId xmlns:a16="http://schemas.microsoft.com/office/drawing/2014/main" id="{3EFE6687-9475-9C51-9CF8-3826AF6B0026}"/>
              </a:ext>
            </a:extLst>
          </p:cNvPr>
          <p:cNvSpPr/>
          <p:nvPr/>
        </p:nvSpPr>
        <p:spPr>
          <a:xfrm>
            <a:off x="6335552" y="4887115"/>
            <a:ext cx="2978894" cy="1261333"/>
          </a:xfrm>
          <a:prstGeom prst="wedgeRoundRectCallout">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10 mins</a:t>
            </a:r>
          </a:p>
        </p:txBody>
      </p:sp>
    </p:spTree>
    <p:extLst>
      <p:ext uri="{BB962C8B-B14F-4D97-AF65-F5344CB8AC3E}">
        <p14:creationId xmlns:p14="http://schemas.microsoft.com/office/powerpoint/2010/main" val="642789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912A"/>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A8BF4C34-E68B-92D5-E5A5-EF833A831355}"/>
              </a:ext>
            </a:extLst>
          </p:cNvPr>
          <p:cNvSpPr>
            <a:spLocks noGrp="1"/>
          </p:cNvSpPr>
          <p:nvPr>
            <p:ph type="body" sz="quarter" idx="12"/>
          </p:nvPr>
        </p:nvSpPr>
        <p:spPr>
          <a:xfrm>
            <a:off x="775394" y="879492"/>
            <a:ext cx="8801091" cy="5397740"/>
          </a:xfrm>
        </p:spPr>
        <p:txBody>
          <a:bodyPr vert="horz" lIns="0" tIns="0" rIns="0" bIns="0" rtlCol="0" anchor="t">
            <a:normAutofit fontScale="70000" lnSpcReduction="20000"/>
          </a:bodyPr>
          <a:lstStyle/>
          <a:p>
            <a:pPr marL="10795"/>
            <a:r>
              <a:rPr lang="en-GB" sz="5500" b="0" dirty="0">
                <a:latin typeface="Nunito Sans Black"/>
              </a:rPr>
              <a:t>Youth Shaped </a:t>
            </a:r>
            <a:endParaRPr lang="en-GB" sz="5500" b="0" dirty="0"/>
          </a:p>
          <a:p>
            <a:pPr marL="10795" indent="0">
              <a:buNone/>
            </a:pPr>
            <a:endParaRPr lang="en-GB" sz="5500" b="0" dirty="0"/>
          </a:p>
          <a:p>
            <a:pPr marL="10795"/>
            <a:r>
              <a:rPr lang="en-GB" sz="5500" b="0" dirty="0">
                <a:latin typeface="Nunito Sans Black"/>
              </a:rPr>
              <a:t>Badge Work</a:t>
            </a:r>
          </a:p>
          <a:p>
            <a:pPr marL="10795" indent="0">
              <a:buNone/>
            </a:pPr>
            <a:endParaRPr lang="en-GB" sz="5500" b="0" dirty="0"/>
          </a:p>
          <a:p>
            <a:pPr marL="10795"/>
            <a:r>
              <a:rPr lang="en-GB" sz="5500" b="0" dirty="0">
                <a:latin typeface="Nunito Sans Black"/>
              </a:rPr>
              <a:t>Higher Awards / Links</a:t>
            </a:r>
          </a:p>
          <a:p>
            <a:pPr marL="10795" indent="0">
              <a:buNone/>
            </a:pPr>
            <a:endParaRPr lang="en-GB" sz="5500" b="0" dirty="0"/>
          </a:p>
          <a:p>
            <a:pPr marL="10795"/>
            <a:r>
              <a:rPr lang="en-GB" sz="5500" b="0" dirty="0">
                <a:latin typeface="Nunito Sans Black"/>
              </a:rPr>
              <a:t>Nights Away</a:t>
            </a:r>
            <a:endParaRPr lang="en-GB" sz="5500" b="0" dirty="0"/>
          </a:p>
          <a:p>
            <a:pPr marL="10795" indent="0">
              <a:buNone/>
            </a:pPr>
            <a:endParaRPr lang="en-GB" sz="5500" b="0" dirty="0"/>
          </a:p>
          <a:p>
            <a:pPr marL="10795"/>
            <a:r>
              <a:rPr lang="en-GB" sz="5500" b="0" dirty="0">
                <a:latin typeface="Nunito Sans Black"/>
              </a:rPr>
              <a:t>Progression through sections</a:t>
            </a:r>
            <a:endParaRPr lang="en-GB" sz="5500" b="0" dirty="0"/>
          </a:p>
          <a:p>
            <a:pPr marL="10795"/>
            <a:endParaRPr lang="en-GB" sz="5500" b="0" dirty="0"/>
          </a:p>
          <a:p>
            <a:pPr marL="10795" indent="0">
              <a:buNone/>
            </a:pPr>
            <a:r>
              <a:rPr lang="en-GB" sz="5500" b="0" dirty="0"/>
              <a:t>#SkillsForLife</a:t>
            </a:r>
          </a:p>
          <a:p>
            <a:pPr marL="10795" indent="0">
              <a:buNone/>
            </a:pPr>
            <a:endParaRPr lang="en-US" sz="3450" b="0" dirty="0"/>
          </a:p>
        </p:txBody>
      </p:sp>
    </p:spTree>
    <p:extLst>
      <p:ext uri="{BB962C8B-B14F-4D97-AF65-F5344CB8AC3E}">
        <p14:creationId xmlns:p14="http://schemas.microsoft.com/office/powerpoint/2010/main" val="401023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0" y="-6349"/>
            <a:ext cx="1594485" cy="6853555"/>
            <a:chOff x="-6350" y="-6349"/>
            <a:chExt cx="1594485" cy="6853555"/>
          </a:xfrm>
        </p:grpSpPr>
        <p:sp>
          <p:nvSpPr>
            <p:cNvPr id="3" name="object 3"/>
            <p:cNvSpPr/>
            <p:nvPr/>
          </p:nvSpPr>
          <p:spPr>
            <a:xfrm>
              <a:off x="0" y="0"/>
              <a:ext cx="1581785" cy="6840855"/>
            </a:xfrm>
            <a:custGeom>
              <a:avLst/>
              <a:gdLst/>
              <a:ahLst/>
              <a:cxnLst/>
              <a:rect l="l" t="t" r="r" b="b"/>
              <a:pathLst>
                <a:path w="1581785" h="6840855">
                  <a:moveTo>
                    <a:pt x="0" y="6840416"/>
                  </a:moveTo>
                  <a:lnTo>
                    <a:pt x="0" y="0"/>
                  </a:lnTo>
                  <a:lnTo>
                    <a:pt x="1581289" y="0"/>
                  </a:lnTo>
                  <a:lnTo>
                    <a:pt x="1581289" y="6840416"/>
                  </a:lnTo>
                  <a:lnTo>
                    <a:pt x="0" y="6840416"/>
                  </a:lnTo>
                  <a:close/>
                </a:path>
              </a:pathLst>
            </a:custGeom>
            <a:solidFill>
              <a:srgbClr val="7413DC"/>
            </a:solidFill>
          </p:spPr>
          <p:txBody>
            <a:bodyPr wrap="square" lIns="0" tIns="0" rIns="0" bIns="0" rtlCol="0"/>
            <a:lstStyle/>
            <a:p>
              <a:endParaRPr/>
            </a:p>
          </p:txBody>
        </p:sp>
        <p:sp>
          <p:nvSpPr>
            <p:cNvPr id="4" name="object 4"/>
            <p:cNvSpPr/>
            <p:nvPr/>
          </p:nvSpPr>
          <p:spPr>
            <a:xfrm>
              <a:off x="0" y="0"/>
              <a:ext cx="1581785" cy="6840855"/>
            </a:xfrm>
            <a:custGeom>
              <a:avLst/>
              <a:gdLst/>
              <a:ahLst/>
              <a:cxnLst/>
              <a:rect l="l" t="t" r="r" b="b"/>
              <a:pathLst>
                <a:path w="1581785" h="6840855">
                  <a:moveTo>
                    <a:pt x="1581289" y="0"/>
                  </a:moveTo>
                  <a:lnTo>
                    <a:pt x="1581289" y="6840414"/>
                  </a:lnTo>
                  <a:lnTo>
                    <a:pt x="0" y="6840414"/>
                  </a:lnTo>
                </a:path>
              </a:pathLst>
            </a:custGeom>
            <a:ln w="12700">
              <a:solidFill>
                <a:srgbClr val="2F528F"/>
              </a:solidFill>
            </a:ln>
          </p:spPr>
          <p:txBody>
            <a:bodyPr wrap="square" lIns="0" tIns="0" rIns="0" bIns="0" rtlCol="0"/>
            <a:lstStyle/>
            <a:p>
              <a:endParaRPr/>
            </a:p>
          </p:txBody>
        </p:sp>
        <p:pic>
          <p:nvPicPr>
            <p:cNvPr id="5" name="object 5"/>
            <p:cNvPicPr/>
            <p:nvPr/>
          </p:nvPicPr>
          <p:blipFill>
            <a:blip r:embed="rId2" cstate="print"/>
            <a:stretch>
              <a:fillRect/>
            </a:stretch>
          </p:blipFill>
          <p:spPr>
            <a:xfrm>
              <a:off x="215187" y="742518"/>
              <a:ext cx="203497" cy="234238"/>
            </a:xfrm>
            <a:prstGeom prst="rect">
              <a:avLst/>
            </a:prstGeom>
          </p:spPr>
        </p:pic>
        <p:pic>
          <p:nvPicPr>
            <p:cNvPr id="6" name="object 6"/>
            <p:cNvPicPr/>
            <p:nvPr/>
          </p:nvPicPr>
          <p:blipFill>
            <a:blip r:embed="rId3" cstate="print"/>
            <a:stretch>
              <a:fillRect/>
            </a:stretch>
          </p:blipFill>
          <p:spPr>
            <a:xfrm>
              <a:off x="439035" y="795426"/>
              <a:ext cx="406939" cy="182829"/>
            </a:xfrm>
            <a:prstGeom prst="rect">
              <a:avLst/>
            </a:prstGeom>
          </p:spPr>
        </p:pic>
        <p:pic>
          <p:nvPicPr>
            <p:cNvPr id="7" name="object 7"/>
            <p:cNvPicPr/>
            <p:nvPr/>
          </p:nvPicPr>
          <p:blipFill>
            <a:blip r:embed="rId4" cstate="print"/>
            <a:stretch>
              <a:fillRect/>
            </a:stretch>
          </p:blipFill>
          <p:spPr>
            <a:xfrm>
              <a:off x="868061" y="798423"/>
              <a:ext cx="179727" cy="178333"/>
            </a:xfrm>
            <a:prstGeom prst="rect">
              <a:avLst/>
            </a:prstGeom>
          </p:spPr>
        </p:pic>
        <p:pic>
          <p:nvPicPr>
            <p:cNvPr id="8" name="object 8"/>
            <p:cNvPicPr/>
            <p:nvPr/>
          </p:nvPicPr>
          <p:blipFill>
            <a:blip r:embed="rId5" cstate="print"/>
            <a:stretch>
              <a:fillRect/>
            </a:stretch>
          </p:blipFill>
          <p:spPr>
            <a:xfrm>
              <a:off x="1080024" y="754608"/>
              <a:ext cx="101748" cy="222148"/>
            </a:xfrm>
            <a:prstGeom prst="rect">
              <a:avLst/>
            </a:prstGeom>
          </p:spPr>
        </p:pic>
        <p:pic>
          <p:nvPicPr>
            <p:cNvPr id="9" name="object 9"/>
            <p:cNvPicPr/>
            <p:nvPr/>
          </p:nvPicPr>
          <p:blipFill>
            <a:blip r:embed="rId6" cstate="print"/>
            <a:stretch>
              <a:fillRect/>
            </a:stretch>
          </p:blipFill>
          <p:spPr>
            <a:xfrm>
              <a:off x="1205486" y="796925"/>
              <a:ext cx="159433" cy="179832"/>
            </a:xfrm>
            <a:prstGeom prst="rect">
              <a:avLst/>
            </a:prstGeom>
          </p:spPr>
        </p:pic>
        <p:pic>
          <p:nvPicPr>
            <p:cNvPr id="10" name="object 10"/>
            <p:cNvPicPr/>
            <p:nvPr/>
          </p:nvPicPr>
          <p:blipFill>
            <a:blip r:embed="rId7" cstate="print"/>
            <a:stretch>
              <a:fillRect/>
            </a:stretch>
          </p:blipFill>
          <p:spPr>
            <a:xfrm>
              <a:off x="506007" y="375361"/>
              <a:ext cx="206094" cy="125437"/>
            </a:xfrm>
            <a:prstGeom prst="rect">
              <a:avLst/>
            </a:prstGeom>
          </p:spPr>
        </p:pic>
        <p:pic>
          <p:nvPicPr>
            <p:cNvPr id="11" name="object 11"/>
            <p:cNvPicPr/>
            <p:nvPr/>
          </p:nvPicPr>
          <p:blipFill>
            <a:blip r:embed="rId8" cstate="print"/>
            <a:stretch>
              <a:fillRect/>
            </a:stretch>
          </p:blipFill>
          <p:spPr>
            <a:xfrm>
              <a:off x="710364" y="571830"/>
              <a:ext cx="159378" cy="120840"/>
            </a:xfrm>
            <a:prstGeom prst="rect">
              <a:avLst/>
            </a:prstGeom>
          </p:spPr>
        </p:pic>
        <p:pic>
          <p:nvPicPr>
            <p:cNvPr id="12" name="object 12"/>
            <p:cNvPicPr/>
            <p:nvPr/>
          </p:nvPicPr>
          <p:blipFill>
            <a:blip r:embed="rId9" cstate="print"/>
            <a:stretch>
              <a:fillRect/>
            </a:stretch>
          </p:blipFill>
          <p:spPr>
            <a:xfrm>
              <a:off x="869743" y="375361"/>
              <a:ext cx="205357" cy="125437"/>
            </a:xfrm>
            <a:prstGeom prst="rect">
              <a:avLst/>
            </a:prstGeom>
          </p:spPr>
        </p:pic>
        <p:sp>
          <p:nvSpPr>
            <p:cNvPr id="13" name="object 13"/>
            <p:cNvSpPr/>
            <p:nvPr/>
          </p:nvSpPr>
          <p:spPr>
            <a:xfrm>
              <a:off x="625589" y="230301"/>
              <a:ext cx="328930" cy="319405"/>
            </a:xfrm>
            <a:custGeom>
              <a:avLst/>
              <a:gdLst/>
              <a:ahLst/>
              <a:cxnLst/>
              <a:rect l="l" t="t" r="r" b="b"/>
              <a:pathLst>
                <a:path w="328930" h="319405">
                  <a:moveTo>
                    <a:pt x="266179" y="125425"/>
                  </a:moveTo>
                  <a:lnTo>
                    <a:pt x="251764" y="78206"/>
                  </a:lnTo>
                  <a:lnTo>
                    <a:pt x="211912" y="37757"/>
                  </a:lnTo>
                  <a:lnTo>
                    <a:pt x="209943" y="36271"/>
                  </a:lnTo>
                  <a:lnTo>
                    <a:pt x="206603" y="33718"/>
                  </a:lnTo>
                  <a:lnTo>
                    <a:pt x="197307" y="26835"/>
                  </a:lnTo>
                  <a:lnTo>
                    <a:pt x="186423" y="18249"/>
                  </a:lnTo>
                  <a:lnTo>
                    <a:pt x="176314" y="9093"/>
                  </a:lnTo>
                  <a:lnTo>
                    <a:pt x="164490" y="0"/>
                  </a:lnTo>
                  <a:lnTo>
                    <a:pt x="154343" y="9093"/>
                  </a:lnTo>
                  <a:lnTo>
                    <a:pt x="144233" y="18249"/>
                  </a:lnTo>
                  <a:lnTo>
                    <a:pt x="133337" y="26835"/>
                  </a:lnTo>
                  <a:lnTo>
                    <a:pt x="95897" y="56565"/>
                  </a:lnTo>
                  <a:lnTo>
                    <a:pt x="68122" y="101536"/>
                  </a:lnTo>
                  <a:lnTo>
                    <a:pt x="64414" y="125425"/>
                  </a:lnTo>
                  <a:lnTo>
                    <a:pt x="66484" y="145326"/>
                  </a:lnTo>
                  <a:lnTo>
                    <a:pt x="72059" y="164515"/>
                  </a:lnTo>
                  <a:lnTo>
                    <a:pt x="80175" y="183438"/>
                  </a:lnTo>
                  <a:lnTo>
                    <a:pt x="89865" y="202501"/>
                  </a:lnTo>
                  <a:lnTo>
                    <a:pt x="97675" y="218643"/>
                  </a:lnTo>
                  <a:lnTo>
                    <a:pt x="105143" y="235356"/>
                  </a:lnTo>
                  <a:lnTo>
                    <a:pt x="111340" y="252653"/>
                  </a:lnTo>
                  <a:lnTo>
                    <a:pt x="115316" y="270497"/>
                  </a:lnTo>
                  <a:lnTo>
                    <a:pt x="144132" y="270497"/>
                  </a:lnTo>
                  <a:lnTo>
                    <a:pt x="139890" y="249288"/>
                  </a:lnTo>
                  <a:lnTo>
                    <a:pt x="132918" y="228942"/>
                  </a:lnTo>
                  <a:lnTo>
                    <a:pt x="124358" y="209727"/>
                  </a:lnTo>
                  <a:lnTo>
                    <a:pt x="115316" y="191909"/>
                  </a:lnTo>
                  <a:lnTo>
                    <a:pt x="106870" y="175158"/>
                  </a:lnTo>
                  <a:lnTo>
                    <a:pt x="99847" y="158673"/>
                  </a:lnTo>
                  <a:lnTo>
                    <a:pt x="95059" y="142201"/>
                  </a:lnTo>
                  <a:lnTo>
                    <a:pt x="93294" y="125425"/>
                  </a:lnTo>
                  <a:lnTo>
                    <a:pt x="96100" y="107175"/>
                  </a:lnTo>
                  <a:lnTo>
                    <a:pt x="104305" y="89357"/>
                  </a:lnTo>
                  <a:lnTo>
                    <a:pt x="117602" y="72948"/>
                  </a:lnTo>
                  <a:lnTo>
                    <a:pt x="135674" y="58940"/>
                  </a:lnTo>
                  <a:lnTo>
                    <a:pt x="140652" y="54978"/>
                  </a:lnTo>
                  <a:lnTo>
                    <a:pt x="147535" y="49872"/>
                  </a:lnTo>
                  <a:lnTo>
                    <a:pt x="155689" y="43637"/>
                  </a:lnTo>
                  <a:lnTo>
                    <a:pt x="164490" y="36271"/>
                  </a:lnTo>
                  <a:lnTo>
                    <a:pt x="173520" y="43637"/>
                  </a:lnTo>
                  <a:lnTo>
                    <a:pt x="182257" y="49872"/>
                  </a:lnTo>
                  <a:lnTo>
                    <a:pt x="189725" y="54978"/>
                  </a:lnTo>
                  <a:lnTo>
                    <a:pt x="194983" y="58940"/>
                  </a:lnTo>
                  <a:lnTo>
                    <a:pt x="212318" y="72948"/>
                  </a:lnTo>
                  <a:lnTo>
                    <a:pt x="225691" y="89357"/>
                  </a:lnTo>
                  <a:lnTo>
                    <a:pt x="234315" y="107175"/>
                  </a:lnTo>
                  <a:lnTo>
                    <a:pt x="237363" y="125425"/>
                  </a:lnTo>
                  <a:lnTo>
                    <a:pt x="235343" y="142201"/>
                  </a:lnTo>
                  <a:lnTo>
                    <a:pt x="230149" y="158673"/>
                  </a:lnTo>
                  <a:lnTo>
                    <a:pt x="223062" y="175158"/>
                  </a:lnTo>
                  <a:lnTo>
                    <a:pt x="215328" y="191909"/>
                  </a:lnTo>
                  <a:lnTo>
                    <a:pt x="206286" y="209727"/>
                  </a:lnTo>
                  <a:lnTo>
                    <a:pt x="197726" y="228942"/>
                  </a:lnTo>
                  <a:lnTo>
                    <a:pt x="190741" y="249288"/>
                  </a:lnTo>
                  <a:lnTo>
                    <a:pt x="186461" y="270497"/>
                  </a:lnTo>
                  <a:lnTo>
                    <a:pt x="215328" y="270497"/>
                  </a:lnTo>
                  <a:lnTo>
                    <a:pt x="219290" y="252653"/>
                  </a:lnTo>
                  <a:lnTo>
                    <a:pt x="225488" y="235356"/>
                  </a:lnTo>
                  <a:lnTo>
                    <a:pt x="232956" y="218643"/>
                  </a:lnTo>
                  <a:lnTo>
                    <a:pt x="240728" y="202501"/>
                  </a:lnTo>
                  <a:lnTo>
                    <a:pt x="250431" y="183438"/>
                  </a:lnTo>
                  <a:lnTo>
                    <a:pt x="258546" y="164515"/>
                  </a:lnTo>
                  <a:lnTo>
                    <a:pt x="264109" y="145326"/>
                  </a:lnTo>
                  <a:lnTo>
                    <a:pt x="266179" y="125425"/>
                  </a:lnTo>
                  <a:close/>
                </a:path>
                <a:path w="328930" h="319405">
                  <a:moveTo>
                    <a:pt x="328917" y="293166"/>
                  </a:moveTo>
                  <a:lnTo>
                    <a:pt x="0" y="293166"/>
                  </a:lnTo>
                  <a:lnTo>
                    <a:pt x="0" y="318846"/>
                  </a:lnTo>
                  <a:lnTo>
                    <a:pt x="328917" y="318846"/>
                  </a:lnTo>
                  <a:lnTo>
                    <a:pt x="328917" y="293166"/>
                  </a:lnTo>
                  <a:close/>
                </a:path>
              </a:pathLst>
            </a:custGeom>
            <a:solidFill>
              <a:srgbClr val="FFFFFF"/>
            </a:solidFill>
          </p:spPr>
          <p:txBody>
            <a:bodyPr wrap="square" lIns="0" tIns="0" rIns="0" bIns="0" rtlCol="0"/>
            <a:lstStyle/>
            <a:p>
              <a:endParaRPr/>
            </a:p>
          </p:txBody>
        </p:sp>
      </p:grpSp>
      <p:sp>
        <p:nvSpPr>
          <p:cNvPr id="14" name="object 14"/>
          <p:cNvSpPr txBox="1">
            <a:spLocks noGrp="1"/>
          </p:cNvSpPr>
          <p:nvPr>
            <p:ph type="title"/>
          </p:nvPr>
        </p:nvSpPr>
        <p:spPr>
          <a:xfrm>
            <a:off x="1597145" y="248849"/>
            <a:ext cx="10580911" cy="689932"/>
          </a:xfrm>
          <a:prstGeom prst="rect">
            <a:avLst/>
          </a:prstGeom>
        </p:spPr>
        <p:txBody>
          <a:bodyPr vert="horz" wrap="square" lIns="0" tIns="12700" rIns="0" bIns="0" rtlCol="0" anchor="t">
            <a:spAutoFit/>
          </a:bodyPr>
          <a:lstStyle/>
          <a:p>
            <a:pPr marL="12700">
              <a:spcBef>
                <a:spcPts val="100"/>
              </a:spcBef>
            </a:pPr>
            <a:r>
              <a:rPr lang="en-US" spc="-95" dirty="0"/>
              <a:t>How</a:t>
            </a:r>
            <a:r>
              <a:rPr spc="-95" dirty="0"/>
              <a:t> </a:t>
            </a:r>
            <a:r>
              <a:rPr lang="en-US" spc="-95" dirty="0"/>
              <a:t>do we ensure our programs are impactful?</a:t>
            </a:r>
            <a:endParaRPr spc="-10" dirty="0"/>
          </a:p>
        </p:txBody>
      </p:sp>
      <p:grpSp>
        <p:nvGrpSpPr>
          <p:cNvPr id="15" name="object 15"/>
          <p:cNvGrpSpPr/>
          <p:nvPr/>
        </p:nvGrpSpPr>
        <p:grpSpPr>
          <a:xfrm>
            <a:off x="3182023" y="1271244"/>
            <a:ext cx="8362315" cy="1028700"/>
            <a:chOff x="3182023" y="1271244"/>
            <a:chExt cx="8362315" cy="1028700"/>
          </a:xfrm>
        </p:grpSpPr>
        <p:sp>
          <p:nvSpPr>
            <p:cNvPr id="16" name="object 16"/>
            <p:cNvSpPr/>
            <p:nvPr/>
          </p:nvSpPr>
          <p:spPr>
            <a:xfrm>
              <a:off x="3188373" y="1277594"/>
              <a:ext cx="8349615" cy="1016000"/>
            </a:xfrm>
            <a:custGeom>
              <a:avLst/>
              <a:gdLst/>
              <a:ahLst/>
              <a:cxnLst/>
              <a:rect l="l" t="t" r="r" b="b"/>
              <a:pathLst>
                <a:path w="8349615" h="1016000">
                  <a:moveTo>
                    <a:pt x="8180247" y="0"/>
                  </a:moveTo>
                  <a:lnTo>
                    <a:pt x="169290" y="0"/>
                  </a:lnTo>
                  <a:lnTo>
                    <a:pt x="124286" y="6048"/>
                  </a:lnTo>
                  <a:lnTo>
                    <a:pt x="83846" y="23116"/>
                  </a:lnTo>
                  <a:lnTo>
                    <a:pt x="49583" y="49590"/>
                  </a:lnTo>
                  <a:lnTo>
                    <a:pt x="23113" y="83855"/>
                  </a:lnTo>
                  <a:lnTo>
                    <a:pt x="6047" y="124298"/>
                  </a:lnTo>
                  <a:lnTo>
                    <a:pt x="0" y="169303"/>
                  </a:lnTo>
                  <a:lnTo>
                    <a:pt x="0" y="846467"/>
                  </a:lnTo>
                  <a:lnTo>
                    <a:pt x="6047" y="891477"/>
                  </a:lnTo>
                  <a:lnTo>
                    <a:pt x="23113" y="931921"/>
                  </a:lnTo>
                  <a:lnTo>
                    <a:pt x="49583" y="966185"/>
                  </a:lnTo>
                  <a:lnTo>
                    <a:pt x="83846" y="992657"/>
                  </a:lnTo>
                  <a:lnTo>
                    <a:pt x="124286" y="1009724"/>
                  </a:lnTo>
                  <a:lnTo>
                    <a:pt x="169290" y="1015771"/>
                  </a:lnTo>
                  <a:lnTo>
                    <a:pt x="8180247" y="1015771"/>
                  </a:lnTo>
                  <a:lnTo>
                    <a:pt x="8225257" y="1009724"/>
                  </a:lnTo>
                  <a:lnTo>
                    <a:pt x="8265701" y="992657"/>
                  </a:lnTo>
                  <a:lnTo>
                    <a:pt x="8299965" y="966185"/>
                  </a:lnTo>
                  <a:lnTo>
                    <a:pt x="8326437" y="931921"/>
                  </a:lnTo>
                  <a:lnTo>
                    <a:pt x="8343504" y="891477"/>
                  </a:lnTo>
                  <a:lnTo>
                    <a:pt x="8349551" y="846467"/>
                  </a:lnTo>
                  <a:lnTo>
                    <a:pt x="8349551" y="169303"/>
                  </a:lnTo>
                  <a:lnTo>
                    <a:pt x="8343504" y="124298"/>
                  </a:lnTo>
                  <a:lnTo>
                    <a:pt x="8326437" y="83855"/>
                  </a:lnTo>
                  <a:lnTo>
                    <a:pt x="8299965" y="49590"/>
                  </a:lnTo>
                  <a:lnTo>
                    <a:pt x="8265701" y="23116"/>
                  </a:lnTo>
                  <a:lnTo>
                    <a:pt x="8225257" y="6048"/>
                  </a:lnTo>
                  <a:lnTo>
                    <a:pt x="8180247" y="0"/>
                  </a:lnTo>
                  <a:close/>
                </a:path>
              </a:pathLst>
            </a:custGeom>
            <a:solidFill>
              <a:srgbClr val="7413DC"/>
            </a:solidFill>
          </p:spPr>
          <p:txBody>
            <a:bodyPr wrap="square" lIns="0" tIns="0" rIns="0" bIns="0" rtlCol="0"/>
            <a:lstStyle/>
            <a:p>
              <a:endParaRPr/>
            </a:p>
          </p:txBody>
        </p:sp>
        <p:sp>
          <p:nvSpPr>
            <p:cNvPr id="17" name="object 17"/>
            <p:cNvSpPr/>
            <p:nvPr/>
          </p:nvSpPr>
          <p:spPr>
            <a:xfrm>
              <a:off x="3188373" y="1277594"/>
              <a:ext cx="8349615" cy="1016000"/>
            </a:xfrm>
            <a:custGeom>
              <a:avLst/>
              <a:gdLst/>
              <a:ahLst/>
              <a:cxnLst/>
              <a:rect l="l" t="t" r="r" b="b"/>
              <a:pathLst>
                <a:path w="8349615" h="1016000">
                  <a:moveTo>
                    <a:pt x="0" y="169302"/>
                  </a:moveTo>
                  <a:lnTo>
                    <a:pt x="6047" y="124294"/>
                  </a:lnTo>
                  <a:lnTo>
                    <a:pt x="23114" y="83852"/>
                  </a:lnTo>
                  <a:lnTo>
                    <a:pt x="49587" y="49587"/>
                  </a:lnTo>
                  <a:lnTo>
                    <a:pt x="83851" y="23114"/>
                  </a:lnTo>
                  <a:lnTo>
                    <a:pt x="124294" y="6047"/>
                  </a:lnTo>
                  <a:lnTo>
                    <a:pt x="169301" y="0"/>
                  </a:lnTo>
                  <a:lnTo>
                    <a:pt x="8180264" y="0"/>
                  </a:lnTo>
                  <a:lnTo>
                    <a:pt x="8225270" y="6047"/>
                  </a:lnTo>
                  <a:lnTo>
                    <a:pt x="8265712" y="23114"/>
                  </a:lnTo>
                  <a:lnTo>
                    <a:pt x="8299977" y="49587"/>
                  </a:lnTo>
                  <a:lnTo>
                    <a:pt x="8326449" y="83852"/>
                  </a:lnTo>
                  <a:lnTo>
                    <a:pt x="8343517" y="124294"/>
                  </a:lnTo>
                  <a:lnTo>
                    <a:pt x="8349564" y="169302"/>
                  </a:lnTo>
                  <a:lnTo>
                    <a:pt x="8349564" y="846467"/>
                  </a:lnTo>
                  <a:lnTo>
                    <a:pt x="8343517" y="891474"/>
                  </a:lnTo>
                  <a:lnTo>
                    <a:pt x="8326449" y="931917"/>
                  </a:lnTo>
                  <a:lnTo>
                    <a:pt x="8299977" y="966182"/>
                  </a:lnTo>
                  <a:lnTo>
                    <a:pt x="8265712" y="992655"/>
                  </a:lnTo>
                  <a:lnTo>
                    <a:pt x="8225270" y="1009722"/>
                  </a:lnTo>
                  <a:lnTo>
                    <a:pt x="8180264" y="1015770"/>
                  </a:lnTo>
                  <a:lnTo>
                    <a:pt x="169301" y="1015770"/>
                  </a:lnTo>
                  <a:lnTo>
                    <a:pt x="124294" y="1009722"/>
                  </a:lnTo>
                  <a:lnTo>
                    <a:pt x="83851" y="992655"/>
                  </a:lnTo>
                  <a:lnTo>
                    <a:pt x="49587" y="966182"/>
                  </a:lnTo>
                  <a:lnTo>
                    <a:pt x="23114" y="931917"/>
                  </a:lnTo>
                  <a:lnTo>
                    <a:pt x="6047" y="891474"/>
                  </a:lnTo>
                  <a:lnTo>
                    <a:pt x="0" y="846467"/>
                  </a:lnTo>
                  <a:lnTo>
                    <a:pt x="0" y="169302"/>
                  </a:lnTo>
                  <a:close/>
                </a:path>
              </a:pathLst>
            </a:custGeom>
            <a:ln w="12700">
              <a:solidFill>
                <a:srgbClr val="2F528F"/>
              </a:solidFill>
            </a:ln>
          </p:spPr>
          <p:txBody>
            <a:bodyPr wrap="square" lIns="0" tIns="0" rIns="0" bIns="0" rtlCol="0"/>
            <a:lstStyle/>
            <a:p>
              <a:endParaRPr/>
            </a:p>
          </p:txBody>
        </p:sp>
      </p:grpSp>
      <p:sp>
        <p:nvSpPr>
          <p:cNvPr id="18" name="object 18"/>
          <p:cNvSpPr txBox="1"/>
          <p:nvPr/>
        </p:nvSpPr>
        <p:spPr>
          <a:xfrm>
            <a:off x="3316694" y="1455420"/>
            <a:ext cx="7998459" cy="635000"/>
          </a:xfrm>
          <a:prstGeom prst="rect">
            <a:avLst/>
          </a:prstGeom>
        </p:spPr>
        <p:txBody>
          <a:bodyPr vert="horz" wrap="square" lIns="0" tIns="12700" rIns="0" bIns="0" rtlCol="0" anchor="t">
            <a:spAutoFit/>
          </a:bodyPr>
          <a:lstStyle/>
          <a:p>
            <a:pPr marL="12700" marR="5080">
              <a:spcBef>
                <a:spcPts val="100"/>
              </a:spcBef>
            </a:pPr>
            <a:r>
              <a:rPr sz="2000" spc="-90" dirty="0">
                <a:solidFill>
                  <a:srgbClr val="FFFFFF"/>
                </a:solidFill>
                <a:latin typeface="Carlito"/>
                <a:cs typeface="Carlito"/>
              </a:rPr>
              <a:t>To</a:t>
            </a:r>
            <a:r>
              <a:rPr sz="2000" spc="-25" dirty="0">
                <a:solidFill>
                  <a:srgbClr val="FFFFFF"/>
                </a:solidFill>
                <a:latin typeface="Carlito"/>
                <a:cs typeface="Carlito"/>
              </a:rPr>
              <a:t> </a:t>
            </a:r>
            <a:r>
              <a:rPr lang="en-US" sz="2000" spc="-25" dirty="0">
                <a:solidFill>
                  <a:srgbClr val="FFFFFF"/>
                </a:solidFill>
                <a:latin typeface="Carlito"/>
                <a:cs typeface="Carlito"/>
              </a:rPr>
              <a:t>be</a:t>
            </a:r>
            <a:r>
              <a:rPr lang="en-US" sz="2000" spc="-10" dirty="0">
                <a:solidFill>
                  <a:srgbClr val="FFFFFF"/>
                </a:solidFill>
                <a:latin typeface="Carlito"/>
                <a:cs typeface="Carlito"/>
              </a:rPr>
              <a:t> </a:t>
            </a:r>
            <a:r>
              <a:rPr lang="en-US" sz="2000" dirty="0">
                <a:solidFill>
                  <a:srgbClr val="FFFFFF"/>
                </a:solidFill>
                <a:latin typeface="Carlito"/>
                <a:cs typeface="Carlito"/>
              </a:rPr>
              <a:t>clear</a:t>
            </a:r>
            <a:r>
              <a:rPr sz="2000" spc="-55" dirty="0">
                <a:solidFill>
                  <a:srgbClr val="FFFFFF"/>
                </a:solidFill>
                <a:latin typeface="Carlito"/>
                <a:cs typeface="Carlito"/>
              </a:rPr>
              <a:t> </a:t>
            </a:r>
            <a:r>
              <a:rPr sz="2000" dirty="0">
                <a:solidFill>
                  <a:srgbClr val="FFFFFF"/>
                </a:solidFill>
                <a:latin typeface="Carlito"/>
                <a:cs typeface="Carlito"/>
              </a:rPr>
              <a:t>what</a:t>
            </a:r>
            <a:r>
              <a:rPr sz="2000" spc="-40" dirty="0">
                <a:solidFill>
                  <a:srgbClr val="FFFFFF"/>
                </a:solidFill>
                <a:latin typeface="Carlito"/>
                <a:cs typeface="Carlito"/>
              </a:rPr>
              <a:t> </a:t>
            </a:r>
            <a:r>
              <a:rPr sz="2000" dirty="0">
                <a:solidFill>
                  <a:srgbClr val="FFFFFF"/>
                </a:solidFill>
                <a:latin typeface="Carlito"/>
                <a:cs typeface="Carlito"/>
              </a:rPr>
              <a:t>themes</a:t>
            </a:r>
            <a:r>
              <a:rPr sz="2000" spc="-45" dirty="0">
                <a:solidFill>
                  <a:srgbClr val="FFFFFF"/>
                </a:solidFill>
                <a:latin typeface="Carlito"/>
                <a:cs typeface="Carlito"/>
              </a:rPr>
              <a:t> </a:t>
            </a:r>
            <a:r>
              <a:rPr sz="2000" dirty="0">
                <a:solidFill>
                  <a:srgbClr val="FFFFFF"/>
                </a:solidFill>
                <a:latin typeface="Carlito"/>
                <a:cs typeface="Carlito"/>
              </a:rPr>
              <a:t>our</a:t>
            </a:r>
            <a:r>
              <a:rPr sz="2000" spc="-45" dirty="0">
                <a:solidFill>
                  <a:srgbClr val="FFFFFF"/>
                </a:solidFill>
                <a:latin typeface="Carlito"/>
                <a:cs typeface="Carlito"/>
              </a:rPr>
              <a:t> </a:t>
            </a:r>
            <a:r>
              <a:rPr sz="2000" dirty="0">
                <a:solidFill>
                  <a:srgbClr val="FFFFFF"/>
                </a:solidFill>
                <a:latin typeface="Carlito"/>
                <a:cs typeface="Carlito"/>
              </a:rPr>
              <a:t>core</a:t>
            </a:r>
            <a:r>
              <a:rPr sz="2000" spc="-40" dirty="0">
                <a:solidFill>
                  <a:srgbClr val="FFFFFF"/>
                </a:solidFill>
                <a:latin typeface="Carlito"/>
                <a:cs typeface="Carlito"/>
              </a:rPr>
              <a:t> </a:t>
            </a:r>
            <a:r>
              <a:rPr sz="2000" dirty="0">
                <a:solidFill>
                  <a:srgbClr val="FFFFFF"/>
                </a:solidFill>
                <a:latin typeface="Carlito"/>
                <a:cs typeface="Carlito"/>
              </a:rPr>
              <a:t>scouting</a:t>
            </a:r>
            <a:r>
              <a:rPr sz="2000" spc="-60" dirty="0">
                <a:solidFill>
                  <a:srgbClr val="FFFFFF"/>
                </a:solidFill>
                <a:latin typeface="Carlito"/>
                <a:cs typeface="Carlito"/>
              </a:rPr>
              <a:t> </a:t>
            </a:r>
            <a:r>
              <a:rPr sz="2000" spc="-10" dirty="0">
                <a:solidFill>
                  <a:srgbClr val="FFFFFF"/>
                </a:solidFill>
                <a:latin typeface="Carlito"/>
                <a:cs typeface="Carlito"/>
              </a:rPr>
              <a:t>programme</a:t>
            </a:r>
            <a:r>
              <a:rPr sz="2000" spc="-40" dirty="0">
                <a:solidFill>
                  <a:srgbClr val="FFFFFF"/>
                </a:solidFill>
                <a:latin typeface="Carlito"/>
                <a:cs typeface="Carlito"/>
              </a:rPr>
              <a:t> </a:t>
            </a:r>
            <a:r>
              <a:rPr sz="2000" spc="-10" dirty="0">
                <a:solidFill>
                  <a:srgbClr val="FFFFFF"/>
                </a:solidFill>
                <a:latin typeface="Carlito"/>
                <a:cs typeface="Carlito"/>
              </a:rPr>
              <a:t>contains,</a:t>
            </a:r>
            <a:r>
              <a:rPr sz="2000" spc="-50" dirty="0">
                <a:solidFill>
                  <a:srgbClr val="FFFFFF"/>
                </a:solidFill>
                <a:latin typeface="Carlito"/>
                <a:cs typeface="Carlito"/>
              </a:rPr>
              <a:t> </a:t>
            </a:r>
            <a:r>
              <a:rPr sz="2000" dirty="0">
                <a:solidFill>
                  <a:srgbClr val="FFFFFF"/>
                </a:solidFill>
                <a:latin typeface="Carlito"/>
                <a:cs typeface="Carlito"/>
              </a:rPr>
              <a:t>and</a:t>
            </a:r>
            <a:r>
              <a:rPr sz="2000" spc="-45" dirty="0">
                <a:solidFill>
                  <a:srgbClr val="FFFFFF"/>
                </a:solidFill>
                <a:latin typeface="Carlito"/>
                <a:cs typeface="Carlito"/>
              </a:rPr>
              <a:t> </a:t>
            </a:r>
            <a:r>
              <a:rPr sz="2000" spc="-25" dirty="0">
                <a:solidFill>
                  <a:srgbClr val="FFFFFF"/>
                </a:solidFill>
                <a:latin typeface="Carlito"/>
                <a:cs typeface="Carlito"/>
              </a:rPr>
              <a:t>our </a:t>
            </a:r>
            <a:r>
              <a:rPr sz="2000" spc="-10" dirty="0">
                <a:solidFill>
                  <a:srgbClr val="FFFFFF"/>
                </a:solidFill>
                <a:latin typeface="Carlito"/>
                <a:cs typeface="Carlito"/>
              </a:rPr>
              <a:t>expectation</a:t>
            </a:r>
            <a:r>
              <a:rPr sz="2000" spc="-40" dirty="0">
                <a:solidFill>
                  <a:srgbClr val="FFFFFF"/>
                </a:solidFill>
                <a:latin typeface="Carlito"/>
                <a:cs typeface="Carlito"/>
              </a:rPr>
              <a:t> </a:t>
            </a:r>
            <a:r>
              <a:rPr sz="2000" dirty="0">
                <a:solidFill>
                  <a:srgbClr val="FFFFFF"/>
                </a:solidFill>
                <a:latin typeface="Carlito"/>
                <a:cs typeface="Carlito"/>
              </a:rPr>
              <a:t>that</a:t>
            </a:r>
            <a:r>
              <a:rPr sz="2000" spc="-35" dirty="0">
                <a:solidFill>
                  <a:srgbClr val="FFFFFF"/>
                </a:solidFill>
                <a:latin typeface="Carlito"/>
                <a:cs typeface="Carlito"/>
              </a:rPr>
              <a:t> </a:t>
            </a:r>
            <a:r>
              <a:rPr sz="2000" dirty="0">
                <a:solidFill>
                  <a:srgbClr val="FFFFFF"/>
                </a:solidFill>
                <a:latin typeface="Carlito"/>
                <a:cs typeface="Carlito"/>
              </a:rPr>
              <a:t>it</a:t>
            </a:r>
            <a:r>
              <a:rPr sz="2000" spc="-35" dirty="0">
                <a:solidFill>
                  <a:srgbClr val="FFFFFF"/>
                </a:solidFill>
                <a:latin typeface="Carlito"/>
                <a:cs typeface="Carlito"/>
              </a:rPr>
              <a:t> </a:t>
            </a:r>
            <a:r>
              <a:rPr sz="2000" dirty="0">
                <a:solidFill>
                  <a:srgbClr val="FFFFFF"/>
                </a:solidFill>
                <a:latin typeface="Carlito"/>
                <a:cs typeface="Carlito"/>
              </a:rPr>
              <a:t>is</a:t>
            </a:r>
            <a:r>
              <a:rPr sz="2000" spc="-40" dirty="0">
                <a:solidFill>
                  <a:srgbClr val="FFFFFF"/>
                </a:solidFill>
                <a:latin typeface="Carlito"/>
                <a:cs typeface="Carlito"/>
              </a:rPr>
              <a:t> </a:t>
            </a:r>
            <a:r>
              <a:rPr sz="2000" spc="-10" dirty="0">
                <a:solidFill>
                  <a:srgbClr val="FFFFFF"/>
                </a:solidFill>
                <a:latin typeface="Carlito"/>
                <a:cs typeface="Carlito"/>
              </a:rPr>
              <a:t>progressive</a:t>
            </a:r>
            <a:r>
              <a:rPr sz="2000" spc="-35" dirty="0">
                <a:solidFill>
                  <a:srgbClr val="FFFFFF"/>
                </a:solidFill>
                <a:latin typeface="Carlito"/>
                <a:cs typeface="Carlito"/>
              </a:rPr>
              <a:t> </a:t>
            </a:r>
            <a:r>
              <a:rPr sz="2000" dirty="0">
                <a:solidFill>
                  <a:srgbClr val="FFFFFF"/>
                </a:solidFill>
                <a:latin typeface="Carlito"/>
                <a:cs typeface="Carlito"/>
              </a:rPr>
              <a:t>as</a:t>
            </a:r>
            <a:r>
              <a:rPr sz="2000" spc="-35" dirty="0">
                <a:solidFill>
                  <a:srgbClr val="FFFFFF"/>
                </a:solidFill>
                <a:latin typeface="Carlito"/>
                <a:cs typeface="Carlito"/>
              </a:rPr>
              <a:t> </a:t>
            </a:r>
            <a:r>
              <a:rPr sz="2000" dirty="0">
                <a:solidFill>
                  <a:srgbClr val="FFFFFF"/>
                </a:solidFill>
                <a:latin typeface="Carlito"/>
                <a:cs typeface="Carlito"/>
              </a:rPr>
              <a:t>young</a:t>
            </a:r>
            <a:r>
              <a:rPr sz="2000" spc="-40" dirty="0">
                <a:solidFill>
                  <a:srgbClr val="FFFFFF"/>
                </a:solidFill>
                <a:latin typeface="Carlito"/>
                <a:cs typeface="Carlito"/>
              </a:rPr>
              <a:t> </a:t>
            </a:r>
            <a:r>
              <a:rPr sz="2000" dirty="0">
                <a:solidFill>
                  <a:srgbClr val="FFFFFF"/>
                </a:solidFill>
                <a:latin typeface="Carlito"/>
                <a:cs typeface="Carlito"/>
              </a:rPr>
              <a:t>people</a:t>
            </a:r>
            <a:r>
              <a:rPr sz="2000" spc="-35" dirty="0">
                <a:solidFill>
                  <a:srgbClr val="FFFFFF"/>
                </a:solidFill>
                <a:latin typeface="Carlito"/>
                <a:cs typeface="Carlito"/>
              </a:rPr>
              <a:t> </a:t>
            </a:r>
            <a:r>
              <a:rPr sz="2000" dirty="0">
                <a:solidFill>
                  <a:srgbClr val="FFFFFF"/>
                </a:solidFill>
                <a:latin typeface="Carlito"/>
                <a:cs typeface="Carlito"/>
              </a:rPr>
              <a:t>move</a:t>
            </a:r>
            <a:r>
              <a:rPr sz="2000" spc="-35" dirty="0">
                <a:solidFill>
                  <a:srgbClr val="FFFFFF"/>
                </a:solidFill>
                <a:latin typeface="Carlito"/>
                <a:cs typeface="Carlito"/>
              </a:rPr>
              <a:t> </a:t>
            </a:r>
            <a:r>
              <a:rPr sz="2000" dirty="0">
                <a:solidFill>
                  <a:srgbClr val="FFFFFF"/>
                </a:solidFill>
                <a:latin typeface="Carlito"/>
                <a:cs typeface="Carlito"/>
              </a:rPr>
              <a:t>through</a:t>
            </a:r>
            <a:r>
              <a:rPr sz="2000" spc="-40" dirty="0">
                <a:solidFill>
                  <a:srgbClr val="FFFFFF"/>
                </a:solidFill>
                <a:latin typeface="Carlito"/>
                <a:cs typeface="Carlito"/>
              </a:rPr>
              <a:t> </a:t>
            </a:r>
            <a:r>
              <a:rPr sz="2000" dirty="0">
                <a:solidFill>
                  <a:srgbClr val="FFFFFF"/>
                </a:solidFill>
                <a:latin typeface="Carlito"/>
                <a:cs typeface="Carlito"/>
              </a:rPr>
              <a:t>the</a:t>
            </a:r>
            <a:r>
              <a:rPr sz="2000" spc="-35" dirty="0">
                <a:solidFill>
                  <a:srgbClr val="FFFFFF"/>
                </a:solidFill>
                <a:latin typeface="Carlito"/>
                <a:cs typeface="Carlito"/>
              </a:rPr>
              <a:t> </a:t>
            </a:r>
            <a:r>
              <a:rPr sz="2000" spc="-10" dirty="0">
                <a:solidFill>
                  <a:srgbClr val="FFFFFF"/>
                </a:solidFill>
                <a:latin typeface="Carlito"/>
                <a:cs typeface="Carlito"/>
              </a:rPr>
              <a:t>sections.</a:t>
            </a:r>
            <a:endParaRPr sz="2000">
              <a:latin typeface="Carlito"/>
              <a:cs typeface="Carlito"/>
            </a:endParaRPr>
          </a:p>
        </p:txBody>
      </p:sp>
      <p:grpSp>
        <p:nvGrpSpPr>
          <p:cNvPr id="19" name="object 19"/>
          <p:cNvGrpSpPr/>
          <p:nvPr/>
        </p:nvGrpSpPr>
        <p:grpSpPr>
          <a:xfrm>
            <a:off x="3182023" y="2587358"/>
            <a:ext cx="8362315" cy="1028700"/>
            <a:chOff x="3182023" y="2587358"/>
            <a:chExt cx="8362315" cy="1028700"/>
          </a:xfrm>
        </p:grpSpPr>
        <p:sp>
          <p:nvSpPr>
            <p:cNvPr id="20" name="object 20"/>
            <p:cNvSpPr/>
            <p:nvPr/>
          </p:nvSpPr>
          <p:spPr>
            <a:xfrm>
              <a:off x="3188373" y="2593708"/>
              <a:ext cx="8349615" cy="1016000"/>
            </a:xfrm>
            <a:custGeom>
              <a:avLst/>
              <a:gdLst/>
              <a:ahLst/>
              <a:cxnLst/>
              <a:rect l="l" t="t" r="r" b="b"/>
              <a:pathLst>
                <a:path w="8349615" h="1016000">
                  <a:moveTo>
                    <a:pt x="8180247" y="0"/>
                  </a:moveTo>
                  <a:lnTo>
                    <a:pt x="169290" y="0"/>
                  </a:lnTo>
                  <a:lnTo>
                    <a:pt x="124286" y="6047"/>
                  </a:lnTo>
                  <a:lnTo>
                    <a:pt x="83846" y="23113"/>
                  </a:lnTo>
                  <a:lnTo>
                    <a:pt x="49583" y="49585"/>
                  </a:lnTo>
                  <a:lnTo>
                    <a:pt x="23113" y="83850"/>
                  </a:lnTo>
                  <a:lnTo>
                    <a:pt x="6047" y="124293"/>
                  </a:lnTo>
                  <a:lnTo>
                    <a:pt x="0" y="169303"/>
                  </a:lnTo>
                  <a:lnTo>
                    <a:pt x="0" y="846467"/>
                  </a:lnTo>
                  <a:lnTo>
                    <a:pt x="6047" y="891473"/>
                  </a:lnTo>
                  <a:lnTo>
                    <a:pt x="23113" y="931915"/>
                  </a:lnTo>
                  <a:lnTo>
                    <a:pt x="49583" y="966181"/>
                  </a:lnTo>
                  <a:lnTo>
                    <a:pt x="83846" y="992655"/>
                  </a:lnTo>
                  <a:lnTo>
                    <a:pt x="124286" y="1009723"/>
                  </a:lnTo>
                  <a:lnTo>
                    <a:pt x="169290" y="1015771"/>
                  </a:lnTo>
                  <a:lnTo>
                    <a:pt x="8180247" y="1015771"/>
                  </a:lnTo>
                  <a:lnTo>
                    <a:pt x="8225257" y="1009723"/>
                  </a:lnTo>
                  <a:lnTo>
                    <a:pt x="8265701" y="992655"/>
                  </a:lnTo>
                  <a:lnTo>
                    <a:pt x="8299965" y="966181"/>
                  </a:lnTo>
                  <a:lnTo>
                    <a:pt x="8326437" y="931915"/>
                  </a:lnTo>
                  <a:lnTo>
                    <a:pt x="8343504" y="891473"/>
                  </a:lnTo>
                  <a:lnTo>
                    <a:pt x="8349551" y="846467"/>
                  </a:lnTo>
                  <a:lnTo>
                    <a:pt x="8349551" y="169303"/>
                  </a:lnTo>
                  <a:lnTo>
                    <a:pt x="8343504" y="124293"/>
                  </a:lnTo>
                  <a:lnTo>
                    <a:pt x="8326437" y="83850"/>
                  </a:lnTo>
                  <a:lnTo>
                    <a:pt x="8299965" y="49585"/>
                  </a:lnTo>
                  <a:lnTo>
                    <a:pt x="8265701" y="23113"/>
                  </a:lnTo>
                  <a:lnTo>
                    <a:pt x="8225257" y="6047"/>
                  </a:lnTo>
                  <a:lnTo>
                    <a:pt x="8180247" y="0"/>
                  </a:lnTo>
                  <a:close/>
                </a:path>
              </a:pathLst>
            </a:custGeom>
            <a:solidFill>
              <a:srgbClr val="7413DC"/>
            </a:solidFill>
          </p:spPr>
          <p:txBody>
            <a:bodyPr wrap="square" lIns="0" tIns="0" rIns="0" bIns="0" rtlCol="0"/>
            <a:lstStyle/>
            <a:p>
              <a:endParaRPr/>
            </a:p>
          </p:txBody>
        </p:sp>
        <p:sp>
          <p:nvSpPr>
            <p:cNvPr id="21" name="object 21"/>
            <p:cNvSpPr/>
            <p:nvPr/>
          </p:nvSpPr>
          <p:spPr>
            <a:xfrm>
              <a:off x="3188373" y="2593708"/>
              <a:ext cx="8349615" cy="1016000"/>
            </a:xfrm>
            <a:custGeom>
              <a:avLst/>
              <a:gdLst/>
              <a:ahLst/>
              <a:cxnLst/>
              <a:rect l="l" t="t" r="r" b="b"/>
              <a:pathLst>
                <a:path w="8349615" h="1016000">
                  <a:moveTo>
                    <a:pt x="0" y="169302"/>
                  </a:moveTo>
                  <a:lnTo>
                    <a:pt x="6047" y="124294"/>
                  </a:lnTo>
                  <a:lnTo>
                    <a:pt x="23114" y="83852"/>
                  </a:lnTo>
                  <a:lnTo>
                    <a:pt x="49587" y="49587"/>
                  </a:lnTo>
                  <a:lnTo>
                    <a:pt x="83851" y="23114"/>
                  </a:lnTo>
                  <a:lnTo>
                    <a:pt x="124294" y="6047"/>
                  </a:lnTo>
                  <a:lnTo>
                    <a:pt x="169301" y="0"/>
                  </a:lnTo>
                  <a:lnTo>
                    <a:pt x="8180264" y="0"/>
                  </a:lnTo>
                  <a:lnTo>
                    <a:pt x="8225270" y="6047"/>
                  </a:lnTo>
                  <a:lnTo>
                    <a:pt x="8265712" y="23114"/>
                  </a:lnTo>
                  <a:lnTo>
                    <a:pt x="8299977" y="49587"/>
                  </a:lnTo>
                  <a:lnTo>
                    <a:pt x="8326449" y="83852"/>
                  </a:lnTo>
                  <a:lnTo>
                    <a:pt x="8343517" y="124294"/>
                  </a:lnTo>
                  <a:lnTo>
                    <a:pt x="8349564" y="169302"/>
                  </a:lnTo>
                  <a:lnTo>
                    <a:pt x="8349564" y="846467"/>
                  </a:lnTo>
                  <a:lnTo>
                    <a:pt x="8343517" y="891474"/>
                  </a:lnTo>
                  <a:lnTo>
                    <a:pt x="8326449" y="931917"/>
                  </a:lnTo>
                  <a:lnTo>
                    <a:pt x="8299977" y="966182"/>
                  </a:lnTo>
                  <a:lnTo>
                    <a:pt x="8265712" y="992655"/>
                  </a:lnTo>
                  <a:lnTo>
                    <a:pt x="8225270" y="1009722"/>
                  </a:lnTo>
                  <a:lnTo>
                    <a:pt x="8180264" y="1015770"/>
                  </a:lnTo>
                  <a:lnTo>
                    <a:pt x="169301" y="1015770"/>
                  </a:lnTo>
                  <a:lnTo>
                    <a:pt x="124294" y="1009722"/>
                  </a:lnTo>
                  <a:lnTo>
                    <a:pt x="83851" y="992655"/>
                  </a:lnTo>
                  <a:lnTo>
                    <a:pt x="49587" y="966182"/>
                  </a:lnTo>
                  <a:lnTo>
                    <a:pt x="23114" y="931917"/>
                  </a:lnTo>
                  <a:lnTo>
                    <a:pt x="6047" y="891474"/>
                  </a:lnTo>
                  <a:lnTo>
                    <a:pt x="0" y="846467"/>
                  </a:lnTo>
                  <a:lnTo>
                    <a:pt x="0" y="169302"/>
                  </a:lnTo>
                  <a:close/>
                </a:path>
              </a:pathLst>
            </a:custGeom>
            <a:ln w="12700">
              <a:solidFill>
                <a:srgbClr val="2F528F"/>
              </a:solidFill>
            </a:ln>
          </p:spPr>
          <p:txBody>
            <a:bodyPr wrap="square" lIns="0" tIns="0" rIns="0" bIns="0" rtlCol="0"/>
            <a:lstStyle/>
            <a:p>
              <a:endParaRPr/>
            </a:p>
          </p:txBody>
        </p:sp>
      </p:grpSp>
      <p:sp>
        <p:nvSpPr>
          <p:cNvPr id="22" name="object 22"/>
          <p:cNvSpPr txBox="1"/>
          <p:nvPr/>
        </p:nvSpPr>
        <p:spPr>
          <a:xfrm>
            <a:off x="3316694" y="2619756"/>
            <a:ext cx="7985759" cy="939800"/>
          </a:xfrm>
          <a:prstGeom prst="rect">
            <a:avLst/>
          </a:prstGeom>
        </p:spPr>
        <p:txBody>
          <a:bodyPr vert="horz" wrap="square" lIns="0" tIns="12700" rIns="0" bIns="0" rtlCol="0">
            <a:spAutoFit/>
          </a:bodyPr>
          <a:lstStyle/>
          <a:p>
            <a:pPr marL="12700" marR="5080">
              <a:lnSpc>
                <a:spcPct val="100000"/>
              </a:lnSpc>
              <a:spcBef>
                <a:spcPts val="100"/>
              </a:spcBef>
            </a:pPr>
            <a:r>
              <a:rPr sz="2000" spc="-90" dirty="0">
                <a:solidFill>
                  <a:srgbClr val="FFFFFF"/>
                </a:solidFill>
                <a:latin typeface="Carlito"/>
                <a:cs typeface="Carlito"/>
              </a:rPr>
              <a:t>To</a:t>
            </a:r>
            <a:r>
              <a:rPr sz="2000" spc="-25" dirty="0">
                <a:solidFill>
                  <a:srgbClr val="FFFFFF"/>
                </a:solidFill>
                <a:latin typeface="Carlito"/>
                <a:cs typeface="Carlito"/>
              </a:rPr>
              <a:t> </a:t>
            </a:r>
            <a:r>
              <a:rPr sz="2000" dirty="0">
                <a:solidFill>
                  <a:srgbClr val="FFFFFF"/>
                </a:solidFill>
                <a:latin typeface="Carlito"/>
                <a:cs typeface="Carlito"/>
              </a:rPr>
              <a:t>provide</a:t>
            </a:r>
            <a:r>
              <a:rPr sz="2000" spc="-90" dirty="0">
                <a:solidFill>
                  <a:srgbClr val="FFFFFF"/>
                </a:solidFill>
                <a:latin typeface="Carlito"/>
                <a:cs typeface="Carlito"/>
              </a:rPr>
              <a:t> </a:t>
            </a:r>
            <a:r>
              <a:rPr sz="2000" dirty="0">
                <a:solidFill>
                  <a:srgbClr val="FFFFFF"/>
                </a:solidFill>
                <a:latin typeface="Carlito"/>
                <a:cs typeface="Carlito"/>
              </a:rPr>
              <a:t>leaders</a:t>
            </a:r>
            <a:r>
              <a:rPr sz="2000" spc="-55" dirty="0">
                <a:solidFill>
                  <a:srgbClr val="FFFFFF"/>
                </a:solidFill>
                <a:latin typeface="Carlito"/>
                <a:cs typeface="Carlito"/>
              </a:rPr>
              <a:t> </a:t>
            </a:r>
            <a:r>
              <a:rPr sz="2000" dirty="0">
                <a:solidFill>
                  <a:srgbClr val="FFFFFF"/>
                </a:solidFill>
                <a:latin typeface="Carlito"/>
                <a:cs typeface="Carlito"/>
              </a:rPr>
              <a:t>with</a:t>
            </a:r>
            <a:r>
              <a:rPr sz="2000" spc="-55" dirty="0">
                <a:solidFill>
                  <a:srgbClr val="FFFFFF"/>
                </a:solidFill>
                <a:latin typeface="Carlito"/>
                <a:cs typeface="Carlito"/>
              </a:rPr>
              <a:t> </a:t>
            </a:r>
            <a:r>
              <a:rPr sz="2000" spc="-10" dirty="0">
                <a:solidFill>
                  <a:srgbClr val="FFFFFF"/>
                </a:solidFill>
                <a:latin typeface="Carlito"/>
                <a:cs typeface="Carlito"/>
              </a:rPr>
              <a:t>appropriate</a:t>
            </a:r>
            <a:r>
              <a:rPr sz="2000" spc="-55" dirty="0">
                <a:solidFill>
                  <a:srgbClr val="FFFFFF"/>
                </a:solidFill>
                <a:latin typeface="Carlito"/>
                <a:cs typeface="Carlito"/>
              </a:rPr>
              <a:t> </a:t>
            </a:r>
            <a:r>
              <a:rPr sz="2000" dirty="0">
                <a:solidFill>
                  <a:srgbClr val="FFFFFF"/>
                </a:solidFill>
                <a:latin typeface="Carlito"/>
                <a:cs typeface="Carlito"/>
              </a:rPr>
              <a:t>support,</a:t>
            </a:r>
            <a:r>
              <a:rPr sz="2000" spc="-55" dirty="0">
                <a:solidFill>
                  <a:srgbClr val="FFFFFF"/>
                </a:solidFill>
                <a:latin typeface="Carlito"/>
                <a:cs typeface="Carlito"/>
              </a:rPr>
              <a:t> </a:t>
            </a:r>
            <a:r>
              <a:rPr sz="2000" dirty="0">
                <a:solidFill>
                  <a:srgbClr val="FFFFFF"/>
                </a:solidFill>
                <a:latin typeface="Carlito"/>
                <a:cs typeface="Carlito"/>
              </a:rPr>
              <a:t>training</a:t>
            </a:r>
            <a:r>
              <a:rPr sz="2000" spc="-65" dirty="0">
                <a:solidFill>
                  <a:srgbClr val="FFFFFF"/>
                </a:solidFill>
                <a:latin typeface="Carlito"/>
                <a:cs typeface="Carlito"/>
              </a:rPr>
              <a:t> </a:t>
            </a:r>
            <a:r>
              <a:rPr sz="2000" dirty="0">
                <a:solidFill>
                  <a:srgbClr val="FFFFFF"/>
                </a:solidFill>
                <a:latin typeface="Carlito"/>
                <a:cs typeface="Carlito"/>
              </a:rPr>
              <a:t>and</a:t>
            </a:r>
            <a:r>
              <a:rPr sz="2000" spc="-55" dirty="0">
                <a:solidFill>
                  <a:srgbClr val="FFFFFF"/>
                </a:solidFill>
                <a:latin typeface="Carlito"/>
                <a:cs typeface="Carlito"/>
              </a:rPr>
              <a:t> </a:t>
            </a:r>
            <a:r>
              <a:rPr sz="2000" dirty="0">
                <a:solidFill>
                  <a:srgbClr val="FFFFFF"/>
                </a:solidFill>
                <a:latin typeface="Carlito"/>
                <a:cs typeface="Carlito"/>
              </a:rPr>
              <a:t>materials</a:t>
            </a:r>
            <a:r>
              <a:rPr sz="2000" spc="-55" dirty="0">
                <a:solidFill>
                  <a:srgbClr val="FFFFFF"/>
                </a:solidFill>
                <a:latin typeface="Carlito"/>
                <a:cs typeface="Carlito"/>
              </a:rPr>
              <a:t> </a:t>
            </a:r>
            <a:r>
              <a:rPr sz="2000" dirty="0">
                <a:solidFill>
                  <a:srgbClr val="FFFFFF"/>
                </a:solidFill>
                <a:latin typeface="Carlito"/>
                <a:cs typeface="Carlito"/>
              </a:rPr>
              <a:t>to</a:t>
            </a:r>
            <a:r>
              <a:rPr sz="2000" spc="-60" dirty="0">
                <a:solidFill>
                  <a:srgbClr val="FFFFFF"/>
                </a:solidFill>
                <a:latin typeface="Carlito"/>
                <a:cs typeface="Carlito"/>
              </a:rPr>
              <a:t> </a:t>
            </a:r>
            <a:r>
              <a:rPr sz="2000" spc="-10" dirty="0">
                <a:solidFill>
                  <a:srgbClr val="FFFFFF"/>
                </a:solidFill>
                <a:latin typeface="Carlito"/>
                <a:cs typeface="Carlito"/>
              </a:rPr>
              <a:t>deliver </a:t>
            </a:r>
            <a:r>
              <a:rPr sz="2000" dirty="0">
                <a:solidFill>
                  <a:srgbClr val="FFFFFF"/>
                </a:solidFill>
                <a:latin typeface="Carlito"/>
                <a:cs typeface="Carlito"/>
              </a:rPr>
              <a:t>the</a:t>
            </a:r>
            <a:r>
              <a:rPr sz="2000" spc="-35" dirty="0">
                <a:solidFill>
                  <a:srgbClr val="FFFFFF"/>
                </a:solidFill>
                <a:latin typeface="Carlito"/>
                <a:cs typeface="Carlito"/>
              </a:rPr>
              <a:t> </a:t>
            </a:r>
            <a:r>
              <a:rPr sz="2000" dirty="0">
                <a:solidFill>
                  <a:srgbClr val="FFFFFF"/>
                </a:solidFill>
                <a:latin typeface="Carlito"/>
                <a:cs typeface="Carlito"/>
              </a:rPr>
              <a:t>core</a:t>
            </a:r>
            <a:r>
              <a:rPr sz="2000" spc="-30" dirty="0">
                <a:solidFill>
                  <a:srgbClr val="FFFFFF"/>
                </a:solidFill>
                <a:latin typeface="Carlito"/>
                <a:cs typeface="Carlito"/>
              </a:rPr>
              <a:t> </a:t>
            </a:r>
            <a:r>
              <a:rPr sz="2000" dirty="0">
                <a:solidFill>
                  <a:srgbClr val="FFFFFF"/>
                </a:solidFill>
                <a:latin typeface="Carlito"/>
                <a:cs typeface="Carlito"/>
              </a:rPr>
              <a:t>scouting</a:t>
            </a:r>
            <a:r>
              <a:rPr sz="2000" spc="-40" dirty="0">
                <a:solidFill>
                  <a:srgbClr val="FFFFFF"/>
                </a:solidFill>
                <a:latin typeface="Carlito"/>
                <a:cs typeface="Carlito"/>
              </a:rPr>
              <a:t> </a:t>
            </a:r>
            <a:r>
              <a:rPr sz="2000" spc="-10" dirty="0">
                <a:solidFill>
                  <a:srgbClr val="FFFFFF"/>
                </a:solidFill>
                <a:latin typeface="Carlito"/>
                <a:cs typeface="Carlito"/>
              </a:rPr>
              <a:t>programmes,</a:t>
            </a:r>
            <a:r>
              <a:rPr sz="2000" spc="-35" dirty="0">
                <a:solidFill>
                  <a:srgbClr val="FFFFFF"/>
                </a:solidFill>
                <a:latin typeface="Carlito"/>
                <a:cs typeface="Carlito"/>
              </a:rPr>
              <a:t> </a:t>
            </a:r>
            <a:r>
              <a:rPr sz="2000" dirty="0">
                <a:solidFill>
                  <a:srgbClr val="FFFFFF"/>
                </a:solidFill>
                <a:latin typeface="Carlito"/>
                <a:cs typeface="Carlito"/>
              </a:rPr>
              <a:t>and</a:t>
            </a:r>
            <a:r>
              <a:rPr sz="2000" spc="-35" dirty="0">
                <a:solidFill>
                  <a:srgbClr val="FFFFFF"/>
                </a:solidFill>
                <a:latin typeface="Carlito"/>
                <a:cs typeface="Carlito"/>
              </a:rPr>
              <a:t> </a:t>
            </a:r>
            <a:r>
              <a:rPr sz="2000" dirty="0">
                <a:solidFill>
                  <a:srgbClr val="FFFFFF"/>
                </a:solidFill>
                <a:latin typeface="Carlito"/>
                <a:cs typeface="Carlito"/>
              </a:rPr>
              <a:t>access</a:t>
            </a:r>
            <a:r>
              <a:rPr sz="2000" spc="-30" dirty="0">
                <a:solidFill>
                  <a:srgbClr val="FFFFFF"/>
                </a:solidFill>
                <a:latin typeface="Carlito"/>
                <a:cs typeface="Carlito"/>
              </a:rPr>
              <a:t> </a:t>
            </a:r>
            <a:r>
              <a:rPr sz="2000" dirty="0">
                <a:solidFill>
                  <a:srgbClr val="FFFFFF"/>
                </a:solidFill>
                <a:latin typeface="Carlito"/>
                <a:cs typeface="Carlito"/>
              </a:rPr>
              <a:t>to</a:t>
            </a:r>
            <a:r>
              <a:rPr sz="2000" spc="-40" dirty="0">
                <a:solidFill>
                  <a:srgbClr val="FFFFFF"/>
                </a:solidFill>
                <a:latin typeface="Carlito"/>
                <a:cs typeface="Carlito"/>
              </a:rPr>
              <a:t> </a:t>
            </a:r>
            <a:r>
              <a:rPr sz="2000" spc="-25" dirty="0">
                <a:solidFill>
                  <a:srgbClr val="FFFFFF"/>
                </a:solidFill>
                <a:latin typeface="Carlito"/>
                <a:cs typeface="Carlito"/>
              </a:rPr>
              <a:t>county-</a:t>
            </a:r>
            <a:r>
              <a:rPr sz="2000" dirty="0">
                <a:solidFill>
                  <a:srgbClr val="FFFFFF"/>
                </a:solidFill>
                <a:latin typeface="Carlito"/>
                <a:cs typeface="Carlito"/>
              </a:rPr>
              <a:t>wide</a:t>
            </a:r>
            <a:r>
              <a:rPr sz="2000" spc="-30" dirty="0">
                <a:solidFill>
                  <a:srgbClr val="FFFFFF"/>
                </a:solidFill>
                <a:latin typeface="Carlito"/>
                <a:cs typeface="Carlito"/>
              </a:rPr>
              <a:t> </a:t>
            </a:r>
            <a:r>
              <a:rPr sz="2000" spc="-10" dirty="0">
                <a:solidFill>
                  <a:srgbClr val="FFFFFF"/>
                </a:solidFill>
                <a:latin typeface="Carlito"/>
                <a:cs typeface="Carlito"/>
              </a:rPr>
              <a:t>resources</a:t>
            </a:r>
            <a:r>
              <a:rPr sz="2000" spc="-35" dirty="0">
                <a:solidFill>
                  <a:srgbClr val="FFFFFF"/>
                </a:solidFill>
                <a:latin typeface="Carlito"/>
                <a:cs typeface="Carlito"/>
              </a:rPr>
              <a:t> </a:t>
            </a:r>
            <a:r>
              <a:rPr sz="2000" dirty="0">
                <a:solidFill>
                  <a:srgbClr val="FFFFFF"/>
                </a:solidFill>
                <a:latin typeface="Carlito"/>
                <a:cs typeface="Carlito"/>
              </a:rPr>
              <a:t>to</a:t>
            </a:r>
            <a:r>
              <a:rPr sz="2000" spc="-40" dirty="0">
                <a:solidFill>
                  <a:srgbClr val="FFFFFF"/>
                </a:solidFill>
                <a:latin typeface="Carlito"/>
                <a:cs typeface="Carlito"/>
              </a:rPr>
              <a:t> </a:t>
            </a:r>
            <a:r>
              <a:rPr sz="2000" spc="-25" dirty="0">
                <a:solidFill>
                  <a:srgbClr val="FFFFFF"/>
                </a:solidFill>
                <a:latin typeface="Carlito"/>
                <a:cs typeface="Carlito"/>
              </a:rPr>
              <a:t>add variety,</a:t>
            </a:r>
            <a:r>
              <a:rPr sz="2000" spc="-35" dirty="0">
                <a:solidFill>
                  <a:srgbClr val="FFFFFF"/>
                </a:solidFill>
                <a:latin typeface="Carlito"/>
                <a:cs typeface="Carlito"/>
              </a:rPr>
              <a:t> </a:t>
            </a:r>
            <a:r>
              <a:rPr sz="2000" spc="-10" dirty="0">
                <a:solidFill>
                  <a:srgbClr val="FFFFFF"/>
                </a:solidFill>
                <a:latin typeface="Carlito"/>
                <a:cs typeface="Carlito"/>
              </a:rPr>
              <a:t>adventure</a:t>
            </a:r>
            <a:r>
              <a:rPr sz="2000" spc="-25" dirty="0">
                <a:solidFill>
                  <a:srgbClr val="FFFFFF"/>
                </a:solidFill>
                <a:latin typeface="Carlito"/>
                <a:cs typeface="Carlito"/>
              </a:rPr>
              <a:t> </a:t>
            </a:r>
            <a:r>
              <a:rPr sz="2000" dirty="0">
                <a:solidFill>
                  <a:srgbClr val="FFFFFF"/>
                </a:solidFill>
                <a:latin typeface="Carlito"/>
                <a:cs typeface="Carlito"/>
              </a:rPr>
              <a:t>and</a:t>
            </a:r>
            <a:r>
              <a:rPr sz="2000" spc="-30" dirty="0">
                <a:solidFill>
                  <a:srgbClr val="FFFFFF"/>
                </a:solidFill>
                <a:latin typeface="Carlito"/>
                <a:cs typeface="Carlito"/>
              </a:rPr>
              <a:t> </a:t>
            </a:r>
            <a:r>
              <a:rPr sz="2000" spc="-10" dirty="0">
                <a:solidFill>
                  <a:srgbClr val="FFFFFF"/>
                </a:solidFill>
                <a:latin typeface="Carlito"/>
                <a:cs typeface="Carlito"/>
              </a:rPr>
              <a:t>interest.</a:t>
            </a:r>
            <a:endParaRPr sz="2000">
              <a:latin typeface="Carlito"/>
              <a:cs typeface="Carlito"/>
            </a:endParaRPr>
          </a:p>
        </p:txBody>
      </p:sp>
      <p:grpSp>
        <p:nvGrpSpPr>
          <p:cNvPr id="23" name="object 23"/>
          <p:cNvGrpSpPr/>
          <p:nvPr/>
        </p:nvGrpSpPr>
        <p:grpSpPr>
          <a:xfrm>
            <a:off x="3182023" y="3903459"/>
            <a:ext cx="8362315" cy="1028700"/>
            <a:chOff x="3182023" y="3903459"/>
            <a:chExt cx="8362315" cy="1028700"/>
          </a:xfrm>
        </p:grpSpPr>
        <p:sp>
          <p:nvSpPr>
            <p:cNvPr id="24" name="object 24"/>
            <p:cNvSpPr/>
            <p:nvPr/>
          </p:nvSpPr>
          <p:spPr>
            <a:xfrm>
              <a:off x="3188373" y="3909809"/>
              <a:ext cx="8349615" cy="1016000"/>
            </a:xfrm>
            <a:custGeom>
              <a:avLst/>
              <a:gdLst/>
              <a:ahLst/>
              <a:cxnLst/>
              <a:rect l="l" t="t" r="r" b="b"/>
              <a:pathLst>
                <a:path w="8349615" h="1016000">
                  <a:moveTo>
                    <a:pt x="8180247" y="0"/>
                  </a:moveTo>
                  <a:lnTo>
                    <a:pt x="169290" y="0"/>
                  </a:lnTo>
                  <a:lnTo>
                    <a:pt x="124286" y="6048"/>
                  </a:lnTo>
                  <a:lnTo>
                    <a:pt x="83846" y="23116"/>
                  </a:lnTo>
                  <a:lnTo>
                    <a:pt x="49583" y="49590"/>
                  </a:lnTo>
                  <a:lnTo>
                    <a:pt x="23113" y="83855"/>
                  </a:lnTo>
                  <a:lnTo>
                    <a:pt x="6047" y="124298"/>
                  </a:lnTo>
                  <a:lnTo>
                    <a:pt x="0" y="169303"/>
                  </a:lnTo>
                  <a:lnTo>
                    <a:pt x="0" y="846467"/>
                  </a:lnTo>
                  <a:lnTo>
                    <a:pt x="6047" y="891477"/>
                  </a:lnTo>
                  <a:lnTo>
                    <a:pt x="23113" y="931921"/>
                  </a:lnTo>
                  <a:lnTo>
                    <a:pt x="49583" y="966185"/>
                  </a:lnTo>
                  <a:lnTo>
                    <a:pt x="83846" y="992657"/>
                  </a:lnTo>
                  <a:lnTo>
                    <a:pt x="124286" y="1009724"/>
                  </a:lnTo>
                  <a:lnTo>
                    <a:pt x="169290" y="1015771"/>
                  </a:lnTo>
                  <a:lnTo>
                    <a:pt x="8180247" y="1015771"/>
                  </a:lnTo>
                  <a:lnTo>
                    <a:pt x="8225257" y="1009724"/>
                  </a:lnTo>
                  <a:lnTo>
                    <a:pt x="8265701" y="992657"/>
                  </a:lnTo>
                  <a:lnTo>
                    <a:pt x="8299965" y="966185"/>
                  </a:lnTo>
                  <a:lnTo>
                    <a:pt x="8326437" y="931921"/>
                  </a:lnTo>
                  <a:lnTo>
                    <a:pt x="8343504" y="891477"/>
                  </a:lnTo>
                  <a:lnTo>
                    <a:pt x="8349551" y="846467"/>
                  </a:lnTo>
                  <a:lnTo>
                    <a:pt x="8349551" y="169303"/>
                  </a:lnTo>
                  <a:lnTo>
                    <a:pt x="8343504" y="124298"/>
                  </a:lnTo>
                  <a:lnTo>
                    <a:pt x="8326437" y="83855"/>
                  </a:lnTo>
                  <a:lnTo>
                    <a:pt x="8299965" y="49590"/>
                  </a:lnTo>
                  <a:lnTo>
                    <a:pt x="8265701" y="23116"/>
                  </a:lnTo>
                  <a:lnTo>
                    <a:pt x="8225257" y="6048"/>
                  </a:lnTo>
                  <a:lnTo>
                    <a:pt x="8180247" y="0"/>
                  </a:lnTo>
                  <a:close/>
                </a:path>
              </a:pathLst>
            </a:custGeom>
            <a:solidFill>
              <a:srgbClr val="7413DC"/>
            </a:solidFill>
          </p:spPr>
          <p:txBody>
            <a:bodyPr wrap="square" lIns="0" tIns="0" rIns="0" bIns="0" rtlCol="0"/>
            <a:lstStyle/>
            <a:p>
              <a:endParaRPr/>
            </a:p>
          </p:txBody>
        </p:sp>
        <p:sp>
          <p:nvSpPr>
            <p:cNvPr id="25" name="object 25"/>
            <p:cNvSpPr/>
            <p:nvPr/>
          </p:nvSpPr>
          <p:spPr>
            <a:xfrm>
              <a:off x="3188373" y="3909809"/>
              <a:ext cx="8349615" cy="1016000"/>
            </a:xfrm>
            <a:custGeom>
              <a:avLst/>
              <a:gdLst/>
              <a:ahLst/>
              <a:cxnLst/>
              <a:rect l="l" t="t" r="r" b="b"/>
              <a:pathLst>
                <a:path w="8349615" h="1016000">
                  <a:moveTo>
                    <a:pt x="0" y="169302"/>
                  </a:moveTo>
                  <a:lnTo>
                    <a:pt x="6047" y="124294"/>
                  </a:lnTo>
                  <a:lnTo>
                    <a:pt x="23114" y="83852"/>
                  </a:lnTo>
                  <a:lnTo>
                    <a:pt x="49587" y="49587"/>
                  </a:lnTo>
                  <a:lnTo>
                    <a:pt x="83851" y="23114"/>
                  </a:lnTo>
                  <a:lnTo>
                    <a:pt x="124294" y="6047"/>
                  </a:lnTo>
                  <a:lnTo>
                    <a:pt x="169301" y="0"/>
                  </a:lnTo>
                  <a:lnTo>
                    <a:pt x="8180264" y="0"/>
                  </a:lnTo>
                  <a:lnTo>
                    <a:pt x="8225270" y="6047"/>
                  </a:lnTo>
                  <a:lnTo>
                    <a:pt x="8265712" y="23114"/>
                  </a:lnTo>
                  <a:lnTo>
                    <a:pt x="8299977" y="49587"/>
                  </a:lnTo>
                  <a:lnTo>
                    <a:pt x="8326449" y="83852"/>
                  </a:lnTo>
                  <a:lnTo>
                    <a:pt x="8343517" y="124294"/>
                  </a:lnTo>
                  <a:lnTo>
                    <a:pt x="8349564" y="169302"/>
                  </a:lnTo>
                  <a:lnTo>
                    <a:pt x="8349564" y="846467"/>
                  </a:lnTo>
                  <a:lnTo>
                    <a:pt x="8343517" y="891474"/>
                  </a:lnTo>
                  <a:lnTo>
                    <a:pt x="8326449" y="931917"/>
                  </a:lnTo>
                  <a:lnTo>
                    <a:pt x="8299977" y="966182"/>
                  </a:lnTo>
                  <a:lnTo>
                    <a:pt x="8265712" y="992655"/>
                  </a:lnTo>
                  <a:lnTo>
                    <a:pt x="8225270" y="1009722"/>
                  </a:lnTo>
                  <a:lnTo>
                    <a:pt x="8180264" y="1015770"/>
                  </a:lnTo>
                  <a:lnTo>
                    <a:pt x="169301" y="1015770"/>
                  </a:lnTo>
                  <a:lnTo>
                    <a:pt x="124294" y="1009722"/>
                  </a:lnTo>
                  <a:lnTo>
                    <a:pt x="83851" y="992655"/>
                  </a:lnTo>
                  <a:lnTo>
                    <a:pt x="49587" y="966182"/>
                  </a:lnTo>
                  <a:lnTo>
                    <a:pt x="23114" y="931917"/>
                  </a:lnTo>
                  <a:lnTo>
                    <a:pt x="6047" y="891474"/>
                  </a:lnTo>
                  <a:lnTo>
                    <a:pt x="0" y="846467"/>
                  </a:lnTo>
                  <a:lnTo>
                    <a:pt x="0" y="169302"/>
                  </a:lnTo>
                  <a:close/>
                </a:path>
              </a:pathLst>
            </a:custGeom>
            <a:ln w="12700">
              <a:solidFill>
                <a:srgbClr val="2F528F"/>
              </a:solidFill>
            </a:ln>
          </p:spPr>
          <p:txBody>
            <a:bodyPr wrap="square" lIns="0" tIns="0" rIns="0" bIns="0" rtlCol="0"/>
            <a:lstStyle/>
            <a:p>
              <a:endParaRPr/>
            </a:p>
          </p:txBody>
        </p:sp>
      </p:grpSp>
      <p:sp>
        <p:nvSpPr>
          <p:cNvPr id="26" name="object 26"/>
          <p:cNvSpPr txBox="1"/>
          <p:nvPr/>
        </p:nvSpPr>
        <p:spPr>
          <a:xfrm>
            <a:off x="3316694" y="4088892"/>
            <a:ext cx="7781925" cy="635000"/>
          </a:xfrm>
          <a:prstGeom prst="rect">
            <a:avLst/>
          </a:prstGeom>
        </p:spPr>
        <p:txBody>
          <a:bodyPr vert="horz" wrap="square" lIns="0" tIns="12700" rIns="0" bIns="0" rtlCol="0">
            <a:spAutoFit/>
          </a:bodyPr>
          <a:lstStyle/>
          <a:p>
            <a:pPr marL="12700" marR="5080">
              <a:lnSpc>
                <a:spcPct val="100000"/>
              </a:lnSpc>
              <a:spcBef>
                <a:spcPts val="100"/>
              </a:spcBef>
            </a:pPr>
            <a:r>
              <a:rPr sz="2000" spc="-90" dirty="0">
                <a:solidFill>
                  <a:srgbClr val="FFFFFF"/>
                </a:solidFill>
                <a:latin typeface="Carlito"/>
                <a:cs typeface="Carlito"/>
              </a:rPr>
              <a:t>To</a:t>
            </a:r>
            <a:r>
              <a:rPr sz="2000" spc="-25" dirty="0">
                <a:solidFill>
                  <a:srgbClr val="FFFFFF"/>
                </a:solidFill>
                <a:latin typeface="Carlito"/>
                <a:cs typeface="Carlito"/>
              </a:rPr>
              <a:t> </a:t>
            </a:r>
            <a:r>
              <a:rPr sz="2000" dirty="0">
                <a:solidFill>
                  <a:srgbClr val="FFFFFF"/>
                </a:solidFill>
                <a:latin typeface="Carlito"/>
                <a:cs typeface="Carlito"/>
              </a:rPr>
              <a:t>focus</a:t>
            </a:r>
            <a:r>
              <a:rPr sz="2000" spc="-80" dirty="0">
                <a:solidFill>
                  <a:srgbClr val="FFFFFF"/>
                </a:solidFill>
                <a:latin typeface="Carlito"/>
                <a:cs typeface="Carlito"/>
              </a:rPr>
              <a:t> </a:t>
            </a:r>
            <a:r>
              <a:rPr sz="2000" dirty="0">
                <a:solidFill>
                  <a:srgbClr val="FFFFFF"/>
                </a:solidFill>
                <a:latin typeface="Carlito"/>
                <a:cs typeface="Carlito"/>
              </a:rPr>
              <a:t>what</a:t>
            </a:r>
            <a:r>
              <a:rPr sz="2000" spc="-45" dirty="0">
                <a:solidFill>
                  <a:srgbClr val="FFFFFF"/>
                </a:solidFill>
                <a:latin typeface="Carlito"/>
                <a:cs typeface="Carlito"/>
              </a:rPr>
              <a:t> </a:t>
            </a:r>
            <a:r>
              <a:rPr sz="2000" dirty="0">
                <a:solidFill>
                  <a:srgbClr val="FFFFFF"/>
                </a:solidFill>
                <a:latin typeface="Carlito"/>
                <a:cs typeface="Carlito"/>
              </a:rPr>
              <a:t>we</a:t>
            </a:r>
            <a:r>
              <a:rPr sz="2000" spc="-45" dirty="0">
                <a:solidFill>
                  <a:srgbClr val="FFFFFF"/>
                </a:solidFill>
                <a:latin typeface="Carlito"/>
                <a:cs typeface="Carlito"/>
              </a:rPr>
              <a:t> </a:t>
            </a:r>
            <a:r>
              <a:rPr sz="2000" dirty="0">
                <a:solidFill>
                  <a:srgbClr val="FFFFFF"/>
                </a:solidFill>
                <a:latin typeface="Carlito"/>
                <a:cs typeface="Carlito"/>
              </a:rPr>
              <a:t>do</a:t>
            </a:r>
            <a:r>
              <a:rPr sz="2000" spc="-55" dirty="0">
                <a:solidFill>
                  <a:srgbClr val="FFFFFF"/>
                </a:solidFill>
                <a:latin typeface="Carlito"/>
                <a:cs typeface="Carlito"/>
              </a:rPr>
              <a:t> </a:t>
            </a:r>
            <a:r>
              <a:rPr sz="2000" dirty="0">
                <a:solidFill>
                  <a:srgbClr val="FFFFFF"/>
                </a:solidFill>
                <a:latin typeface="Carlito"/>
                <a:cs typeface="Carlito"/>
              </a:rPr>
              <a:t>at</a:t>
            </a:r>
            <a:r>
              <a:rPr sz="2000" spc="-45" dirty="0">
                <a:solidFill>
                  <a:srgbClr val="FFFFFF"/>
                </a:solidFill>
                <a:latin typeface="Carlito"/>
                <a:cs typeface="Carlito"/>
              </a:rPr>
              <a:t> </a:t>
            </a:r>
            <a:r>
              <a:rPr sz="2000" dirty="0">
                <a:solidFill>
                  <a:srgbClr val="FFFFFF"/>
                </a:solidFill>
                <a:latin typeface="Carlito"/>
                <a:cs typeface="Carlito"/>
              </a:rPr>
              <a:t>county</a:t>
            </a:r>
            <a:r>
              <a:rPr sz="2000" spc="-55" dirty="0">
                <a:solidFill>
                  <a:srgbClr val="FFFFFF"/>
                </a:solidFill>
                <a:latin typeface="Carlito"/>
                <a:cs typeface="Carlito"/>
              </a:rPr>
              <a:t> </a:t>
            </a:r>
            <a:r>
              <a:rPr sz="2000" dirty="0">
                <a:solidFill>
                  <a:srgbClr val="FFFFFF"/>
                </a:solidFill>
                <a:latin typeface="Carlito"/>
                <a:cs typeface="Carlito"/>
              </a:rPr>
              <a:t>level</a:t>
            </a:r>
            <a:r>
              <a:rPr sz="2000" spc="-45" dirty="0">
                <a:solidFill>
                  <a:srgbClr val="FFFFFF"/>
                </a:solidFill>
                <a:latin typeface="Carlito"/>
                <a:cs typeface="Carlito"/>
              </a:rPr>
              <a:t> </a:t>
            </a:r>
            <a:r>
              <a:rPr sz="2000" dirty="0">
                <a:solidFill>
                  <a:srgbClr val="FFFFFF"/>
                </a:solidFill>
                <a:latin typeface="Carlito"/>
                <a:cs typeface="Carlito"/>
              </a:rPr>
              <a:t>to</a:t>
            </a:r>
            <a:r>
              <a:rPr sz="2000" spc="-55" dirty="0">
                <a:solidFill>
                  <a:srgbClr val="FFFFFF"/>
                </a:solidFill>
                <a:latin typeface="Carlito"/>
                <a:cs typeface="Carlito"/>
              </a:rPr>
              <a:t> </a:t>
            </a:r>
            <a:r>
              <a:rPr sz="2000" dirty="0">
                <a:solidFill>
                  <a:srgbClr val="FFFFFF"/>
                </a:solidFill>
                <a:latin typeface="Carlito"/>
                <a:cs typeface="Carlito"/>
              </a:rPr>
              <a:t>maximise</a:t>
            </a:r>
            <a:r>
              <a:rPr sz="2000" spc="-40" dirty="0">
                <a:solidFill>
                  <a:srgbClr val="FFFFFF"/>
                </a:solidFill>
                <a:latin typeface="Carlito"/>
                <a:cs typeface="Carlito"/>
              </a:rPr>
              <a:t> </a:t>
            </a:r>
            <a:r>
              <a:rPr sz="2000" dirty="0">
                <a:solidFill>
                  <a:srgbClr val="FFFFFF"/>
                </a:solidFill>
                <a:latin typeface="Carlito"/>
                <a:cs typeface="Carlito"/>
              </a:rPr>
              <a:t>value</a:t>
            </a:r>
            <a:r>
              <a:rPr sz="2000" spc="-50" dirty="0">
                <a:solidFill>
                  <a:srgbClr val="FFFFFF"/>
                </a:solidFill>
                <a:latin typeface="Carlito"/>
                <a:cs typeface="Carlito"/>
              </a:rPr>
              <a:t> </a:t>
            </a:r>
            <a:r>
              <a:rPr sz="2000" dirty="0">
                <a:solidFill>
                  <a:srgbClr val="FFFFFF"/>
                </a:solidFill>
                <a:latin typeface="Carlito"/>
                <a:cs typeface="Carlito"/>
              </a:rPr>
              <a:t>from</a:t>
            </a:r>
            <a:r>
              <a:rPr sz="2000" spc="-45" dirty="0">
                <a:solidFill>
                  <a:srgbClr val="FFFFFF"/>
                </a:solidFill>
                <a:latin typeface="Carlito"/>
                <a:cs typeface="Carlito"/>
              </a:rPr>
              <a:t> </a:t>
            </a:r>
            <a:r>
              <a:rPr sz="2000" dirty="0">
                <a:solidFill>
                  <a:srgbClr val="FFFFFF"/>
                </a:solidFill>
                <a:latin typeface="Carlito"/>
                <a:cs typeface="Carlito"/>
              </a:rPr>
              <a:t>the</a:t>
            </a:r>
            <a:r>
              <a:rPr sz="2000" spc="-45" dirty="0">
                <a:solidFill>
                  <a:srgbClr val="FFFFFF"/>
                </a:solidFill>
                <a:latin typeface="Carlito"/>
                <a:cs typeface="Carlito"/>
              </a:rPr>
              <a:t> </a:t>
            </a:r>
            <a:r>
              <a:rPr sz="2000" spc="-10" dirty="0">
                <a:solidFill>
                  <a:srgbClr val="FFFFFF"/>
                </a:solidFill>
                <a:latin typeface="Carlito"/>
                <a:cs typeface="Carlito"/>
              </a:rPr>
              <a:t>volunteers’ </a:t>
            </a:r>
            <a:r>
              <a:rPr sz="2000" dirty="0">
                <a:solidFill>
                  <a:srgbClr val="FFFFFF"/>
                </a:solidFill>
                <a:latin typeface="Carlito"/>
                <a:cs typeface="Carlito"/>
              </a:rPr>
              <a:t>time</a:t>
            </a:r>
            <a:r>
              <a:rPr sz="2000" spc="-50" dirty="0">
                <a:solidFill>
                  <a:srgbClr val="FFFFFF"/>
                </a:solidFill>
                <a:latin typeface="Carlito"/>
                <a:cs typeface="Carlito"/>
              </a:rPr>
              <a:t> </a:t>
            </a:r>
            <a:r>
              <a:rPr sz="2000" dirty="0">
                <a:solidFill>
                  <a:srgbClr val="FFFFFF"/>
                </a:solidFill>
                <a:latin typeface="Carlito"/>
                <a:cs typeface="Carlito"/>
              </a:rPr>
              <a:t>that</a:t>
            </a:r>
            <a:r>
              <a:rPr sz="2000" spc="-50" dirty="0">
                <a:solidFill>
                  <a:srgbClr val="FFFFFF"/>
                </a:solidFill>
                <a:latin typeface="Carlito"/>
                <a:cs typeface="Carlito"/>
              </a:rPr>
              <a:t> </a:t>
            </a:r>
            <a:r>
              <a:rPr sz="2000" dirty="0">
                <a:solidFill>
                  <a:srgbClr val="FFFFFF"/>
                </a:solidFill>
                <a:latin typeface="Carlito"/>
                <a:cs typeface="Carlito"/>
              </a:rPr>
              <a:t>we</a:t>
            </a:r>
            <a:r>
              <a:rPr sz="2000" spc="-50" dirty="0">
                <a:solidFill>
                  <a:srgbClr val="FFFFFF"/>
                </a:solidFill>
                <a:latin typeface="Carlito"/>
                <a:cs typeface="Carlito"/>
              </a:rPr>
              <a:t> </a:t>
            </a:r>
            <a:r>
              <a:rPr sz="2000" dirty="0">
                <a:solidFill>
                  <a:srgbClr val="FFFFFF"/>
                </a:solidFill>
                <a:latin typeface="Carlito"/>
                <a:cs typeface="Carlito"/>
              </a:rPr>
              <a:t>invest</a:t>
            </a:r>
            <a:r>
              <a:rPr sz="2000" spc="-45" dirty="0">
                <a:solidFill>
                  <a:srgbClr val="FFFFFF"/>
                </a:solidFill>
                <a:latin typeface="Carlito"/>
                <a:cs typeface="Carlito"/>
              </a:rPr>
              <a:t> </a:t>
            </a:r>
            <a:r>
              <a:rPr sz="2000" dirty="0">
                <a:solidFill>
                  <a:srgbClr val="FFFFFF"/>
                </a:solidFill>
                <a:latin typeface="Carlito"/>
                <a:cs typeface="Carlito"/>
              </a:rPr>
              <a:t>in</a:t>
            </a:r>
            <a:r>
              <a:rPr sz="2000" spc="-55" dirty="0">
                <a:solidFill>
                  <a:srgbClr val="FFFFFF"/>
                </a:solidFill>
                <a:latin typeface="Carlito"/>
                <a:cs typeface="Carlito"/>
              </a:rPr>
              <a:t> </a:t>
            </a:r>
            <a:r>
              <a:rPr sz="2000" spc="-10" dirty="0">
                <a:solidFill>
                  <a:srgbClr val="FFFFFF"/>
                </a:solidFill>
                <a:latin typeface="Carlito"/>
                <a:cs typeface="Carlito"/>
              </a:rPr>
              <a:t>programme</a:t>
            </a:r>
            <a:r>
              <a:rPr sz="2000" spc="-50" dirty="0">
                <a:solidFill>
                  <a:srgbClr val="FFFFFF"/>
                </a:solidFill>
                <a:latin typeface="Carlito"/>
                <a:cs typeface="Carlito"/>
              </a:rPr>
              <a:t> </a:t>
            </a:r>
            <a:r>
              <a:rPr sz="2000" spc="-10" dirty="0">
                <a:solidFill>
                  <a:srgbClr val="FFFFFF"/>
                </a:solidFill>
                <a:latin typeface="Carlito"/>
                <a:cs typeface="Carlito"/>
              </a:rPr>
              <a:t>support</a:t>
            </a:r>
            <a:endParaRPr sz="2000">
              <a:latin typeface="Carlito"/>
              <a:cs typeface="Carlito"/>
            </a:endParaRPr>
          </a:p>
        </p:txBody>
      </p:sp>
      <p:grpSp>
        <p:nvGrpSpPr>
          <p:cNvPr id="27" name="object 27"/>
          <p:cNvGrpSpPr/>
          <p:nvPr/>
        </p:nvGrpSpPr>
        <p:grpSpPr>
          <a:xfrm>
            <a:off x="3182023" y="5219572"/>
            <a:ext cx="8362315" cy="1028700"/>
            <a:chOff x="3182023" y="5219572"/>
            <a:chExt cx="8362315" cy="1028700"/>
          </a:xfrm>
        </p:grpSpPr>
        <p:sp>
          <p:nvSpPr>
            <p:cNvPr id="28" name="object 28"/>
            <p:cNvSpPr/>
            <p:nvPr/>
          </p:nvSpPr>
          <p:spPr>
            <a:xfrm>
              <a:off x="3188373" y="5225922"/>
              <a:ext cx="8349615" cy="1016000"/>
            </a:xfrm>
            <a:custGeom>
              <a:avLst/>
              <a:gdLst/>
              <a:ahLst/>
              <a:cxnLst/>
              <a:rect l="l" t="t" r="r" b="b"/>
              <a:pathLst>
                <a:path w="8349615" h="1016000">
                  <a:moveTo>
                    <a:pt x="8180247" y="0"/>
                  </a:moveTo>
                  <a:lnTo>
                    <a:pt x="169290" y="0"/>
                  </a:lnTo>
                  <a:lnTo>
                    <a:pt x="124286" y="6047"/>
                  </a:lnTo>
                  <a:lnTo>
                    <a:pt x="83846" y="23113"/>
                  </a:lnTo>
                  <a:lnTo>
                    <a:pt x="49583" y="49585"/>
                  </a:lnTo>
                  <a:lnTo>
                    <a:pt x="23113" y="83850"/>
                  </a:lnTo>
                  <a:lnTo>
                    <a:pt x="6047" y="124293"/>
                  </a:lnTo>
                  <a:lnTo>
                    <a:pt x="0" y="169303"/>
                  </a:lnTo>
                  <a:lnTo>
                    <a:pt x="0" y="846463"/>
                  </a:lnTo>
                  <a:lnTo>
                    <a:pt x="6047" y="891470"/>
                  </a:lnTo>
                  <a:lnTo>
                    <a:pt x="23113" y="931913"/>
                  </a:lnTo>
                  <a:lnTo>
                    <a:pt x="49583" y="966178"/>
                  </a:lnTo>
                  <a:lnTo>
                    <a:pt x="83846" y="992651"/>
                  </a:lnTo>
                  <a:lnTo>
                    <a:pt x="124286" y="1009718"/>
                  </a:lnTo>
                  <a:lnTo>
                    <a:pt x="169290" y="1015766"/>
                  </a:lnTo>
                  <a:lnTo>
                    <a:pt x="8180247" y="1015766"/>
                  </a:lnTo>
                  <a:lnTo>
                    <a:pt x="8225257" y="1009718"/>
                  </a:lnTo>
                  <a:lnTo>
                    <a:pt x="8265701" y="992651"/>
                  </a:lnTo>
                  <a:lnTo>
                    <a:pt x="8299965" y="966178"/>
                  </a:lnTo>
                  <a:lnTo>
                    <a:pt x="8326437" y="931913"/>
                  </a:lnTo>
                  <a:lnTo>
                    <a:pt x="8343504" y="891470"/>
                  </a:lnTo>
                  <a:lnTo>
                    <a:pt x="8349551" y="846463"/>
                  </a:lnTo>
                  <a:lnTo>
                    <a:pt x="8349551" y="169303"/>
                  </a:lnTo>
                  <a:lnTo>
                    <a:pt x="8343504" y="124293"/>
                  </a:lnTo>
                  <a:lnTo>
                    <a:pt x="8326437" y="83850"/>
                  </a:lnTo>
                  <a:lnTo>
                    <a:pt x="8299965" y="49585"/>
                  </a:lnTo>
                  <a:lnTo>
                    <a:pt x="8265701" y="23113"/>
                  </a:lnTo>
                  <a:lnTo>
                    <a:pt x="8225257" y="6047"/>
                  </a:lnTo>
                  <a:lnTo>
                    <a:pt x="8180247" y="0"/>
                  </a:lnTo>
                  <a:close/>
                </a:path>
              </a:pathLst>
            </a:custGeom>
            <a:solidFill>
              <a:srgbClr val="7413DC"/>
            </a:solidFill>
          </p:spPr>
          <p:txBody>
            <a:bodyPr wrap="square" lIns="0" tIns="0" rIns="0" bIns="0" rtlCol="0"/>
            <a:lstStyle/>
            <a:p>
              <a:endParaRPr/>
            </a:p>
          </p:txBody>
        </p:sp>
        <p:sp>
          <p:nvSpPr>
            <p:cNvPr id="29" name="object 29"/>
            <p:cNvSpPr/>
            <p:nvPr/>
          </p:nvSpPr>
          <p:spPr>
            <a:xfrm>
              <a:off x="3188373" y="5225922"/>
              <a:ext cx="8349615" cy="1016000"/>
            </a:xfrm>
            <a:custGeom>
              <a:avLst/>
              <a:gdLst/>
              <a:ahLst/>
              <a:cxnLst/>
              <a:rect l="l" t="t" r="r" b="b"/>
              <a:pathLst>
                <a:path w="8349615" h="1016000">
                  <a:moveTo>
                    <a:pt x="0" y="169302"/>
                  </a:moveTo>
                  <a:lnTo>
                    <a:pt x="6047" y="124294"/>
                  </a:lnTo>
                  <a:lnTo>
                    <a:pt x="23114" y="83852"/>
                  </a:lnTo>
                  <a:lnTo>
                    <a:pt x="49587" y="49587"/>
                  </a:lnTo>
                  <a:lnTo>
                    <a:pt x="83851" y="23114"/>
                  </a:lnTo>
                  <a:lnTo>
                    <a:pt x="124294" y="6047"/>
                  </a:lnTo>
                  <a:lnTo>
                    <a:pt x="169301" y="0"/>
                  </a:lnTo>
                  <a:lnTo>
                    <a:pt x="8180264" y="0"/>
                  </a:lnTo>
                  <a:lnTo>
                    <a:pt x="8225270" y="6047"/>
                  </a:lnTo>
                  <a:lnTo>
                    <a:pt x="8265712" y="23114"/>
                  </a:lnTo>
                  <a:lnTo>
                    <a:pt x="8299977" y="49587"/>
                  </a:lnTo>
                  <a:lnTo>
                    <a:pt x="8326449" y="83852"/>
                  </a:lnTo>
                  <a:lnTo>
                    <a:pt x="8343517" y="124294"/>
                  </a:lnTo>
                  <a:lnTo>
                    <a:pt x="8349564" y="169302"/>
                  </a:lnTo>
                  <a:lnTo>
                    <a:pt x="8349564" y="846467"/>
                  </a:lnTo>
                  <a:lnTo>
                    <a:pt x="8343517" y="891474"/>
                  </a:lnTo>
                  <a:lnTo>
                    <a:pt x="8326449" y="931917"/>
                  </a:lnTo>
                  <a:lnTo>
                    <a:pt x="8299977" y="966182"/>
                  </a:lnTo>
                  <a:lnTo>
                    <a:pt x="8265712" y="992655"/>
                  </a:lnTo>
                  <a:lnTo>
                    <a:pt x="8225270" y="1009722"/>
                  </a:lnTo>
                  <a:lnTo>
                    <a:pt x="8180264" y="1015770"/>
                  </a:lnTo>
                  <a:lnTo>
                    <a:pt x="169301" y="1015770"/>
                  </a:lnTo>
                  <a:lnTo>
                    <a:pt x="124294" y="1009722"/>
                  </a:lnTo>
                  <a:lnTo>
                    <a:pt x="83851" y="992655"/>
                  </a:lnTo>
                  <a:lnTo>
                    <a:pt x="49587" y="966182"/>
                  </a:lnTo>
                  <a:lnTo>
                    <a:pt x="23114" y="931917"/>
                  </a:lnTo>
                  <a:lnTo>
                    <a:pt x="6047" y="891474"/>
                  </a:lnTo>
                  <a:lnTo>
                    <a:pt x="0" y="846467"/>
                  </a:lnTo>
                  <a:lnTo>
                    <a:pt x="0" y="169302"/>
                  </a:lnTo>
                  <a:close/>
                </a:path>
              </a:pathLst>
            </a:custGeom>
            <a:ln w="12700">
              <a:solidFill>
                <a:srgbClr val="2F528F"/>
              </a:solidFill>
            </a:ln>
          </p:spPr>
          <p:txBody>
            <a:bodyPr wrap="square" lIns="0" tIns="0" rIns="0" bIns="0" rtlCol="0"/>
            <a:lstStyle/>
            <a:p>
              <a:endParaRPr/>
            </a:p>
          </p:txBody>
        </p:sp>
      </p:grpSp>
      <p:sp>
        <p:nvSpPr>
          <p:cNvPr id="30" name="object 30"/>
          <p:cNvSpPr txBox="1"/>
          <p:nvPr/>
        </p:nvSpPr>
        <p:spPr>
          <a:xfrm>
            <a:off x="3316694" y="5402580"/>
            <a:ext cx="8011795" cy="635000"/>
          </a:xfrm>
          <a:prstGeom prst="rect">
            <a:avLst/>
          </a:prstGeom>
        </p:spPr>
        <p:txBody>
          <a:bodyPr vert="horz" wrap="square" lIns="0" tIns="12700" rIns="0" bIns="0" rtlCol="0">
            <a:spAutoFit/>
          </a:bodyPr>
          <a:lstStyle/>
          <a:p>
            <a:pPr marL="12700" marR="5080">
              <a:lnSpc>
                <a:spcPct val="100000"/>
              </a:lnSpc>
              <a:spcBef>
                <a:spcPts val="100"/>
              </a:spcBef>
            </a:pPr>
            <a:r>
              <a:rPr sz="2000" spc="-90" dirty="0">
                <a:solidFill>
                  <a:srgbClr val="FFFFFF"/>
                </a:solidFill>
                <a:latin typeface="Carlito"/>
                <a:cs typeface="Carlito"/>
              </a:rPr>
              <a:t>To</a:t>
            </a:r>
            <a:r>
              <a:rPr sz="2000" spc="-25" dirty="0">
                <a:solidFill>
                  <a:srgbClr val="FFFFFF"/>
                </a:solidFill>
                <a:latin typeface="Carlito"/>
                <a:cs typeface="Carlito"/>
              </a:rPr>
              <a:t> </a:t>
            </a:r>
            <a:r>
              <a:rPr sz="2000" dirty="0">
                <a:solidFill>
                  <a:srgbClr val="FFFFFF"/>
                </a:solidFill>
                <a:latin typeface="Carlito"/>
                <a:cs typeface="Carlito"/>
              </a:rPr>
              <a:t>give</a:t>
            </a:r>
            <a:r>
              <a:rPr sz="2000" spc="-70" dirty="0">
                <a:solidFill>
                  <a:srgbClr val="FFFFFF"/>
                </a:solidFill>
                <a:latin typeface="Carlito"/>
                <a:cs typeface="Carlito"/>
              </a:rPr>
              <a:t> </a:t>
            </a:r>
            <a:r>
              <a:rPr sz="2000" spc="-10" dirty="0">
                <a:solidFill>
                  <a:srgbClr val="FFFFFF"/>
                </a:solidFill>
                <a:latin typeface="Carlito"/>
                <a:cs typeface="Carlito"/>
              </a:rPr>
              <a:t>ourselves</a:t>
            </a:r>
            <a:r>
              <a:rPr sz="2000" spc="-45" dirty="0">
                <a:solidFill>
                  <a:srgbClr val="FFFFFF"/>
                </a:solidFill>
                <a:latin typeface="Carlito"/>
                <a:cs typeface="Carlito"/>
              </a:rPr>
              <a:t> </a:t>
            </a:r>
            <a:r>
              <a:rPr sz="2000" dirty="0">
                <a:solidFill>
                  <a:srgbClr val="FFFFFF"/>
                </a:solidFill>
                <a:latin typeface="Carlito"/>
                <a:cs typeface="Carlito"/>
              </a:rPr>
              <a:t>a</a:t>
            </a:r>
            <a:r>
              <a:rPr sz="2000" spc="-45" dirty="0">
                <a:solidFill>
                  <a:srgbClr val="FFFFFF"/>
                </a:solidFill>
                <a:latin typeface="Carlito"/>
                <a:cs typeface="Carlito"/>
              </a:rPr>
              <a:t> </a:t>
            </a:r>
            <a:r>
              <a:rPr sz="2000" spc="-10" dirty="0">
                <a:solidFill>
                  <a:srgbClr val="FFFFFF"/>
                </a:solidFill>
                <a:latin typeface="Carlito"/>
                <a:cs typeface="Carlito"/>
              </a:rPr>
              <a:t>framework</a:t>
            </a:r>
            <a:r>
              <a:rPr sz="2000" spc="-40" dirty="0">
                <a:solidFill>
                  <a:srgbClr val="FFFFFF"/>
                </a:solidFill>
                <a:latin typeface="Carlito"/>
                <a:cs typeface="Carlito"/>
              </a:rPr>
              <a:t> </a:t>
            </a:r>
            <a:r>
              <a:rPr sz="2000" dirty="0">
                <a:solidFill>
                  <a:srgbClr val="FFFFFF"/>
                </a:solidFill>
                <a:latin typeface="Carlito"/>
                <a:cs typeface="Carlito"/>
              </a:rPr>
              <a:t>to</a:t>
            </a:r>
            <a:r>
              <a:rPr sz="2000" spc="-55" dirty="0">
                <a:solidFill>
                  <a:srgbClr val="FFFFFF"/>
                </a:solidFill>
                <a:latin typeface="Carlito"/>
                <a:cs typeface="Carlito"/>
              </a:rPr>
              <a:t> </a:t>
            </a:r>
            <a:r>
              <a:rPr sz="2000" dirty="0">
                <a:solidFill>
                  <a:srgbClr val="FFFFFF"/>
                </a:solidFill>
                <a:latin typeface="Carlito"/>
                <a:cs typeface="Carlito"/>
              </a:rPr>
              <a:t>assess</a:t>
            </a:r>
            <a:r>
              <a:rPr sz="2000" spc="-40" dirty="0">
                <a:solidFill>
                  <a:srgbClr val="FFFFFF"/>
                </a:solidFill>
                <a:latin typeface="Carlito"/>
                <a:cs typeface="Carlito"/>
              </a:rPr>
              <a:t> </a:t>
            </a:r>
            <a:r>
              <a:rPr sz="2000" dirty="0">
                <a:solidFill>
                  <a:srgbClr val="FFFFFF"/>
                </a:solidFill>
                <a:latin typeface="Carlito"/>
                <a:cs typeface="Carlito"/>
              </a:rPr>
              <a:t>the</a:t>
            </a:r>
            <a:r>
              <a:rPr sz="2000" spc="-50" dirty="0">
                <a:solidFill>
                  <a:srgbClr val="FFFFFF"/>
                </a:solidFill>
                <a:latin typeface="Carlito"/>
                <a:cs typeface="Carlito"/>
              </a:rPr>
              <a:t> </a:t>
            </a:r>
            <a:r>
              <a:rPr sz="2000" spc="-10" dirty="0">
                <a:solidFill>
                  <a:srgbClr val="FFFFFF"/>
                </a:solidFill>
                <a:latin typeface="Carlito"/>
                <a:cs typeface="Carlito"/>
              </a:rPr>
              <a:t>programmes</a:t>
            </a:r>
            <a:r>
              <a:rPr sz="2000" spc="-40" dirty="0">
                <a:solidFill>
                  <a:srgbClr val="FFFFFF"/>
                </a:solidFill>
                <a:latin typeface="Carlito"/>
                <a:cs typeface="Carlito"/>
              </a:rPr>
              <a:t> </a:t>
            </a:r>
            <a:r>
              <a:rPr sz="2000" dirty="0">
                <a:solidFill>
                  <a:srgbClr val="FFFFFF"/>
                </a:solidFill>
                <a:latin typeface="Carlito"/>
                <a:cs typeface="Carlito"/>
              </a:rPr>
              <a:t>delivered</a:t>
            </a:r>
            <a:r>
              <a:rPr sz="2000" spc="-50" dirty="0">
                <a:solidFill>
                  <a:srgbClr val="FFFFFF"/>
                </a:solidFill>
                <a:latin typeface="Carlito"/>
                <a:cs typeface="Carlito"/>
              </a:rPr>
              <a:t> </a:t>
            </a:r>
            <a:r>
              <a:rPr sz="2000" dirty="0">
                <a:solidFill>
                  <a:srgbClr val="FFFFFF"/>
                </a:solidFill>
                <a:latin typeface="Carlito"/>
                <a:cs typeface="Carlito"/>
              </a:rPr>
              <a:t>across</a:t>
            </a:r>
            <a:r>
              <a:rPr sz="2000" spc="-40" dirty="0">
                <a:solidFill>
                  <a:srgbClr val="FFFFFF"/>
                </a:solidFill>
                <a:latin typeface="Carlito"/>
                <a:cs typeface="Carlito"/>
              </a:rPr>
              <a:t> </a:t>
            </a:r>
            <a:r>
              <a:rPr sz="2000" spc="-25" dirty="0">
                <a:solidFill>
                  <a:srgbClr val="FFFFFF"/>
                </a:solidFill>
                <a:latin typeface="Carlito"/>
                <a:cs typeface="Carlito"/>
              </a:rPr>
              <a:t>the </a:t>
            </a:r>
            <a:r>
              <a:rPr sz="2000" dirty="0">
                <a:solidFill>
                  <a:srgbClr val="FFFFFF"/>
                </a:solidFill>
                <a:latin typeface="Carlito"/>
                <a:cs typeface="Carlito"/>
              </a:rPr>
              <a:t>county</a:t>
            </a:r>
            <a:r>
              <a:rPr sz="2000" spc="-55" dirty="0">
                <a:solidFill>
                  <a:srgbClr val="FFFFFF"/>
                </a:solidFill>
                <a:latin typeface="Carlito"/>
                <a:cs typeface="Carlito"/>
              </a:rPr>
              <a:t> </a:t>
            </a:r>
            <a:r>
              <a:rPr sz="2000" dirty="0">
                <a:solidFill>
                  <a:srgbClr val="FFFFFF"/>
                </a:solidFill>
                <a:latin typeface="Carlito"/>
                <a:cs typeface="Carlito"/>
              </a:rPr>
              <a:t>and</a:t>
            </a:r>
            <a:r>
              <a:rPr sz="2000" spc="-50" dirty="0">
                <a:solidFill>
                  <a:srgbClr val="FFFFFF"/>
                </a:solidFill>
                <a:latin typeface="Carlito"/>
                <a:cs typeface="Carlito"/>
              </a:rPr>
              <a:t> </a:t>
            </a:r>
            <a:r>
              <a:rPr sz="2000" dirty="0">
                <a:solidFill>
                  <a:srgbClr val="FFFFFF"/>
                </a:solidFill>
                <a:latin typeface="Carlito"/>
                <a:cs typeface="Carlito"/>
              </a:rPr>
              <a:t>to</a:t>
            </a:r>
            <a:r>
              <a:rPr sz="2000" spc="-50" dirty="0">
                <a:solidFill>
                  <a:srgbClr val="FFFFFF"/>
                </a:solidFill>
                <a:latin typeface="Carlito"/>
                <a:cs typeface="Carlito"/>
              </a:rPr>
              <a:t> </a:t>
            </a:r>
            <a:r>
              <a:rPr sz="2000" dirty="0">
                <a:solidFill>
                  <a:srgbClr val="FFFFFF"/>
                </a:solidFill>
                <a:latin typeface="Carlito"/>
                <a:cs typeface="Carlito"/>
              </a:rPr>
              <a:t>spot</a:t>
            </a:r>
            <a:r>
              <a:rPr sz="2000" spc="-45" dirty="0">
                <a:solidFill>
                  <a:srgbClr val="FFFFFF"/>
                </a:solidFill>
                <a:latin typeface="Carlito"/>
                <a:cs typeface="Carlito"/>
              </a:rPr>
              <a:t> </a:t>
            </a:r>
            <a:r>
              <a:rPr sz="2000" dirty="0">
                <a:solidFill>
                  <a:srgbClr val="FFFFFF"/>
                </a:solidFill>
                <a:latin typeface="Carlito"/>
                <a:cs typeface="Carlito"/>
              </a:rPr>
              <a:t>where</a:t>
            </a:r>
            <a:r>
              <a:rPr sz="2000" spc="-40" dirty="0">
                <a:solidFill>
                  <a:srgbClr val="FFFFFF"/>
                </a:solidFill>
                <a:latin typeface="Carlito"/>
                <a:cs typeface="Carlito"/>
              </a:rPr>
              <a:t> </a:t>
            </a:r>
            <a:r>
              <a:rPr sz="2000" spc="-10" dirty="0">
                <a:solidFill>
                  <a:srgbClr val="FFFFFF"/>
                </a:solidFill>
                <a:latin typeface="Carlito"/>
                <a:cs typeface="Carlito"/>
              </a:rPr>
              <a:t>greater</a:t>
            </a:r>
            <a:r>
              <a:rPr sz="2000" spc="-45" dirty="0">
                <a:solidFill>
                  <a:srgbClr val="FFFFFF"/>
                </a:solidFill>
                <a:latin typeface="Carlito"/>
                <a:cs typeface="Carlito"/>
              </a:rPr>
              <a:t> </a:t>
            </a:r>
            <a:r>
              <a:rPr sz="2000" dirty="0">
                <a:solidFill>
                  <a:srgbClr val="FFFFFF"/>
                </a:solidFill>
                <a:latin typeface="Carlito"/>
                <a:cs typeface="Carlito"/>
              </a:rPr>
              <a:t>training</a:t>
            </a:r>
            <a:r>
              <a:rPr sz="2000" spc="-50" dirty="0">
                <a:solidFill>
                  <a:srgbClr val="FFFFFF"/>
                </a:solidFill>
                <a:latin typeface="Carlito"/>
                <a:cs typeface="Carlito"/>
              </a:rPr>
              <a:t> </a:t>
            </a:r>
            <a:r>
              <a:rPr sz="2000" dirty="0">
                <a:solidFill>
                  <a:srgbClr val="FFFFFF"/>
                </a:solidFill>
                <a:latin typeface="Carlito"/>
                <a:cs typeface="Carlito"/>
              </a:rPr>
              <a:t>or</a:t>
            </a:r>
            <a:r>
              <a:rPr sz="2000" spc="-45" dirty="0">
                <a:solidFill>
                  <a:srgbClr val="FFFFFF"/>
                </a:solidFill>
                <a:latin typeface="Carlito"/>
                <a:cs typeface="Carlito"/>
              </a:rPr>
              <a:t> </a:t>
            </a:r>
            <a:r>
              <a:rPr sz="2000" dirty="0">
                <a:solidFill>
                  <a:srgbClr val="FFFFFF"/>
                </a:solidFill>
                <a:latin typeface="Carlito"/>
                <a:cs typeface="Carlito"/>
              </a:rPr>
              <a:t>support</a:t>
            </a:r>
            <a:r>
              <a:rPr sz="2000" spc="-45" dirty="0">
                <a:solidFill>
                  <a:srgbClr val="FFFFFF"/>
                </a:solidFill>
                <a:latin typeface="Carlito"/>
                <a:cs typeface="Carlito"/>
              </a:rPr>
              <a:t> </a:t>
            </a:r>
            <a:r>
              <a:rPr sz="2000" dirty="0">
                <a:solidFill>
                  <a:srgbClr val="FFFFFF"/>
                </a:solidFill>
                <a:latin typeface="Carlito"/>
                <a:cs typeface="Carlito"/>
              </a:rPr>
              <a:t>can</a:t>
            </a:r>
            <a:r>
              <a:rPr sz="2000" spc="-45" dirty="0">
                <a:solidFill>
                  <a:srgbClr val="FFFFFF"/>
                </a:solidFill>
                <a:latin typeface="Carlito"/>
                <a:cs typeface="Carlito"/>
              </a:rPr>
              <a:t> </a:t>
            </a:r>
            <a:r>
              <a:rPr sz="2000" dirty="0">
                <a:solidFill>
                  <a:srgbClr val="FFFFFF"/>
                </a:solidFill>
                <a:latin typeface="Carlito"/>
                <a:cs typeface="Carlito"/>
              </a:rPr>
              <a:t>address</a:t>
            </a:r>
            <a:r>
              <a:rPr sz="2000" spc="-45" dirty="0">
                <a:solidFill>
                  <a:srgbClr val="FFFFFF"/>
                </a:solidFill>
                <a:latin typeface="Carlito"/>
                <a:cs typeface="Carlito"/>
              </a:rPr>
              <a:t> </a:t>
            </a:r>
            <a:r>
              <a:rPr sz="2000" spc="-20" dirty="0">
                <a:solidFill>
                  <a:srgbClr val="FFFFFF"/>
                </a:solidFill>
                <a:latin typeface="Carlito"/>
                <a:cs typeface="Carlito"/>
              </a:rPr>
              <a:t>gaps</a:t>
            </a:r>
            <a:endParaRPr sz="2000">
              <a:latin typeface="Carlito"/>
              <a:cs typeface="Carlito"/>
            </a:endParaRPr>
          </a:p>
        </p:txBody>
      </p:sp>
      <p:grpSp>
        <p:nvGrpSpPr>
          <p:cNvPr id="31" name="object 31"/>
          <p:cNvGrpSpPr/>
          <p:nvPr/>
        </p:nvGrpSpPr>
        <p:grpSpPr>
          <a:xfrm>
            <a:off x="1817001" y="1271244"/>
            <a:ext cx="1136015" cy="1028700"/>
            <a:chOff x="1817001" y="1271244"/>
            <a:chExt cx="1136015" cy="1028700"/>
          </a:xfrm>
        </p:grpSpPr>
        <p:sp>
          <p:nvSpPr>
            <p:cNvPr id="32" name="object 32"/>
            <p:cNvSpPr/>
            <p:nvPr/>
          </p:nvSpPr>
          <p:spPr>
            <a:xfrm>
              <a:off x="1823351" y="1277594"/>
              <a:ext cx="1123315" cy="1016000"/>
            </a:xfrm>
            <a:custGeom>
              <a:avLst/>
              <a:gdLst/>
              <a:ahLst/>
              <a:cxnLst/>
              <a:rect l="l" t="t" r="r" b="b"/>
              <a:pathLst>
                <a:path w="1123314" h="1016000">
                  <a:moveTo>
                    <a:pt x="953655" y="0"/>
                  </a:moveTo>
                  <a:lnTo>
                    <a:pt x="169303" y="0"/>
                  </a:lnTo>
                  <a:lnTo>
                    <a:pt x="124293" y="6047"/>
                  </a:lnTo>
                  <a:lnTo>
                    <a:pt x="83850" y="23113"/>
                  </a:lnTo>
                  <a:lnTo>
                    <a:pt x="49585" y="49585"/>
                  </a:lnTo>
                  <a:lnTo>
                    <a:pt x="23113" y="83850"/>
                  </a:lnTo>
                  <a:lnTo>
                    <a:pt x="6047" y="124293"/>
                  </a:lnTo>
                  <a:lnTo>
                    <a:pt x="0" y="169303"/>
                  </a:lnTo>
                  <a:lnTo>
                    <a:pt x="0" y="846467"/>
                  </a:lnTo>
                  <a:lnTo>
                    <a:pt x="6047" y="891477"/>
                  </a:lnTo>
                  <a:lnTo>
                    <a:pt x="23113" y="931921"/>
                  </a:lnTo>
                  <a:lnTo>
                    <a:pt x="49585" y="966185"/>
                  </a:lnTo>
                  <a:lnTo>
                    <a:pt x="83850" y="992657"/>
                  </a:lnTo>
                  <a:lnTo>
                    <a:pt x="124293" y="1009724"/>
                  </a:lnTo>
                  <a:lnTo>
                    <a:pt x="169303" y="1015771"/>
                  </a:lnTo>
                  <a:lnTo>
                    <a:pt x="953655" y="1015771"/>
                  </a:lnTo>
                  <a:lnTo>
                    <a:pt x="998660" y="1009724"/>
                  </a:lnTo>
                  <a:lnTo>
                    <a:pt x="1039100" y="992657"/>
                  </a:lnTo>
                  <a:lnTo>
                    <a:pt x="1073362" y="966185"/>
                  </a:lnTo>
                  <a:lnTo>
                    <a:pt x="1099833" y="931921"/>
                  </a:lnTo>
                  <a:lnTo>
                    <a:pt x="1116899" y="891477"/>
                  </a:lnTo>
                  <a:lnTo>
                    <a:pt x="1122946" y="846467"/>
                  </a:lnTo>
                  <a:lnTo>
                    <a:pt x="1122946" y="169303"/>
                  </a:lnTo>
                  <a:lnTo>
                    <a:pt x="1116899" y="124293"/>
                  </a:lnTo>
                  <a:lnTo>
                    <a:pt x="1099833" y="83850"/>
                  </a:lnTo>
                  <a:lnTo>
                    <a:pt x="1073362" y="49585"/>
                  </a:lnTo>
                  <a:lnTo>
                    <a:pt x="1039100" y="23113"/>
                  </a:lnTo>
                  <a:lnTo>
                    <a:pt x="998660" y="6047"/>
                  </a:lnTo>
                  <a:lnTo>
                    <a:pt x="953655" y="0"/>
                  </a:lnTo>
                  <a:close/>
                </a:path>
              </a:pathLst>
            </a:custGeom>
            <a:solidFill>
              <a:srgbClr val="7413DC"/>
            </a:solidFill>
          </p:spPr>
          <p:txBody>
            <a:bodyPr wrap="square" lIns="0" tIns="0" rIns="0" bIns="0" rtlCol="0"/>
            <a:lstStyle/>
            <a:p>
              <a:endParaRPr/>
            </a:p>
          </p:txBody>
        </p:sp>
        <p:sp>
          <p:nvSpPr>
            <p:cNvPr id="33" name="object 33"/>
            <p:cNvSpPr/>
            <p:nvPr/>
          </p:nvSpPr>
          <p:spPr>
            <a:xfrm>
              <a:off x="1823351" y="1277594"/>
              <a:ext cx="1123315" cy="1016000"/>
            </a:xfrm>
            <a:custGeom>
              <a:avLst/>
              <a:gdLst/>
              <a:ahLst/>
              <a:cxnLst/>
              <a:rect l="l" t="t" r="r" b="b"/>
              <a:pathLst>
                <a:path w="1123314" h="1016000">
                  <a:moveTo>
                    <a:pt x="0" y="169298"/>
                  </a:moveTo>
                  <a:lnTo>
                    <a:pt x="6047" y="124291"/>
                  </a:lnTo>
                  <a:lnTo>
                    <a:pt x="23114" y="83850"/>
                  </a:lnTo>
                  <a:lnTo>
                    <a:pt x="49586" y="49586"/>
                  </a:lnTo>
                  <a:lnTo>
                    <a:pt x="83850" y="23114"/>
                  </a:lnTo>
                  <a:lnTo>
                    <a:pt x="124291" y="6047"/>
                  </a:lnTo>
                  <a:lnTo>
                    <a:pt x="169298" y="0"/>
                  </a:lnTo>
                  <a:lnTo>
                    <a:pt x="953649" y="0"/>
                  </a:lnTo>
                  <a:lnTo>
                    <a:pt x="998656" y="6047"/>
                  </a:lnTo>
                  <a:lnTo>
                    <a:pt x="1039098" y="23114"/>
                  </a:lnTo>
                  <a:lnTo>
                    <a:pt x="1073362" y="49586"/>
                  </a:lnTo>
                  <a:lnTo>
                    <a:pt x="1099835" y="83850"/>
                  </a:lnTo>
                  <a:lnTo>
                    <a:pt x="1116902" y="124291"/>
                  </a:lnTo>
                  <a:lnTo>
                    <a:pt x="1122950" y="169298"/>
                  </a:lnTo>
                  <a:lnTo>
                    <a:pt x="1122950" y="846471"/>
                  </a:lnTo>
                  <a:lnTo>
                    <a:pt x="1116902" y="891477"/>
                  </a:lnTo>
                  <a:lnTo>
                    <a:pt x="1099835" y="931919"/>
                  </a:lnTo>
                  <a:lnTo>
                    <a:pt x="1073362" y="966183"/>
                  </a:lnTo>
                  <a:lnTo>
                    <a:pt x="1039098" y="992656"/>
                  </a:lnTo>
                  <a:lnTo>
                    <a:pt x="998656" y="1009723"/>
                  </a:lnTo>
                  <a:lnTo>
                    <a:pt x="953649" y="1015770"/>
                  </a:lnTo>
                  <a:lnTo>
                    <a:pt x="169298" y="1015770"/>
                  </a:lnTo>
                  <a:lnTo>
                    <a:pt x="124291" y="1009723"/>
                  </a:lnTo>
                  <a:lnTo>
                    <a:pt x="83850" y="992656"/>
                  </a:lnTo>
                  <a:lnTo>
                    <a:pt x="49586" y="966183"/>
                  </a:lnTo>
                  <a:lnTo>
                    <a:pt x="23114" y="931919"/>
                  </a:lnTo>
                  <a:lnTo>
                    <a:pt x="6047" y="891477"/>
                  </a:lnTo>
                  <a:lnTo>
                    <a:pt x="0" y="846471"/>
                  </a:lnTo>
                  <a:lnTo>
                    <a:pt x="0" y="169298"/>
                  </a:lnTo>
                  <a:close/>
                </a:path>
              </a:pathLst>
            </a:custGeom>
            <a:ln w="12700">
              <a:solidFill>
                <a:srgbClr val="2F528F"/>
              </a:solidFill>
            </a:ln>
          </p:spPr>
          <p:txBody>
            <a:bodyPr wrap="square" lIns="0" tIns="0" rIns="0" bIns="0" rtlCol="0"/>
            <a:lstStyle/>
            <a:p>
              <a:endParaRPr/>
            </a:p>
          </p:txBody>
        </p:sp>
      </p:grpSp>
      <p:sp>
        <p:nvSpPr>
          <p:cNvPr id="34" name="object 34"/>
          <p:cNvSpPr txBox="1"/>
          <p:nvPr/>
        </p:nvSpPr>
        <p:spPr>
          <a:xfrm>
            <a:off x="2166543" y="1430019"/>
            <a:ext cx="436245" cy="635000"/>
          </a:xfrm>
          <a:prstGeom prst="rect">
            <a:avLst/>
          </a:prstGeom>
        </p:spPr>
        <p:txBody>
          <a:bodyPr vert="horz" wrap="square" lIns="0" tIns="12700" rIns="0" bIns="0" rtlCol="0">
            <a:spAutoFit/>
          </a:bodyPr>
          <a:lstStyle/>
          <a:p>
            <a:pPr marL="12700">
              <a:lnSpc>
                <a:spcPct val="100000"/>
              </a:lnSpc>
              <a:spcBef>
                <a:spcPts val="100"/>
              </a:spcBef>
            </a:pPr>
            <a:r>
              <a:rPr sz="4000" spc="-25" dirty="0">
                <a:solidFill>
                  <a:srgbClr val="FFFFFF"/>
                </a:solidFill>
                <a:latin typeface="Carlito"/>
                <a:cs typeface="Carlito"/>
              </a:rPr>
              <a:t>1)</a:t>
            </a:r>
            <a:endParaRPr sz="4000">
              <a:latin typeface="Carlito"/>
              <a:cs typeface="Carlito"/>
            </a:endParaRPr>
          </a:p>
        </p:txBody>
      </p:sp>
      <p:grpSp>
        <p:nvGrpSpPr>
          <p:cNvPr id="35" name="object 35"/>
          <p:cNvGrpSpPr/>
          <p:nvPr/>
        </p:nvGrpSpPr>
        <p:grpSpPr>
          <a:xfrm>
            <a:off x="1817001" y="2587358"/>
            <a:ext cx="1136015" cy="1028700"/>
            <a:chOff x="1817001" y="2587358"/>
            <a:chExt cx="1136015" cy="1028700"/>
          </a:xfrm>
        </p:grpSpPr>
        <p:sp>
          <p:nvSpPr>
            <p:cNvPr id="36" name="object 36"/>
            <p:cNvSpPr/>
            <p:nvPr/>
          </p:nvSpPr>
          <p:spPr>
            <a:xfrm>
              <a:off x="1823351" y="2593708"/>
              <a:ext cx="1123315" cy="1016000"/>
            </a:xfrm>
            <a:custGeom>
              <a:avLst/>
              <a:gdLst/>
              <a:ahLst/>
              <a:cxnLst/>
              <a:rect l="l" t="t" r="r" b="b"/>
              <a:pathLst>
                <a:path w="1123314" h="1016000">
                  <a:moveTo>
                    <a:pt x="953655" y="0"/>
                  </a:moveTo>
                  <a:lnTo>
                    <a:pt x="169303" y="0"/>
                  </a:lnTo>
                  <a:lnTo>
                    <a:pt x="124293" y="6047"/>
                  </a:lnTo>
                  <a:lnTo>
                    <a:pt x="83850" y="23113"/>
                  </a:lnTo>
                  <a:lnTo>
                    <a:pt x="49585" y="49583"/>
                  </a:lnTo>
                  <a:lnTo>
                    <a:pt x="23113" y="83846"/>
                  </a:lnTo>
                  <a:lnTo>
                    <a:pt x="6047" y="124286"/>
                  </a:lnTo>
                  <a:lnTo>
                    <a:pt x="0" y="169291"/>
                  </a:lnTo>
                  <a:lnTo>
                    <a:pt x="0" y="846467"/>
                  </a:lnTo>
                  <a:lnTo>
                    <a:pt x="6047" y="891473"/>
                  </a:lnTo>
                  <a:lnTo>
                    <a:pt x="23113" y="931915"/>
                  </a:lnTo>
                  <a:lnTo>
                    <a:pt x="49585" y="966181"/>
                  </a:lnTo>
                  <a:lnTo>
                    <a:pt x="83850" y="992655"/>
                  </a:lnTo>
                  <a:lnTo>
                    <a:pt x="124293" y="1009723"/>
                  </a:lnTo>
                  <a:lnTo>
                    <a:pt x="169303" y="1015771"/>
                  </a:lnTo>
                  <a:lnTo>
                    <a:pt x="953655" y="1015771"/>
                  </a:lnTo>
                  <a:lnTo>
                    <a:pt x="998660" y="1009723"/>
                  </a:lnTo>
                  <a:lnTo>
                    <a:pt x="1039100" y="992655"/>
                  </a:lnTo>
                  <a:lnTo>
                    <a:pt x="1073362" y="966181"/>
                  </a:lnTo>
                  <a:lnTo>
                    <a:pt x="1099833" y="931915"/>
                  </a:lnTo>
                  <a:lnTo>
                    <a:pt x="1116899" y="891473"/>
                  </a:lnTo>
                  <a:lnTo>
                    <a:pt x="1122946" y="846467"/>
                  </a:lnTo>
                  <a:lnTo>
                    <a:pt x="1122946" y="169291"/>
                  </a:lnTo>
                  <a:lnTo>
                    <a:pt x="1116899" y="124286"/>
                  </a:lnTo>
                  <a:lnTo>
                    <a:pt x="1099833" y="83846"/>
                  </a:lnTo>
                  <a:lnTo>
                    <a:pt x="1073362" y="49583"/>
                  </a:lnTo>
                  <a:lnTo>
                    <a:pt x="1039100" y="23113"/>
                  </a:lnTo>
                  <a:lnTo>
                    <a:pt x="998660" y="6047"/>
                  </a:lnTo>
                  <a:lnTo>
                    <a:pt x="953655" y="0"/>
                  </a:lnTo>
                  <a:close/>
                </a:path>
              </a:pathLst>
            </a:custGeom>
            <a:solidFill>
              <a:srgbClr val="7413DC"/>
            </a:solidFill>
          </p:spPr>
          <p:txBody>
            <a:bodyPr wrap="square" lIns="0" tIns="0" rIns="0" bIns="0" rtlCol="0"/>
            <a:lstStyle/>
            <a:p>
              <a:endParaRPr/>
            </a:p>
          </p:txBody>
        </p:sp>
        <p:sp>
          <p:nvSpPr>
            <p:cNvPr id="37" name="object 37"/>
            <p:cNvSpPr/>
            <p:nvPr/>
          </p:nvSpPr>
          <p:spPr>
            <a:xfrm>
              <a:off x="1823351" y="2593708"/>
              <a:ext cx="1123315" cy="1016000"/>
            </a:xfrm>
            <a:custGeom>
              <a:avLst/>
              <a:gdLst/>
              <a:ahLst/>
              <a:cxnLst/>
              <a:rect l="l" t="t" r="r" b="b"/>
              <a:pathLst>
                <a:path w="1123314" h="1016000">
                  <a:moveTo>
                    <a:pt x="0" y="169298"/>
                  </a:moveTo>
                  <a:lnTo>
                    <a:pt x="6047" y="124291"/>
                  </a:lnTo>
                  <a:lnTo>
                    <a:pt x="23114" y="83850"/>
                  </a:lnTo>
                  <a:lnTo>
                    <a:pt x="49586" y="49586"/>
                  </a:lnTo>
                  <a:lnTo>
                    <a:pt x="83850" y="23114"/>
                  </a:lnTo>
                  <a:lnTo>
                    <a:pt x="124291" y="6047"/>
                  </a:lnTo>
                  <a:lnTo>
                    <a:pt x="169298" y="0"/>
                  </a:lnTo>
                  <a:lnTo>
                    <a:pt x="953649" y="0"/>
                  </a:lnTo>
                  <a:lnTo>
                    <a:pt x="998656" y="6047"/>
                  </a:lnTo>
                  <a:lnTo>
                    <a:pt x="1039098" y="23114"/>
                  </a:lnTo>
                  <a:lnTo>
                    <a:pt x="1073362" y="49586"/>
                  </a:lnTo>
                  <a:lnTo>
                    <a:pt x="1099835" y="83850"/>
                  </a:lnTo>
                  <a:lnTo>
                    <a:pt x="1116902" y="124291"/>
                  </a:lnTo>
                  <a:lnTo>
                    <a:pt x="1122950" y="169298"/>
                  </a:lnTo>
                  <a:lnTo>
                    <a:pt x="1122950" y="846471"/>
                  </a:lnTo>
                  <a:lnTo>
                    <a:pt x="1116902" y="891477"/>
                  </a:lnTo>
                  <a:lnTo>
                    <a:pt x="1099835" y="931919"/>
                  </a:lnTo>
                  <a:lnTo>
                    <a:pt x="1073362" y="966183"/>
                  </a:lnTo>
                  <a:lnTo>
                    <a:pt x="1039098" y="992656"/>
                  </a:lnTo>
                  <a:lnTo>
                    <a:pt x="998656" y="1009723"/>
                  </a:lnTo>
                  <a:lnTo>
                    <a:pt x="953649" y="1015770"/>
                  </a:lnTo>
                  <a:lnTo>
                    <a:pt x="169298" y="1015770"/>
                  </a:lnTo>
                  <a:lnTo>
                    <a:pt x="124291" y="1009723"/>
                  </a:lnTo>
                  <a:lnTo>
                    <a:pt x="83850" y="992656"/>
                  </a:lnTo>
                  <a:lnTo>
                    <a:pt x="49586" y="966183"/>
                  </a:lnTo>
                  <a:lnTo>
                    <a:pt x="23114" y="931919"/>
                  </a:lnTo>
                  <a:lnTo>
                    <a:pt x="6047" y="891477"/>
                  </a:lnTo>
                  <a:lnTo>
                    <a:pt x="0" y="846471"/>
                  </a:lnTo>
                  <a:lnTo>
                    <a:pt x="0" y="169298"/>
                  </a:lnTo>
                  <a:close/>
                </a:path>
              </a:pathLst>
            </a:custGeom>
            <a:ln w="12700">
              <a:solidFill>
                <a:srgbClr val="2F528F"/>
              </a:solidFill>
            </a:ln>
          </p:spPr>
          <p:txBody>
            <a:bodyPr wrap="square" lIns="0" tIns="0" rIns="0" bIns="0" rtlCol="0"/>
            <a:lstStyle/>
            <a:p>
              <a:endParaRPr/>
            </a:p>
          </p:txBody>
        </p:sp>
      </p:grpSp>
      <p:sp>
        <p:nvSpPr>
          <p:cNvPr id="38" name="object 38"/>
          <p:cNvSpPr txBox="1"/>
          <p:nvPr/>
        </p:nvSpPr>
        <p:spPr>
          <a:xfrm>
            <a:off x="2166543" y="2746755"/>
            <a:ext cx="436245" cy="635000"/>
          </a:xfrm>
          <a:prstGeom prst="rect">
            <a:avLst/>
          </a:prstGeom>
        </p:spPr>
        <p:txBody>
          <a:bodyPr vert="horz" wrap="square" lIns="0" tIns="12700" rIns="0" bIns="0" rtlCol="0">
            <a:spAutoFit/>
          </a:bodyPr>
          <a:lstStyle/>
          <a:p>
            <a:pPr marL="12700">
              <a:lnSpc>
                <a:spcPct val="100000"/>
              </a:lnSpc>
              <a:spcBef>
                <a:spcPts val="100"/>
              </a:spcBef>
            </a:pPr>
            <a:r>
              <a:rPr sz="4000" spc="-25" dirty="0">
                <a:solidFill>
                  <a:srgbClr val="FFFFFF"/>
                </a:solidFill>
                <a:latin typeface="Carlito"/>
                <a:cs typeface="Carlito"/>
              </a:rPr>
              <a:t>2)</a:t>
            </a:r>
            <a:endParaRPr sz="4000">
              <a:latin typeface="Carlito"/>
              <a:cs typeface="Carlito"/>
            </a:endParaRPr>
          </a:p>
        </p:txBody>
      </p:sp>
      <p:grpSp>
        <p:nvGrpSpPr>
          <p:cNvPr id="39" name="object 39"/>
          <p:cNvGrpSpPr/>
          <p:nvPr/>
        </p:nvGrpSpPr>
        <p:grpSpPr>
          <a:xfrm>
            <a:off x="1817001" y="3903459"/>
            <a:ext cx="1136015" cy="1028700"/>
            <a:chOff x="1817001" y="3903459"/>
            <a:chExt cx="1136015" cy="1028700"/>
          </a:xfrm>
        </p:grpSpPr>
        <p:sp>
          <p:nvSpPr>
            <p:cNvPr id="40" name="object 40"/>
            <p:cNvSpPr/>
            <p:nvPr/>
          </p:nvSpPr>
          <p:spPr>
            <a:xfrm>
              <a:off x="1823351" y="3909809"/>
              <a:ext cx="1123315" cy="1016000"/>
            </a:xfrm>
            <a:custGeom>
              <a:avLst/>
              <a:gdLst/>
              <a:ahLst/>
              <a:cxnLst/>
              <a:rect l="l" t="t" r="r" b="b"/>
              <a:pathLst>
                <a:path w="1123314" h="1016000">
                  <a:moveTo>
                    <a:pt x="953655" y="0"/>
                  </a:moveTo>
                  <a:lnTo>
                    <a:pt x="169303" y="0"/>
                  </a:lnTo>
                  <a:lnTo>
                    <a:pt x="124293" y="6047"/>
                  </a:lnTo>
                  <a:lnTo>
                    <a:pt x="83850" y="23113"/>
                  </a:lnTo>
                  <a:lnTo>
                    <a:pt x="49585" y="49585"/>
                  </a:lnTo>
                  <a:lnTo>
                    <a:pt x="23113" y="83850"/>
                  </a:lnTo>
                  <a:lnTo>
                    <a:pt x="6047" y="124293"/>
                  </a:lnTo>
                  <a:lnTo>
                    <a:pt x="0" y="169303"/>
                  </a:lnTo>
                  <a:lnTo>
                    <a:pt x="0" y="846467"/>
                  </a:lnTo>
                  <a:lnTo>
                    <a:pt x="6047" y="891477"/>
                  </a:lnTo>
                  <a:lnTo>
                    <a:pt x="23113" y="931921"/>
                  </a:lnTo>
                  <a:lnTo>
                    <a:pt x="49585" y="966185"/>
                  </a:lnTo>
                  <a:lnTo>
                    <a:pt x="83850" y="992657"/>
                  </a:lnTo>
                  <a:lnTo>
                    <a:pt x="124293" y="1009724"/>
                  </a:lnTo>
                  <a:lnTo>
                    <a:pt x="169303" y="1015771"/>
                  </a:lnTo>
                  <a:lnTo>
                    <a:pt x="953655" y="1015771"/>
                  </a:lnTo>
                  <a:lnTo>
                    <a:pt x="998660" y="1009724"/>
                  </a:lnTo>
                  <a:lnTo>
                    <a:pt x="1039100" y="992657"/>
                  </a:lnTo>
                  <a:lnTo>
                    <a:pt x="1073362" y="966185"/>
                  </a:lnTo>
                  <a:lnTo>
                    <a:pt x="1099833" y="931921"/>
                  </a:lnTo>
                  <a:lnTo>
                    <a:pt x="1116899" y="891477"/>
                  </a:lnTo>
                  <a:lnTo>
                    <a:pt x="1122946" y="846467"/>
                  </a:lnTo>
                  <a:lnTo>
                    <a:pt x="1122946" y="169303"/>
                  </a:lnTo>
                  <a:lnTo>
                    <a:pt x="1116899" y="124293"/>
                  </a:lnTo>
                  <a:lnTo>
                    <a:pt x="1099833" y="83850"/>
                  </a:lnTo>
                  <a:lnTo>
                    <a:pt x="1073362" y="49585"/>
                  </a:lnTo>
                  <a:lnTo>
                    <a:pt x="1039100" y="23113"/>
                  </a:lnTo>
                  <a:lnTo>
                    <a:pt x="998660" y="6047"/>
                  </a:lnTo>
                  <a:lnTo>
                    <a:pt x="953655" y="0"/>
                  </a:lnTo>
                  <a:close/>
                </a:path>
              </a:pathLst>
            </a:custGeom>
            <a:solidFill>
              <a:srgbClr val="7413DC"/>
            </a:solidFill>
          </p:spPr>
          <p:txBody>
            <a:bodyPr wrap="square" lIns="0" tIns="0" rIns="0" bIns="0" rtlCol="0"/>
            <a:lstStyle/>
            <a:p>
              <a:endParaRPr/>
            </a:p>
          </p:txBody>
        </p:sp>
        <p:sp>
          <p:nvSpPr>
            <p:cNvPr id="41" name="object 41"/>
            <p:cNvSpPr/>
            <p:nvPr/>
          </p:nvSpPr>
          <p:spPr>
            <a:xfrm>
              <a:off x="1823351" y="3909809"/>
              <a:ext cx="1123315" cy="1016000"/>
            </a:xfrm>
            <a:custGeom>
              <a:avLst/>
              <a:gdLst/>
              <a:ahLst/>
              <a:cxnLst/>
              <a:rect l="l" t="t" r="r" b="b"/>
              <a:pathLst>
                <a:path w="1123314" h="1016000">
                  <a:moveTo>
                    <a:pt x="0" y="169298"/>
                  </a:moveTo>
                  <a:lnTo>
                    <a:pt x="6047" y="124291"/>
                  </a:lnTo>
                  <a:lnTo>
                    <a:pt x="23114" y="83850"/>
                  </a:lnTo>
                  <a:lnTo>
                    <a:pt x="49586" y="49586"/>
                  </a:lnTo>
                  <a:lnTo>
                    <a:pt x="83850" y="23114"/>
                  </a:lnTo>
                  <a:lnTo>
                    <a:pt x="124291" y="6047"/>
                  </a:lnTo>
                  <a:lnTo>
                    <a:pt x="169298" y="0"/>
                  </a:lnTo>
                  <a:lnTo>
                    <a:pt x="953649" y="0"/>
                  </a:lnTo>
                  <a:lnTo>
                    <a:pt x="998656" y="6047"/>
                  </a:lnTo>
                  <a:lnTo>
                    <a:pt x="1039098" y="23114"/>
                  </a:lnTo>
                  <a:lnTo>
                    <a:pt x="1073362" y="49586"/>
                  </a:lnTo>
                  <a:lnTo>
                    <a:pt x="1099835" y="83850"/>
                  </a:lnTo>
                  <a:lnTo>
                    <a:pt x="1116902" y="124291"/>
                  </a:lnTo>
                  <a:lnTo>
                    <a:pt x="1122950" y="169298"/>
                  </a:lnTo>
                  <a:lnTo>
                    <a:pt x="1122950" y="846471"/>
                  </a:lnTo>
                  <a:lnTo>
                    <a:pt x="1116902" y="891477"/>
                  </a:lnTo>
                  <a:lnTo>
                    <a:pt x="1099835" y="931919"/>
                  </a:lnTo>
                  <a:lnTo>
                    <a:pt x="1073362" y="966183"/>
                  </a:lnTo>
                  <a:lnTo>
                    <a:pt x="1039098" y="992656"/>
                  </a:lnTo>
                  <a:lnTo>
                    <a:pt x="998656" y="1009723"/>
                  </a:lnTo>
                  <a:lnTo>
                    <a:pt x="953649" y="1015770"/>
                  </a:lnTo>
                  <a:lnTo>
                    <a:pt x="169298" y="1015770"/>
                  </a:lnTo>
                  <a:lnTo>
                    <a:pt x="124291" y="1009723"/>
                  </a:lnTo>
                  <a:lnTo>
                    <a:pt x="83850" y="992656"/>
                  </a:lnTo>
                  <a:lnTo>
                    <a:pt x="49586" y="966183"/>
                  </a:lnTo>
                  <a:lnTo>
                    <a:pt x="23114" y="931919"/>
                  </a:lnTo>
                  <a:lnTo>
                    <a:pt x="6047" y="891477"/>
                  </a:lnTo>
                  <a:lnTo>
                    <a:pt x="0" y="846471"/>
                  </a:lnTo>
                  <a:lnTo>
                    <a:pt x="0" y="169298"/>
                  </a:lnTo>
                  <a:close/>
                </a:path>
              </a:pathLst>
            </a:custGeom>
            <a:ln w="12700">
              <a:solidFill>
                <a:srgbClr val="2F528F"/>
              </a:solidFill>
            </a:ln>
          </p:spPr>
          <p:txBody>
            <a:bodyPr wrap="square" lIns="0" tIns="0" rIns="0" bIns="0" rtlCol="0"/>
            <a:lstStyle/>
            <a:p>
              <a:endParaRPr/>
            </a:p>
          </p:txBody>
        </p:sp>
      </p:grpSp>
      <p:sp>
        <p:nvSpPr>
          <p:cNvPr id="42" name="object 42"/>
          <p:cNvSpPr txBox="1"/>
          <p:nvPr/>
        </p:nvSpPr>
        <p:spPr>
          <a:xfrm>
            <a:off x="2166543" y="4063491"/>
            <a:ext cx="436245" cy="635000"/>
          </a:xfrm>
          <a:prstGeom prst="rect">
            <a:avLst/>
          </a:prstGeom>
        </p:spPr>
        <p:txBody>
          <a:bodyPr vert="horz" wrap="square" lIns="0" tIns="12700" rIns="0" bIns="0" rtlCol="0">
            <a:spAutoFit/>
          </a:bodyPr>
          <a:lstStyle/>
          <a:p>
            <a:pPr marL="12700">
              <a:lnSpc>
                <a:spcPct val="100000"/>
              </a:lnSpc>
              <a:spcBef>
                <a:spcPts val="100"/>
              </a:spcBef>
            </a:pPr>
            <a:r>
              <a:rPr sz="4000" spc="-25" dirty="0">
                <a:solidFill>
                  <a:srgbClr val="FFFFFF"/>
                </a:solidFill>
                <a:latin typeface="Carlito"/>
                <a:cs typeface="Carlito"/>
              </a:rPr>
              <a:t>3)</a:t>
            </a:r>
            <a:endParaRPr sz="4000">
              <a:latin typeface="Carlito"/>
              <a:cs typeface="Carlito"/>
            </a:endParaRPr>
          </a:p>
        </p:txBody>
      </p:sp>
      <p:grpSp>
        <p:nvGrpSpPr>
          <p:cNvPr id="43" name="object 43"/>
          <p:cNvGrpSpPr/>
          <p:nvPr/>
        </p:nvGrpSpPr>
        <p:grpSpPr>
          <a:xfrm>
            <a:off x="1817001" y="5219572"/>
            <a:ext cx="1136015" cy="1028700"/>
            <a:chOff x="1817001" y="5219572"/>
            <a:chExt cx="1136015" cy="1028700"/>
          </a:xfrm>
        </p:grpSpPr>
        <p:sp>
          <p:nvSpPr>
            <p:cNvPr id="44" name="object 44"/>
            <p:cNvSpPr/>
            <p:nvPr/>
          </p:nvSpPr>
          <p:spPr>
            <a:xfrm>
              <a:off x="1823351" y="5225922"/>
              <a:ext cx="1123315" cy="1016000"/>
            </a:xfrm>
            <a:custGeom>
              <a:avLst/>
              <a:gdLst/>
              <a:ahLst/>
              <a:cxnLst/>
              <a:rect l="l" t="t" r="r" b="b"/>
              <a:pathLst>
                <a:path w="1123314" h="1016000">
                  <a:moveTo>
                    <a:pt x="953655" y="0"/>
                  </a:moveTo>
                  <a:lnTo>
                    <a:pt x="169303" y="0"/>
                  </a:lnTo>
                  <a:lnTo>
                    <a:pt x="124293" y="6047"/>
                  </a:lnTo>
                  <a:lnTo>
                    <a:pt x="83850" y="23113"/>
                  </a:lnTo>
                  <a:lnTo>
                    <a:pt x="49585" y="49583"/>
                  </a:lnTo>
                  <a:lnTo>
                    <a:pt x="23113" y="83846"/>
                  </a:lnTo>
                  <a:lnTo>
                    <a:pt x="6047" y="124286"/>
                  </a:lnTo>
                  <a:lnTo>
                    <a:pt x="0" y="169290"/>
                  </a:lnTo>
                  <a:lnTo>
                    <a:pt x="0" y="846466"/>
                  </a:lnTo>
                  <a:lnTo>
                    <a:pt x="6047" y="891472"/>
                  </a:lnTo>
                  <a:lnTo>
                    <a:pt x="23113" y="931913"/>
                  </a:lnTo>
                  <a:lnTo>
                    <a:pt x="49585" y="966177"/>
                  </a:lnTo>
                  <a:lnTo>
                    <a:pt x="83850" y="992649"/>
                  </a:lnTo>
                  <a:lnTo>
                    <a:pt x="124293" y="1009716"/>
                  </a:lnTo>
                  <a:lnTo>
                    <a:pt x="169303" y="1015763"/>
                  </a:lnTo>
                  <a:lnTo>
                    <a:pt x="953655" y="1015763"/>
                  </a:lnTo>
                  <a:lnTo>
                    <a:pt x="998660" y="1009716"/>
                  </a:lnTo>
                  <a:lnTo>
                    <a:pt x="1039100" y="992649"/>
                  </a:lnTo>
                  <a:lnTo>
                    <a:pt x="1073362" y="966177"/>
                  </a:lnTo>
                  <a:lnTo>
                    <a:pt x="1099833" y="931913"/>
                  </a:lnTo>
                  <a:lnTo>
                    <a:pt x="1116899" y="891472"/>
                  </a:lnTo>
                  <a:lnTo>
                    <a:pt x="1122946" y="846466"/>
                  </a:lnTo>
                  <a:lnTo>
                    <a:pt x="1122946" y="169290"/>
                  </a:lnTo>
                  <a:lnTo>
                    <a:pt x="1116899" y="124286"/>
                  </a:lnTo>
                  <a:lnTo>
                    <a:pt x="1099833" y="83846"/>
                  </a:lnTo>
                  <a:lnTo>
                    <a:pt x="1073362" y="49583"/>
                  </a:lnTo>
                  <a:lnTo>
                    <a:pt x="1039100" y="23113"/>
                  </a:lnTo>
                  <a:lnTo>
                    <a:pt x="998660" y="6047"/>
                  </a:lnTo>
                  <a:lnTo>
                    <a:pt x="953655" y="0"/>
                  </a:lnTo>
                  <a:close/>
                </a:path>
              </a:pathLst>
            </a:custGeom>
            <a:solidFill>
              <a:srgbClr val="7413DC"/>
            </a:solidFill>
          </p:spPr>
          <p:txBody>
            <a:bodyPr wrap="square" lIns="0" tIns="0" rIns="0" bIns="0" rtlCol="0"/>
            <a:lstStyle/>
            <a:p>
              <a:endParaRPr/>
            </a:p>
          </p:txBody>
        </p:sp>
        <p:sp>
          <p:nvSpPr>
            <p:cNvPr id="45" name="object 45"/>
            <p:cNvSpPr/>
            <p:nvPr/>
          </p:nvSpPr>
          <p:spPr>
            <a:xfrm>
              <a:off x="1823351" y="5225922"/>
              <a:ext cx="1123315" cy="1016000"/>
            </a:xfrm>
            <a:custGeom>
              <a:avLst/>
              <a:gdLst/>
              <a:ahLst/>
              <a:cxnLst/>
              <a:rect l="l" t="t" r="r" b="b"/>
              <a:pathLst>
                <a:path w="1123314" h="1016000">
                  <a:moveTo>
                    <a:pt x="0" y="169298"/>
                  </a:moveTo>
                  <a:lnTo>
                    <a:pt x="6047" y="124291"/>
                  </a:lnTo>
                  <a:lnTo>
                    <a:pt x="23114" y="83850"/>
                  </a:lnTo>
                  <a:lnTo>
                    <a:pt x="49586" y="49586"/>
                  </a:lnTo>
                  <a:lnTo>
                    <a:pt x="83850" y="23114"/>
                  </a:lnTo>
                  <a:lnTo>
                    <a:pt x="124291" y="6047"/>
                  </a:lnTo>
                  <a:lnTo>
                    <a:pt x="169298" y="0"/>
                  </a:lnTo>
                  <a:lnTo>
                    <a:pt x="953649" y="0"/>
                  </a:lnTo>
                  <a:lnTo>
                    <a:pt x="998656" y="6047"/>
                  </a:lnTo>
                  <a:lnTo>
                    <a:pt x="1039098" y="23114"/>
                  </a:lnTo>
                  <a:lnTo>
                    <a:pt x="1073362" y="49586"/>
                  </a:lnTo>
                  <a:lnTo>
                    <a:pt x="1099835" y="83850"/>
                  </a:lnTo>
                  <a:lnTo>
                    <a:pt x="1116902" y="124291"/>
                  </a:lnTo>
                  <a:lnTo>
                    <a:pt x="1122950" y="169298"/>
                  </a:lnTo>
                  <a:lnTo>
                    <a:pt x="1122950" y="846471"/>
                  </a:lnTo>
                  <a:lnTo>
                    <a:pt x="1116902" y="891477"/>
                  </a:lnTo>
                  <a:lnTo>
                    <a:pt x="1099835" y="931919"/>
                  </a:lnTo>
                  <a:lnTo>
                    <a:pt x="1073362" y="966183"/>
                  </a:lnTo>
                  <a:lnTo>
                    <a:pt x="1039098" y="992656"/>
                  </a:lnTo>
                  <a:lnTo>
                    <a:pt x="998656" y="1009723"/>
                  </a:lnTo>
                  <a:lnTo>
                    <a:pt x="953649" y="1015770"/>
                  </a:lnTo>
                  <a:lnTo>
                    <a:pt x="169298" y="1015770"/>
                  </a:lnTo>
                  <a:lnTo>
                    <a:pt x="124291" y="1009723"/>
                  </a:lnTo>
                  <a:lnTo>
                    <a:pt x="83850" y="992656"/>
                  </a:lnTo>
                  <a:lnTo>
                    <a:pt x="49586" y="966183"/>
                  </a:lnTo>
                  <a:lnTo>
                    <a:pt x="23114" y="931919"/>
                  </a:lnTo>
                  <a:lnTo>
                    <a:pt x="6047" y="891477"/>
                  </a:lnTo>
                  <a:lnTo>
                    <a:pt x="0" y="846471"/>
                  </a:lnTo>
                  <a:lnTo>
                    <a:pt x="0" y="169298"/>
                  </a:lnTo>
                  <a:close/>
                </a:path>
              </a:pathLst>
            </a:custGeom>
            <a:ln w="12700">
              <a:solidFill>
                <a:srgbClr val="2F528F"/>
              </a:solidFill>
            </a:ln>
          </p:spPr>
          <p:txBody>
            <a:bodyPr wrap="square" lIns="0" tIns="0" rIns="0" bIns="0" rtlCol="0"/>
            <a:lstStyle/>
            <a:p>
              <a:endParaRPr/>
            </a:p>
          </p:txBody>
        </p:sp>
      </p:grpSp>
      <p:sp>
        <p:nvSpPr>
          <p:cNvPr id="46" name="object 46"/>
          <p:cNvSpPr txBox="1"/>
          <p:nvPr/>
        </p:nvSpPr>
        <p:spPr>
          <a:xfrm>
            <a:off x="2166543" y="5377179"/>
            <a:ext cx="436245" cy="635000"/>
          </a:xfrm>
          <a:prstGeom prst="rect">
            <a:avLst/>
          </a:prstGeom>
        </p:spPr>
        <p:txBody>
          <a:bodyPr vert="horz" wrap="square" lIns="0" tIns="12700" rIns="0" bIns="0" rtlCol="0">
            <a:spAutoFit/>
          </a:bodyPr>
          <a:lstStyle/>
          <a:p>
            <a:pPr marL="12700">
              <a:lnSpc>
                <a:spcPct val="100000"/>
              </a:lnSpc>
              <a:spcBef>
                <a:spcPts val="100"/>
              </a:spcBef>
            </a:pPr>
            <a:r>
              <a:rPr sz="4000" spc="-25" dirty="0">
                <a:solidFill>
                  <a:srgbClr val="FFFFFF"/>
                </a:solidFill>
                <a:latin typeface="Carlito"/>
                <a:cs typeface="Carlito"/>
              </a:rPr>
              <a:t>4)</a:t>
            </a:r>
            <a:endParaRPr sz="4000">
              <a:latin typeface="Carlito"/>
              <a:cs typeface="Carli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376" y="55370"/>
            <a:ext cx="10373995" cy="452120"/>
          </a:xfrm>
          <a:prstGeom prst="rect">
            <a:avLst/>
          </a:prstGeom>
        </p:spPr>
        <p:txBody>
          <a:bodyPr vert="horz" wrap="square" lIns="0" tIns="12700" rIns="0" bIns="0" rtlCol="0">
            <a:spAutoFit/>
          </a:bodyPr>
          <a:lstStyle/>
          <a:p>
            <a:pPr marL="12700">
              <a:lnSpc>
                <a:spcPct val="100000"/>
              </a:lnSpc>
              <a:spcBef>
                <a:spcPts val="100"/>
              </a:spcBef>
            </a:pPr>
            <a:r>
              <a:rPr sz="2800" dirty="0"/>
              <a:t>The</a:t>
            </a:r>
            <a:r>
              <a:rPr sz="2800" spc="-65" dirty="0"/>
              <a:t> </a:t>
            </a:r>
            <a:r>
              <a:rPr sz="2800" spc="-10" dirty="0"/>
              <a:t>programme</a:t>
            </a:r>
            <a:r>
              <a:rPr sz="2800" spc="-65" dirty="0"/>
              <a:t> </a:t>
            </a:r>
            <a:r>
              <a:rPr sz="2800" dirty="0"/>
              <a:t>is</a:t>
            </a:r>
            <a:r>
              <a:rPr sz="2800" spc="-60" dirty="0"/>
              <a:t> </a:t>
            </a:r>
            <a:r>
              <a:rPr sz="2800" spc="-10" dirty="0"/>
              <a:t>progressive</a:t>
            </a:r>
            <a:r>
              <a:rPr sz="2800" spc="-60" dirty="0"/>
              <a:t> </a:t>
            </a:r>
            <a:r>
              <a:rPr sz="2800" dirty="0"/>
              <a:t>and</a:t>
            </a:r>
            <a:r>
              <a:rPr sz="2800" spc="-60" dirty="0"/>
              <a:t> </a:t>
            </a:r>
            <a:r>
              <a:rPr sz="2800" dirty="0"/>
              <a:t>derived</a:t>
            </a:r>
            <a:r>
              <a:rPr sz="2800" spc="-55" dirty="0"/>
              <a:t> </a:t>
            </a:r>
            <a:r>
              <a:rPr sz="2800" dirty="0"/>
              <a:t>from</a:t>
            </a:r>
            <a:r>
              <a:rPr sz="2800" spc="-60" dirty="0"/>
              <a:t> </a:t>
            </a:r>
            <a:r>
              <a:rPr sz="2800" dirty="0"/>
              <a:t>the</a:t>
            </a:r>
            <a:r>
              <a:rPr sz="2800" spc="-65" dirty="0"/>
              <a:t> </a:t>
            </a:r>
            <a:r>
              <a:rPr sz="2800" dirty="0"/>
              <a:t>core</a:t>
            </a:r>
            <a:r>
              <a:rPr sz="2800" spc="-65" dirty="0"/>
              <a:t> </a:t>
            </a:r>
            <a:r>
              <a:rPr sz="2800" dirty="0"/>
              <a:t>badge</a:t>
            </a:r>
            <a:r>
              <a:rPr sz="2800" spc="-65" dirty="0"/>
              <a:t> </a:t>
            </a:r>
            <a:r>
              <a:rPr sz="2800" spc="-10" dirty="0"/>
              <a:t>scheme</a:t>
            </a:r>
            <a:endParaRPr sz="2800"/>
          </a:p>
        </p:txBody>
      </p:sp>
      <p:grpSp>
        <p:nvGrpSpPr>
          <p:cNvPr id="3" name="object 3"/>
          <p:cNvGrpSpPr/>
          <p:nvPr/>
        </p:nvGrpSpPr>
        <p:grpSpPr>
          <a:xfrm>
            <a:off x="2291448" y="862456"/>
            <a:ext cx="1816100" cy="770890"/>
            <a:chOff x="2291448" y="862456"/>
            <a:chExt cx="1816100" cy="770890"/>
          </a:xfrm>
        </p:grpSpPr>
        <p:sp>
          <p:nvSpPr>
            <p:cNvPr id="4" name="object 4"/>
            <p:cNvSpPr/>
            <p:nvPr/>
          </p:nvSpPr>
          <p:spPr>
            <a:xfrm>
              <a:off x="2297798" y="868806"/>
              <a:ext cx="1803400" cy="758190"/>
            </a:xfrm>
            <a:custGeom>
              <a:avLst/>
              <a:gdLst/>
              <a:ahLst/>
              <a:cxnLst/>
              <a:rect l="l" t="t" r="r" b="b"/>
              <a:pathLst>
                <a:path w="1803400" h="758189">
                  <a:moveTo>
                    <a:pt x="1676488" y="0"/>
                  </a:moveTo>
                  <a:lnTo>
                    <a:pt x="126326" y="0"/>
                  </a:lnTo>
                  <a:lnTo>
                    <a:pt x="77157" y="9928"/>
                  </a:lnTo>
                  <a:lnTo>
                    <a:pt x="37003" y="37004"/>
                  </a:lnTo>
                  <a:lnTo>
                    <a:pt x="9928" y="77163"/>
                  </a:lnTo>
                  <a:lnTo>
                    <a:pt x="0" y="126339"/>
                  </a:lnTo>
                  <a:lnTo>
                    <a:pt x="0" y="631659"/>
                  </a:lnTo>
                  <a:lnTo>
                    <a:pt x="9928" y="680836"/>
                  </a:lnTo>
                  <a:lnTo>
                    <a:pt x="37003" y="720994"/>
                  </a:lnTo>
                  <a:lnTo>
                    <a:pt x="77157" y="748070"/>
                  </a:lnTo>
                  <a:lnTo>
                    <a:pt x="126326" y="757999"/>
                  </a:lnTo>
                  <a:lnTo>
                    <a:pt x="1676488" y="757999"/>
                  </a:lnTo>
                  <a:lnTo>
                    <a:pt x="1725665" y="748070"/>
                  </a:lnTo>
                  <a:lnTo>
                    <a:pt x="1765823" y="720994"/>
                  </a:lnTo>
                  <a:lnTo>
                    <a:pt x="1792899" y="680836"/>
                  </a:lnTo>
                  <a:lnTo>
                    <a:pt x="1802828" y="631659"/>
                  </a:lnTo>
                  <a:lnTo>
                    <a:pt x="1802828" y="126339"/>
                  </a:lnTo>
                  <a:lnTo>
                    <a:pt x="1792899" y="77163"/>
                  </a:lnTo>
                  <a:lnTo>
                    <a:pt x="1765823" y="37004"/>
                  </a:lnTo>
                  <a:lnTo>
                    <a:pt x="1725665" y="9928"/>
                  </a:lnTo>
                  <a:lnTo>
                    <a:pt x="1676488" y="0"/>
                  </a:lnTo>
                  <a:close/>
                </a:path>
              </a:pathLst>
            </a:custGeom>
            <a:solidFill>
              <a:srgbClr val="7413DC"/>
            </a:solidFill>
          </p:spPr>
          <p:txBody>
            <a:bodyPr wrap="square" lIns="0" tIns="0" rIns="0" bIns="0" rtlCol="0"/>
            <a:lstStyle/>
            <a:p>
              <a:endParaRPr/>
            </a:p>
          </p:txBody>
        </p:sp>
        <p:sp>
          <p:nvSpPr>
            <p:cNvPr id="5" name="object 5"/>
            <p:cNvSpPr/>
            <p:nvPr/>
          </p:nvSpPr>
          <p:spPr>
            <a:xfrm>
              <a:off x="2297798" y="868806"/>
              <a:ext cx="1803400" cy="758190"/>
            </a:xfrm>
            <a:custGeom>
              <a:avLst/>
              <a:gdLst/>
              <a:ahLst/>
              <a:cxnLst/>
              <a:rect l="l" t="t" r="r" b="b"/>
              <a:pathLst>
                <a:path w="1803400" h="758189">
                  <a:moveTo>
                    <a:pt x="0" y="126334"/>
                  </a:moveTo>
                  <a:lnTo>
                    <a:pt x="9927" y="77159"/>
                  </a:lnTo>
                  <a:lnTo>
                    <a:pt x="37002" y="37002"/>
                  </a:lnTo>
                  <a:lnTo>
                    <a:pt x="77159" y="9927"/>
                  </a:lnTo>
                  <a:lnTo>
                    <a:pt x="126334" y="0"/>
                  </a:lnTo>
                  <a:lnTo>
                    <a:pt x="1676500" y="0"/>
                  </a:lnTo>
                  <a:lnTo>
                    <a:pt x="1725674" y="9927"/>
                  </a:lnTo>
                  <a:lnTo>
                    <a:pt x="1765829" y="37002"/>
                  </a:lnTo>
                  <a:lnTo>
                    <a:pt x="1792903" y="77159"/>
                  </a:lnTo>
                  <a:lnTo>
                    <a:pt x="1802831" y="126334"/>
                  </a:lnTo>
                  <a:lnTo>
                    <a:pt x="1802831" y="631656"/>
                  </a:lnTo>
                  <a:lnTo>
                    <a:pt x="1792903" y="680831"/>
                  </a:lnTo>
                  <a:lnTo>
                    <a:pt x="1765829" y="720988"/>
                  </a:lnTo>
                  <a:lnTo>
                    <a:pt x="1725674" y="748063"/>
                  </a:lnTo>
                  <a:lnTo>
                    <a:pt x="1676500" y="757991"/>
                  </a:lnTo>
                  <a:lnTo>
                    <a:pt x="126334" y="757991"/>
                  </a:lnTo>
                  <a:lnTo>
                    <a:pt x="77159" y="748063"/>
                  </a:lnTo>
                  <a:lnTo>
                    <a:pt x="37002" y="720988"/>
                  </a:lnTo>
                  <a:lnTo>
                    <a:pt x="9927" y="680831"/>
                  </a:lnTo>
                  <a:lnTo>
                    <a:pt x="0" y="631656"/>
                  </a:lnTo>
                  <a:lnTo>
                    <a:pt x="0" y="126334"/>
                  </a:lnTo>
                  <a:close/>
                </a:path>
              </a:pathLst>
            </a:custGeom>
            <a:ln w="12700">
              <a:solidFill>
                <a:srgbClr val="2F528F"/>
              </a:solidFill>
            </a:ln>
          </p:spPr>
          <p:txBody>
            <a:bodyPr wrap="square" lIns="0" tIns="0" rIns="0" bIns="0" rtlCol="0"/>
            <a:lstStyle/>
            <a:p>
              <a:endParaRPr/>
            </a:p>
          </p:txBody>
        </p:sp>
      </p:grpSp>
      <p:sp>
        <p:nvSpPr>
          <p:cNvPr id="6" name="object 6"/>
          <p:cNvSpPr txBox="1"/>
          <p:nvPr/>
        </p:nvSpPr>
        <p:spPr>
          <a:xfrm>
            <a:off x="2457843" y="843788"/>
            <a:ext cx="1485265" cy="791210"/>
          </a:xfrm>
          <a:prstGeom prst="rect">
            <a:avLst/>
          </a:prstGeom>
        </p:spPr>
        <p:txBody>
          <a:bodyPr vert="horz" wrap="square" lIns="0" tIns="12700" rIns="0" bIns="0" rtlCol="0">
            <a:spAutoFit/>
          </a:bodyPr>
          <a:lstStyle/>
          <a:p>
            <a:pPr algn="ctr">
              <a:lnSpc>
                <a:spcPts val="2140"/>
              </a:lnSpc>
              <a:spcBef>
                <a:spcPts val="100"/>
              </a:spcBef>
            </a:pPr>
            <a:r>
              <a:rPr sz="1800" spc="-10" dirty="0">
                <a:solidFill>
                  <a:srgbClr val="FFFFFF"/>
                </a:solidFill>
                <a:latin typeface="Carlito"/>
                <a:cs typeface="Carlito"/>
              </a:rPr>
              <a:t>Beavers</a:t>
            </a:r>
            <a:endParaRPr sz="1800">
              <a:latin typeface="Carlito"/>
              <a:cs typeface="Carlito"/>
            </a:endParaRPr>
          </a:p>
          <a:p>
            <a:pPr marL="12700" marR="5080" indent="-4445" algn="ctr">
              <a:lnSpc>
                <a:spcPts val="1300"/>
              </a:lnSpc>
              <a:spcBef>
                <a:spcPts val="35"/>
              </a:spcBef>
            </a:pPr>
            <a:r>
              <a:rPr sz="1100" spc="-30" dirty="0">
                <a:solidFill>
                  <a:srgbClr val="FFFFFF"/>
                </a:solidFill>
                <a:latin typeface="Carlito"/>
                <a:cs typeface="Carlito"/>
              </a:rPr>
              <a:t>Developing</a:t>
            </a:r>
            <a:r>
              <a:rPr sz="1100" spc="20" dirty="0">
                <a:solidFill>
                  <a:srgbClr val="FFFFFF"/>
                </a:solidFill>
                <a:latin typeface="Carlito"/>
                <a:cs typeface="Carlito"/>
              </a:rPr>
              <a:t> </a:t>
            </a:r>
            <a:r>
              <a:rPr sz="1100" spc="-10" dirty="0">
                <a:solidFill>
                  <a:srgbClr val="FFFFFF"/>
                </a:solidFill>
                <a:latin typeface="Carlito"/>
                <a:cs typeface="Carlito"/>
              </a:rPr>
              <a:t>personal </a:t>
            </a:r>
            <a:r>
              <a:rPr sz="1100" spc="-30" dirty="0">
                <a:solidFill>
                  <a:srgbClr val="FFFFFF"/>
                </a:solidFill>
                <a:latin typeface="Carlito"/>
                <a:cs typeface="Carlito"/>
              </a:rPr>
              <a:t>independence</a:t>
            </a:r>
            <a:r>
              <a:rPr sz="1100" spc="-15" dirty="0">
                <a:solidFill>
                  <a:srgbClr val="FFFFFF"/>
                </a:solidFill>
                <a:latin typeface="Carlito"/>
                <a:cs typeface="Carlito"/>
              </a:rPr>
              <a:t> </a:t>
            </a:r>
            <a:r>
              <a:rPr sz="1100" spc="-20" dirty="0">
                <a:solidFill>
                  <a:srgbClr val="FFFFFF"/>
                </a:solidFill>
                <a:latin typeface="Carlito"/>
                <a:cs typeface="Carlito"/>
              </a:rPr>
              <a:t>and</a:t>
            </a:r>
            <a:r>
              <a:rPr sz="1100" spc="-25" dirty="0">
                <a:solidFill>
                  <a:srgbClr val="FFFFFF"/>
                </a:solidFill>
                <a:latin typeface="Carlito"/>
                <a:cs typeface="Carlito"/>
              </a:rPr>
              <a:t> care</a:t>
            </a:r>
            <a:r>
              <a:rPr sz="1100" spc="-15" dirty="0">
                <a:solidFill>
                  <a:srgbClr val="FFFFFF"/>
                </a:solidFill>
                <a:latin typeface="Carlito"/>
                <a:cs typeface="Carlito"/>
              </a:rPr>
              <a:t> </a:t>
            </a:r>
            <a:r>
              <a:rPr sz="1100" spc="-25" dirty="0">
                <a:solidFill>
                  <a:srgbClr val="FFFFFF"/>
                </a:solidFill>
                <a:latin typeface="Carlito"/>
                <a:cs typeface="Carlito"/>
              </a:rPr>
              <a:t>for </a:t>
            </a:r>
            <a:r>
              <a:rPr sz="1100" spc="-10" dirty="0">
                <a:solidFill>
                  <a:srgbClr val="FFFFFF"/>
                </a:solidFill>
                <a:latin typeface="Carlito"/>
                <a:cs typeface="Carlito"/>
              </a:rPr>
              <a:t>others</a:t>
            </a:r>
            <a:endParaRPr sz="1100">
              <a:latin typeface="Carlito"/>
              <a:cs typeface="Carlito"/>
            </a:endParaRPr>
          </a:p>
        </p:txBody>
      </p:sp>
      <p:grpSp>
        <p:nvGrpSpPr>
          <p:cNvPr id="7" name="object 7"/>
          <p:cNvGrpSpPr/>
          <p:nvPr/>
        </p:nvGrpSpPr>
        <p:grpSpPr>
          <a:xfrm>
            <a:off x="4270895" y="862456"/>
            <a:ext cx="1816100" cy="770890"/>
            <a:chOff x="4270895" y="862456"/>
            <a:chExt cx="1816100" cy="770890"/>
          </a:xfrm>
        </p:grpSpPr>
        <p:sp>
          <p:nvSpPr>
            <p:cNvPr id="8" name="object 8"/>
            <p:cNvSpPr/>
            <p:nvPr/>
          </p:nvSpPr>
          <p:spPr>
            <a:xfrm>
              <a:off x="4277245" y="868806"/>
              <a:ext cx="1803400" cy="758190"/>
            </a:xfrm>
            <a:custGeom>
              <a:avLst/>
              <a:gdLst/>
              <a:ahLst/>
              <a:cxnLst/>
              <a:rect l="l" t="t" r="r" b="b"/>
              <a:pathLst>
                <a:path w="1803400" h="758189">
                  <a:moveTo>
                    <a:pt x="1676501" y="0"/>
                  </a:moveTo>
                  <a:lnTo>
                    <a:pt x="126339" y="0"/>
                  </a:lnTo>
                  <a:lnTo>
                    <a:pt x="77163" y="9928"/>
                  </a:lnTo>
                  <a:lnTo>
                    <a:pt x="37004" y="37004"/>
                  </a:lnTo>
                  <a:lnTo>
                    <a:pt x="9928" y="77163"/>
                  </a:lnTo>
                  <a:lnTo>
                    <a:pt x="0" y="126339"/>
                  </a:lnTo>
                  <a:lnTo>
                    <a:pt x="0" y="631659"/>
                  </a:lnTo>
                  <a:lnTo>
                    <a:pt x="9928" y="680836"/>
                  </a:lnTo>
                  <a:lnTo>
                    <a:pt x="37004" y="720994"/>
                  </a:lnTo>
                  <a:lnTo>
                    <a:pt x="77163" y="748070"/>
                  </a:lnTo>
                  <a:lnTo>
                    <a:pt x="126339" y="757999"/>
                  </a:lnTo>
                  <a:lnTo>
                    <a:pt x="1676501" y="757999"/>
                  </a:lnTo>
                  <a:lnTo>
                    <a:pt x="1725677" y="748070"/>
                  </a:lnTo>
                  <a:lnTo>
                    <a:pt x="1765836" y="720994"/>
                  </a:lnTo>
                  <a:lnTo>
                    <a:pt x="1792912" y="680836"/>
                  </a:lnTo>
                  <a:lnTo>
                    <a:pt x="1802841" y="631659"/>
                  </a:lnTo>
                  <a:lnTo>
                    <a:pt x="1802841" y="126339"/>
                  </a:lnTo>
                  <a:lnTo>
                    <a:pt x="1792912" y="77163"/>
                  </a:lnTo>
                  <a:lnTo>
                    <a:pt x="1765836" y="37004"/>
                  </a:lnTo>
                  <a:lnTo>
                    <a:pt x="1725677" y="9928"/>
                  </a:lnTo>
                  <a:lnTo>
                    <a:pt x="1676501" y="0"/>
                  </a:lnTo>
                  <a:close/>
                </a:path>
              </a:pathLst>
            </a:custGeom>
            <a:solidFill>
              <a:srgbClr val="7413DC"/>
            </a:solidFill>
          </p:spPr>
          <p:txBody>
            <a:bodyPr wrap="square" lIns="0" tIns="0" rIns="0" bIns="0" rtlCol="0"/>
            <a:lstStyle/>
            <a:p>
              <a:endParaRPr/>
            </a:p>
          </p:txBody>
        </p:sp>
        <p:sp>
          <p:nvSpPr>
            <p:cNvPr id="9" name="object 9"/>
            <p:cNvSpPr/>
            <p:nvPr/>
          </p:nvSpPr>
          <p:spPr>
            <a:xfrm>
              <a:off x="4277245" y="868806"/>
              <a:ext cx="1803400" cy="758190"/>
            </a:xfrm>
            <a:custGeom>
              <a:avLst/>
              <a:gdLst/>
              <a:ahLst/>
              <a:cxnLst/>
              <a:rect l="l" t="t" r="r" b="b"/>
              <a:pathLst>
                <a:path w="1803400" h="758189">
                  <a:moveTo>
                    <a:pt x="0" y="126334"/>
                  </a:moveTo>
                  <a:lnTo>
                    <a:pt x="9927" y="77159"/>
                  </a:lnTo>
                  <a:lnTo>
                    <a:pt x="37002" y="37002"/>
                  </a:lnTo>
                  <a:lnTo>
                    <a:pt x="77159" y="9927"/>
                  </a:lnTo>
                  <a:lnTo>
                    <a:pt x="126334" y="0"/>
                  </a:lnTo>
                  <a:lnTo>
                    <a:pt x="1676500" y="0"/>
                  </a:lnTo>
                  <a:lnTo>
                    <a:pt x="1725674" y="9927"/>
                  </a:lnTo>
                  <a:lnTo>
                    <a:pt x="1765829" y="37002"/>
                  </a:lnTo>
                  <a:lnTo>
                    <a:pt x="1792903" y="77159"/>
                  </a:lnTo>
                  <a:lnTo>
                    <a:pt x="1802831" y="126334"/>
                  </a:lnTo>
                  <a:lnTo>
                    <a:pt x="1802831" y="631656"/>
                  </a:lnTo>
                  <a:lnTo>
                    <a:pt x="1792903" y="680831"/>
                  </a:lnTo>
                  <a:lnTo>
                    <a:pt x="1765829" y="720988"/>
                  </a:lnTo>
                  <a:lnTo>
                    <a:pt x="1725674" y="748063"/>
                  </a:lnTo>
                  <a:lnTo>
                    <a:pt x="1676500" y="757991"/>
                  </a:lnTo>
                  <a:lnTo>
                    <a:pt x="126334" y="757991"/>
                  </a:lnTo>
                  <a:lnTo>
                    <a:pt x="77159" y="748063"/>
                  </a:lnTo>
                  <a:lnTo>
                    <a:pt x="37002" y="720988"/>
                  </a:lnTo>
                  <a:lnTo>
                    <a:pt x="9927" y="680831"/>
                  </a:lnTo>
                  <a:lnTo>
                    <a:pt x="0" y="631656"/>
                  </a:lnTo>
                  <a:lnTo>
                    <a:pt x="0" y="126334"/>
                  </a:lnTo>
                  <a:close/>
                </a:path>
              </a:pathLst>
            </a:custGeom>
            <a:ln w="12700">
              <a:solidFill>
                <a:srgbClr val="2F528F"/>
              </a:solidFill>
            </a:ln>
          </p:spPr>
          <p:txBody>
            <a:bodyPr wrap="square" lIns="0" tIns="0" rIns="0" bIns="0" rtlCol="0"/>
            <a:lstStyle/>
            <a:p>
              <a:endParaRPr/>
            </a:p>
          </p:txBody>
        </p:sp>
      </p:grpSp>
      <p:sp>
        <p:nvSpPr>
          <p:cNvPr id="10" name="object 10"/>
          <p:cNvSpPr txBox="1"/>
          <p:nvPr/>
        </p:nvSpPr>
        <p:spPr>
          <a:xfrm>
            <a:off x="4411116" y="843788"/>
            <a:ext cx="1538605" cy="791210"/>
          </a:xfrm>
          <a:prstGeom prst="rect">
            <a:avLst/>
          </a:prstGeom>
        </p:spPr>
        <p:txBody>
          <a:bodyPr vert="horz" wrap="square" lIns="0" tIns="12700" rIns="0" bIns="0" rtlCol="0">
            <a:spAutoFit/>
          </a:bodyPr>
          <a:lstStyle/>
          <a:p>
            <a:pPr algn="ctr">
              <a:lnSpc>
                <a:spcPts val="2140"/>
              </a:lnSpc>
              <a:spcBef>
                <a:spcPts val="100"/>
              </a:spcBef>
            </a:pPr>
            <a:r>
              <a:rPr sz="1800" spc="-20" dirty="0">
                <a:solidFill>
                  <a:srgbClr val="FFFFFF"/>
                </a:solidFill>
                <a:latin typeface="Carlito"/>
                <a:cs typeface="Carlito"/>
              </a:rPr>
              <a:t>Cubs</a:t>
            </a:r>
            <a:endParaRPr sz="1800">
              <a:latin typeface="Carlito"/>
              <a:cs typeface="Carlito"/>
            </a:endParaRPr>
          </a:p>
          <a:p>
            <a:pPr marL="12700" marR="5080" algn="ctr">
              <a:lnSpc>
                <a:spcPts val="1300"/>
              </a:lnSpc>
              <a:spcBef>
                <a:spcPts val="35"/>
              </a:spcBef>
            </a:pPr>
            <a:r>
              <a:rPr sz="1100" spc="-30" dirty="0">
                <a:solidFill>
                  <a:srgbClr val="FFFFFF"/>
                </a:solidFill>
                <a:latin typeface="Carlito"/>
                <a:cs typeface="Carlito"/>
              </a:rPr>
              <a:t>Learning</a:t>
            </a:r>
            <a:r>
              <a:rPr sz="1100" spc="-15" dirty="0">
                <a:solidFill>
                  <a:srgbClr val="FFFFFF"/>
                </a:solidFill>
                <a:latin typeface="Carlito"/>
                <a:cs typeface="Carlito"/>
              </a:rPr>
              <a:t> </a:t>
            </a:r>
            <a:r>
              <a:rPr sz="1100" spc="-20" dirty="0">
                <a:solidFill>
                  <a:srgbClr val="FFFFFF"/>
                </a:solidFill>
                <a:latin typeface="Carlito"/>
                <a:cs typeface="Carlito"/>
              </a:rPr>
              <a:t>skills</a:t>
            </a:r>
            <a:r>
              <a:rPr sz="1100" spc="-15" dirty="0">
                <a:solidFill>
                  <a:srgbClr val="FFFFFF"/>
                </a:solidFill>
                <a:latin typeface="Carlito"/>
                <a:cs typeface="Carlito"/>
              </a:rPr>
              <a:t> </a:t>
            </a:r>
            <a:r>
              <a:rPr sz="1100" spc="-20" dirty="0">
                <a:solidFill>
                  <a:srgbClr val="FFFFFF"/>
                </a:solidFill>
                <a:latin typeface="Carlito"/>
                <a:cs typeface="Carlito"/>
              </a:rPr>
              <a:t>and</a:t>
            </a:r>
            <a:r>
              <a:rPr sz="1100" spc="-30" dirty="0">
                <a:solidFill>
                  <a:srgbClr val="FFFFFF"/>
                </a:solidFill>
                <a:latin typeface="Carlito"/>
                <a:cs typeface="Carlito"/>
              </a:rPr>
              <a:t> </a:t>
            </a:r>
            <a:r>
              <a:rPr sz="1100" spc="-20" dirty="0">
                <a:solidFill>
                  <a:srgbClr val="FFFFFF"/>
                </a:solidFill>
                <a:latin typeface="Carlito"/>
                <a:cs typeface="Carlito"/>
              </a:rPr>
              <a:t>taking</a:t>
            </a:r>
            <a:r>
              <a:rPr sz="1100" spc="-15" dirty="0">
                <a:solidFill>
                  <a:srgbClr val="FFFFFF"/>
                </a:solidFill>
                <a:latin typeface="Carlito"/>
                <a:cs typeface="Carlito"/>
              </a:rPr>
              <a:t> </a:t>
            </a:r>
            <a:r>
              <a:rPr sz="1100" spc="-25" dirty="0">
                <a:solidFill>
                  <a:srgbClr val="FFFFFF"/>
                </a:solidFill>
                <a:latin typeface="Carlito"/>
                <a:cs typeface="Carlito"/>
              </a:rPr>
              <a:t>an interest</a:t>
            </a:r>
            <a:r>
              <a:rPr sz="1100" spc="-20" dirty="0">
                <a:solidFill>
                  <a:srgbClr val="FFFFFF"/>
                </a:solidFill>
                <a:latin typeface="Carlito"/>
                <a:cs typeface="Carlito"/>
              </a:rPr>
              <a:t> </a:t>
            </a:r>
            <a:r>
              <a:rPr sz="1100" dirty="0">
                <a:solidFill>
                  <a:srgbClr val="FFFFFF"/>
                </a:solidFill>
                <a:latin typeface="Carlito"/>
                <a:cs typeface="Carlito"/>
              </a:rPr>
              <a:t>in</a:t>
            </a:r>
            <a:r>
              <a:rPr sz="1100" spc="-30" dirty="0">
                <a:solidFill>
                  <a:srgbClr val="FFFFFF"/>
                </a:solidFill>
                <a:latin typeface="Carlito"/>
                <a:cs typeface="Carlito"/>
              </a:rPr>
              <a:t> </a:t>
            </a:r>
            <a:r>
              <a:rPr sz="1100" spc="-20" dirty="0">
                <a:solidFill>
                  <a:srgbClr val="FFFFFF"/>
                </a:solidFill>
                <a:latin typeface="Carlito"/>
                <a:cs typeface="Carlito"/>
              </a:rPr>
              <a:t>the</a:t>
            </a:r>
            <a:r>
              <a:rPr sz="1100" spc="-25" dirty="0">
                <a:solidFill>
                  <a:srgbClr val="FFFFFF"/>
                </a:solidFill>
                <a:latin typeface="Carlito"/>
                <a:cs typeface="Carlito"/>
              </a:rPr>
              <a:t> </a:t>
            </a:r>
            <a:r>
              <a:rPr sz="1100" spc="-30" dirty="0">
                <a:solidFill>
                  <a:srgbClr val="FFFFFF"/>
                </a:solidFill>
                <a:latin typeface="Carlito"/>
                <a:cs typeface="Carlito"/>
              </a:rPr>
              <a:t>world</a:t>
            </a:r>
            <a:r>
              <a:rPr sz="1100" spc="-25" dirty="0">
                <a:solidFill>
                  <a:srgbClr val="FFFFFF"/>
                </a:solidFill>
                <a:latin typeface="Carlito"/>
                <a:cs typeface="Carlito"/>
              </a:rPr>
              <a:t> and</a:t>
            </a:r>
            <a:r>
              <a:rPr sz="1100" spc="500" dirty="0">
                <a:solidFill>
                  <a:srgbClr val="FFFFFF"/>
                </a:solidFill>
                <a:latin typeface="Carlito"/>
                <a:cs typeface="Carlito"/>
              </a:rPr>
              <a:t> </a:t>
            </a:r>
            <a:r>
              <a:rPr sz="1100" spc="-20" dirty="0">
                <a:solidFill>
                  <a:srgbClr val="FFFFFF"/>
                </a:solidFill>
                <a:latin typeface="Carlito"/>
                <a:cs typeface="Carlito"/>
              </a:rPr>
              <a:t>the</a:t>
            </a:r>
            <a:r>
              <a:rPr sz="1100" spc="-35" dirty="0">
                <a:solidFill>
                  <a:srgbClr val="FFFFFF"/>
                </a:solidFill>
                <a:latin typeface="Carlito"/>
                <a:cs typeface="Carlito"/>
              </a:rPr>
              <a:t> </a:t>
            </a:r>
            <a:r>
              <a:rPr sz="1100" spc="-10" dirty="0">
                <a:solidFill>
                  <a:srgbClr val="FFFFFF"/>
                </a:solidFill>
                <a:latin typeface="Carlito"/>
                <a:cs typeface="Carlito"/>
              </a:rPr>
              <a:t>community</a:t>
            </a:r>
            <a:endParaRPr sz="1100">
              <a:latin typeface="Carlito"/>
              <a:cs typeface="Carlito"/>
            </a:endParaRPr>
          </a:p>
        </p:txBody>
      </p:sp>
      <p:grpSp>
        <p:nvGrpSpPr>
          <p:cNvPr id="11" name="object 11"/>
          <p:cNvGrpSpPr/>
          <p:nvPr/>
        </p:nvGrpSpPr>
        <p:grpSpPr>
          <a:xfrm>
            <a:off x="6232766" y="846950"/>
            <a:ext cx="1816100" cy="770890"/>
            <a:chOff x="6232766" y="846950"/>
            <a:chExt cx="1816100" cy="770890"/>
          </a:xfrm>
        </p:grpSpPr>
        <p:sp>
          <p:nvSpPr>
            <p:cNvPr id="12" name="object 12"/>
            <p:cNvSpPr/>
            <p:nvPr/>
          </p:nvSpPr>
          <p:spPr>
            <a:xfrm>
              <a:off x="6239116" y="853300"/>
              <a:ext cx="1803400" cy="758190"/>
            </a:xfrm>
            <a:custGeom>
              <a:avLst/>
              <a:gdLst/>
              <a:ahLst/>
              <a:cxnLst/>
              <a:rect l="l" t="t" r="r" b="b"/>
              <a:pathLst>
                <a:path w="1803400" h="758190">
                  <a:moveTo>
                    <a:pt x="1676501" y="0"/>
                  </a:moveTo>
                  <a:lnTo>
                    <a:pt x="126339" y="0"/>
                  </a:lnTo>
                  <a:lnTo>
                    <a:pt x="77163" y="9928"/>
                  </a:lnTo>
                  <a:lnTo>
                    <a:pt x="37004" y="37004"/>
                  </a:lnTo>
                  <a:lnTo>
                    <a:pt x="9928" y="77163"/>
                  </a:lnTo>
                  <a:lnTo>
                    <a:pt x="0" y="126339"/>
                  </a:lnTo>
                  <a:lnTo>
                    <a:pt x="0" y="631659"/>
                  </a:lnTo>
                  <a:lnTo>
                    <a:pt x="9928" y="680836"/>
                  </a:lnTo>
                  <a:lnTo>
                    <a:pt x="37004" y="720994"/>
                  </a:lnTo>
                  <a:lnTo>
                    <a:pt x="77163" y="748070"/>
                  </a:lnTo>
                  <a:lnTo>
                    <a:pt x="126339" y="757999"/>
                  </a:lnTo>
                  <a:lnTo>
                    <a:pt x="1676501" y="757999"/>
                  </a:lnTo>
                  <a:lnTo>
                    <a:pt x="1725676" y="748070"/>
                  </a:lnTo>
                  <a:lnTo>
                    <a:pt x="1765830" y="720994"/>
                  </a:lnTo>
                  <a:lnTo>
                    <a:pt x="1792901" y="680836"/>
                  </a:lnTo>
                  <a:lnTo>
                    <a:pt x="1802828" y="631659"/>
                  </a:lnTo>
                  <a:lnTo>
                    <a:pt x="1802828" y="126339"/>
                  </a:lnTo>
                  <a:lnTo>
                    <a:pt x="1792901" y="77163"/>
                  </a:lnTo>
                  <a:lnTo>
                    <a:pt x="1765830" y="37004"/>
                  </a:lnTo>
                  <a:lnTo>
                    <a:pt x="1725676" y="9928"/>
                  </a:lnTo>
                  <a:lnTo>
                    <a:pt x="1676501" y="0"/>
                  </a:lnTo>
                  <a:close/>
                </a:path>
              </a:pathLst>
            </a:custGeom>
            <a:solidFill>
              <a:srgbClr val="7413DC"/>
            </a:solidFill>
          </p:spPr>
          <p:txBody>
            <a:bodyPr wrap="square" lIns="0" tIns="0" rIns="0" bIns="0" rtlCol="0"/>
            <a:lstStyle/>
            <a:p>
              <a:endParaRPr/>
            </a:p>
          </p:txBody>
        </p:sp>
        <p:sp>
          <p:nvSpPr>
            <p:cNvPr id="13" name="object 13"/>
            <p:cNvSpPr/>
            <p:nvPr/>
          </p:nvSpPr>
          <p:spPr>
            <a:xfrm>
              <a:off x="6239116" y="853300"/>
              <a:ext cx="1803400" cy="758190"/>
            </a:xfrm>
            <a:custGeom>
              <a:avLst/>
              <a:gdLst/>
              <a:ahLst/>
              <a:cxnLst/>
              <a:rect l="l" t="t" r="r" b="b"/>
              <a:pathLst>
                <a:path w="1803400" h="758190">
                  <a:moveTo>
                    <a:pt x="0" y="126334"/>
                  </a:moveTo>
                  <a:lnTo>
                    <a:pt x="9927" y="77159"/>
                  </a:lnTo>
                  <a:lnTo>
                    <a:pt x="37002" y="37002"/>
                  </a:lnTo>
                  <a:lnTo>
                    <a:pt x="77159" y="9927"/>
                  </a:lnTo>
                  <a:lnTo>
                    <a:pt x="126334" y="0"/>
                  </a:lnTo>
                  <a:lnTo>
                    <a:pt x="1676500" y="0"/>
                  </a:lnTo>
                  <a:lnTo>
                    <a:pt x="1725674" y="9927"/>
                  </a:lnTo>
                  <a:lnTo>
                    <a:pt x="1765829" y="37002"/>
                  </a:lnTo>
                  <a:lnTo>
                    <a:pt x="1792903" y="77159"/>
                  </a:lnTo>
                  <a:lnTo>
                    <a:pt x="1802831" y="126334"/>
                  </a:lnTo>
                  <a:lnTo>
                    <a:pt x="1802831" y="631656"/>
                  </a:lnTo>
                  <a:lnTo>
                    <a:pt x="1792903" y="680831"/>
                  </a:lnTo>
                  <a:lnTo>
                    <a:pt x="1765829" y="720988"/>
                  </a:lnTo>
                  <a:lnTo>
                    <a:pt x="1725674" y="748063"/>
                  </a:lnTo>
                  <a:lnTo>
                    <a:pt x="1676500" y="757991"/>
                  </a:lnTo>
                  <a:lnTo>
                    <a:pt x="126334" y="757991"/>
                  </a:lnTo>
                  <a:lnTo>
                    <a:pt x="77159" y="748063"/>
                  </a:lnTo>
                  <a:lnTo>
                    <a:pt x="37002" y="720988"/>
                  </a:lnTo>
                  <a:lnTo>
                    <a:pt x="9927" y="680831"/>
                  </a:lnTo>
                  <a:lnTo>
                    <a:pt x="0" y="631656"/>
                  </a:lnTo>
                  <a:lnTo>
                    <a:pt x="0" y="126334"/>
                  </a:lnTo>
                  <a:close/>
                </a:path>
              </a:pathLst>
            </a:custGeom>
            <a:ln w="12700">
              <a:solidFill>
                <a:srgbClr val="2F528F"/>
              </a:solidFill>
            </a:ln>
          </p:spPr>
          <p:txBody>
            <a:bodyPr wrap="square" lIns="0" tIns="0" rIns="0" bIns="0" rtlCol="0"/>
            <a:lstStyle/>
            <a:p>
              <a:endParaRPr/>
            </a:p>
          </p:txBody>
        </p:sp>
      </p:grpSp>
      <p:sp>
        <p:nvSpPr>
          <p:cNvPr id="14" name="object 14"/>
          <p:cNvSpPr txBox="1"/>
          <p:nvPr/>
        </p:nvSpPr>
        <p:spPr>
          <a:xfrm>
            <a:off x="6461087" y="828547"/>
            <a:ext cx="1360805" cy="791210"/>
          </a:xfrm>
          <a:prstGeom prst="rect">
            <a:avLst/>
          </a:prstGeom>
        </p:spPr>
        <p:txBody>
          <a:bodyPr vert="horz" wrap="square" lIns="0" tIns="12700" rIns="0" bIns="0" rtlCol="0">
            <a:spAutoFit/>
          </a:bodyPr>
          <a:lstStyle/>
          <a:p>
            <a:pPr algn="ctr">
              <a:lnSpc>
                <a:spcPts val="2140"/>
              </a:lnSpc>
              <a:spcBef>
                <a:spcPts val="100"/>
              </a:spcBef>
            </a:pPr>
            <a:r>
              <a:rPr sz="1800" spc="-10" dirty="0">
                <a:solidFill>
                  <a:srgbClr val="FFFFFF"/>
                </a:solidFill>
                <a:latin typeface="Carlito"/>
                <a:cs typeface="Carlito"/>
              </a:rPr>
              <a:t>Scouts</a:t>
            </a:r>
            <a:endParaRPr sz="1800">
              <a:latin typeface="Carlito"/>
              <a:cs typeface="Carlito"/>
            </a:endParaRPr>
          </a:p>
          <a:p>
            <a:pPr marL="12065" marR="5080" algn="ctr">
              <a:lnSpc>
                <a:spcPts val="1300"/>
              </a:lnSpc>
              <a:spcBef>
                <a:spcPts val="35"/>
              </a:spcBef>
            </a:pPr>
            <a:r>
              <a:rPr sz="1100" spc="-25" dirty="0">
                <a:solidFill>
                  <a:srgbClr val="FFFFFF"/>
                </a:solidFill>
                <a:latin typeface="Carlito"/>
                <a:cs typeface="Carlito"/>
              </a:rPr>
              <a:t>Leading peers,</a:t>
            </a:r>
            <a:r>
              <a:rPr sz="1100" spc="-15" dirty="0">
                <a:solidFill>
                  <a:srgbClr val="FFFFFF"/>
                </a:solidFill>
                <a:latin typeface="Carlito"/>
                <a:cs typeface="Carlito"/>
              </a:rPr>
              <a:t> </a:t>
            </a:r>
            <a:r>
              <a:rPr sz="1100" spc="-10" dirty="0">
                <a:solidFill>
                  <a:srgbClr val="FFFFFF"/>
                </a:solidFill>
                <a:latin typeface="Carlito"/>
                <a:cs typeface="Carlito"/>
              </a:rPr>
              <a:t>having </a:t>
            </a:r>
            <a:r>
              <a:rPr sz="1100" spc="-30" dirty="0">
                <a:solidFill>
                  <a:srgbClr val="FFFFFF"/>
                </a:solidFill>
                <a:latin typeface="Carlito"/>
                <a:cs typeface="Carlito"/>
              </a:rPr>
              <a:t>independent</a:t>
            </a:r>
            <a:r>
              <a:rPr sz="1100" spc="15" dirty="0">
                <a:solidFill>
                  <a:srgbClr val="FFFFFF"/>
                </a:solidFill>
                <a:latin typeface="Carlito"/>
                <a:cs typeface="Carlito"/>
              </a:rPr>
              <a:t> </a:t>
            </a:r>
            <a:r>
              <a:rPr sz="1100" spc="-25" dirty="0">
                <a:solidFill>
                  <a:srgbClr val="FFFFFF"/>
                </a:solidFill>
                <a:latin typeface="Carlito"/>
                <a:cs typeface="Carlito"/>
              </a:rPr>
              <a:t>adventures </a:t>
            </a:r>
            <a:r>
              <a:rPr sz="1100" spc="-20" dirty="0">
                <a:solidFill>
                  <a:srgbClr val="FFFFFF"/>
                </a:solidFill>
                <a:latin typeface="Carlito"/>
                <a:cs typeface="Carlito"/>
              </a:rPr>
              <a:t>and</a:t>
            </a:r>
            <a:r>
              <a:rPr sz="1100" spc="-35" dirty="0">
                <a:solidFill>
                  <a:srgbClr val="FFFFFF"/>
                </a:solidFill>
                <a:latin typeface="Carlito"/>
                <a:cs typeface="Carlito"/>
              </a:rPr>
              <a:t> </a:t>
            </a:r>
            <a:r>
              <a:rPr sz="1100" spc="-25" dirty="0">
                <a:solidFill>
                  <a:srgbClr val="FFFFFF"/>
                </a:solidFill>
                <a:latin typeface="Carlito"/>
                <a:cs typeface="Carlito"/>
              </a:rPr>
              <a:t>serving</a:t>
            </a:r>
            <a:r>
              <a:rPr sz="1100" spc="-20" dirty="0">
                <a:solidFill>
                  <a:srgbClr val="FFFFFF"/>
                </a:solidFill>
                <a:latin typeface="Carlito"/>
                <a:cs typeface="Carlito"/>
              </a:rPr>
              <a:t> </a:t>
            </a:r>
            <a:r>
              <a:rPr sz="1100" spc="-10" dirty="0">
                <a:solidFill>
                  <a:srgbClr val="FFFFFF"/>
                </a:solidFill>
                <a:latin typeface="Carlito"/>
                <a:cs typeface="Carlito"/>
              </a:rPr>
              <a:t>others</a:t>
            </a:r>
            <a:endParaRPr sz="1100">
              <a:latin typeface="Carlito"/>
              <a:cs typeface="Carlito"/>
            </a:endParaRPr>
          </a:p>
        </p:txBody>
      </p:sp>
      <p:grpSp>
        <p:nvGrpSpPr>
          <p:cNvPr id="15" name="object 15"/>
          <p:cNvGrpSpPr/>
          <p:nvPr/>
        </p:nvGrpSpPr>
        <p:grpSpPr>
          <a:xfrm>
            <a:off x="8182050" y="862456"/>
            <a:ext cx="1816100" cy="770890"/>
            <a:chOff x="8182050" y="862456"/>
            <a:chExt cx="1816100" cy="770890"/>
          </a:xfrm>
        </p:grpSpPr>
        <p:sp>
          <p:nvSpPr>
            <p:cNvPr id="16" name="object 16"/>
            <p:cNvSpPr/>
            <p:nvPr/>
          </p:nvSpPr>
          <p:spPr>
            <a:xfrm>
              <a:off x="8188400" y="868806"/>
              <a:ext cx="1803400" cy="758190"/>
            </a:xfrm>
            <a:custGeom>
              <a:avLst/>
              <a:gdLst/>
              <a:ahLst/>
              <a:cxnLst/>
              <a:rect l="l" t="t" r="r" b="b"/>
              <a:pathLst>
                <a:path w="1803400" h="758189">
                  <a:moveTo>
                    <a:pt x="1676488" y="0"/>
                  </a:moveTo>
                  <a:lnTo>
                    <a:pt x="126326" y="0"/>
                  </a:lnTo>
                  <a:lnTo>
                    <a:pt x="77152" y="9928"/>
                  </a:lnTo>
                  <a:lnTo>
                    <a:pt x="36998" y="37004"/>
                  </a:lnTo>
                  <a:lnTo>
                    <a:pt x="9926" y="77163"/>
                  </a:lnTo>
                  <a:lnTo>
                    <a:pt x="0" y="126339"/>
                  </a:lnTo>
                  <a:lnTo>
                    <a:pt x="0" y="631659"/>
                  </a:lnTo>
                  <a:lnTo>
                    <a:pt x="9926" y="680836"/>
                  </a:lnTo>
                  <a:lnTo>
                    <a:pt x="36998" y="720994"/>
                  </a:lnTo>
                  <a:lnTo>
                    <a:pt x="77152" y="748070"/>
                  </a:lnTo>
                  <a:lnTo>
                    <a:pt x="126326" y="757999"/>
                  </a:lnTo>
                  <a:lnTo>
                    <a:pt x="1676488" y="757999"/>
                  </a:lnTo>
                  <a:lnTo>
                    <a:pt x="1725665" y="748070"/>
                  </a:lnTo>
                  <a:lnTo>
                    <a:pt x="1765823" y="720994"/>
                  </a:lnTo>
                  <a:lnTo>
                    <a:pt x="1792899" y="680836"/>
                  </a:lnTo>
                  <a:lnTo>
                    <a:pt x="1802828" y="631659"/>
                  </a:lnTo>
                  <a:lnTo>
                    <a:pt x="1802828" y="126339"/>
                  </a:lnTo>
                  <a:lnTo>
                    <a:pt x="1792899" y="77163"/>
                  </a:lnTo>
                  <a:lnTo>
                    <a:pt x="1765823" y="37004"/>
                  </a:lnTo>
                  <a:lnTo>
                    <a:pt x="1725665" y="9928"/>
                  </a:lnTo>
                  <a:lnTo>
                    <a:pt x="1676488" y="0"/>
                  </a:lnTo>
                  <a:close/>
                </a:path>
              </a:pathLst>
            </a:custGeom>
            <a:solidFill>
              <a:srgbClr val="7413DC"/>
            </a:solidFill>
          </p:spPr>
          <p:txBody>
            <a:bodyPr wrap="square" lIns="0" tIns="0" rIns="0" bIns="0" rtlCol="0"/>
            <a:lstStyle/>
            <a:p>
              <a:endParaRPr/>
            </a:p>
          </p:txBody>
        </p:sp>
        <p:sp>
          <p:nvSpPr>
            <p:cNvPr id="17" name="object 17"/>
            <p:cNvSpPr/>
            <p:nvPr/>
          </p:nvSpPr>
          <p:spPr>
            <a:xfrm>
              <a:off x="8188400" y="868806"/>
              <a:ext cx="1803400" cy="758190"/>
            </a:xfrm>
            <a:custGeom>
              <a:avLst/>
              <a:gdLst/>
              <a:ahLst/>
              <a:cxnLst/>
              <a:rect l="l" t="t" r="r" b="b"/>
              <a:pathLst>
                <a:path w="1803400" h="758189">
                  <a:moveTo>
                    <a:pt x="0" y="126334"/>
                  </a:moveTo>
                  <a:lnTo>
                    <a:pt x="9927" y="77159"/>
                  </a:lnTo>
                  <a:lnTo>
                    <a:pt x="37002" y="37002"/>
                  </a:lnTo>
                  <a:lnTo>
                    <a:pt x="77159" y="9927"/>
                  </a:lnTo>
                  <a:lnTo>
                    <a:pt x="126334" y="0"/>
                  </a:lnTo>
                  <a:lnTo>
                    <a:pt x="1676500" y="0"/>
                  </a:lnTo>
                  <a:lnTo>
                    <a:pt x="1725674" y="9927"/>
                  </a:lnTo>
                  <a:lnTo>
                    <a:pt x="1765829" y="37002"/>
                  </a:lnTo>
                  <a:lnTo>
                    <a:pt x="1792903" y="77159"/>
                  </a:lnTo>
                  <a:lnTo>
                    <a:pt x="1802831" y="126334"/>
                  </a:lnTo>
                  <a:lnTo>
                    <a:pt x="1802831" y="631656"/>
                  </a:lnTo>
                  <a:lnTo>
                    <a:pt x="1792903" y="680831"/>
                  </a:lnTo>
                  <a:lnTo>
                    <a:pt x="1765829" y="720988"/>
                  </a:lnTo>
                  <a:lnTo>
                    <a:pt x="1725674" y="748063"/>
                  </a:lnTo>
                  <a:lnTo>
                    <a:pt x="1676500" y="757991"/>
                  </a:lnTo>
                  <a:lnTo>
                    <a:pt x="126334" y="757991"/>
                  </a:lnTo>
                  <a:lnTo>
                    <a:pt x="77159" y="748063"/>
                  </a:lnTo>
                  <a:lnTo>
                    <a:pt x="37002" y="720988"/>
                  </a:lnTo>
                  <a:lnTo>
                    <a:pt x="9927" y="680831"/>
                  </a:lnTo>
                  <a:lnTo>
                    <a:pt x="0" y="631656"/>
                  </a:lnTo>
                  <a:lnTo>
                    <a:pt x="0" y="126334"/>
                  </a:lnTo>
                  <a:close/>
                </a:path>
              </a:pathLst>
            </a:custGeom>
            <a:ln w="12700">
              <a:solidFill>
                <a:srgbClr val="2F528F"/>
              </a:solidFill>
            </a:ln>
          </p:spPr>
          <p:txBody>
            <a:bodyPr wrap="square" lIns="0" tIns="0" rIns="0" bIns="0" rtlCol="0"/>
            <a:lstStyle/>
            <a:p>
              <a:endParaRPr/>
            </a:p>
          </p:txBody>
        </p:sp>
      </p:grpSp>
      <p:grpSp>
        <p:nvGrpSpPr>
          <p:cNvPr id="18" name="object 18"/>
          <p:cNvGrpSpPr/>
          <p:nvPr/>
        </p:nvGrpSpPr>
        <p:grpSpPr>
          <a:xfrm>
            <a:off x="2291448" y="1697494"/>
            <a:ext cx="1816100" cy="2058670"/>
            <a:chOff x="2291448" y="1697494"/>
            <a:chExt cx="1816100" cy="2058670"/>
          </a:xfrm>
        </p:grpSpPr>
        <p:sp>
          <p:nvSpPr>
            <p:cNvPr id="19" name="object 19"/>
            <p:cNvSpPr/>
            <p:nvPr/>
          </p:nvSpPr>
          <p:spPr>
            <a:xfrm>
              <a:off x="2297798" y="1703844"/>
              <a:ext cx="1803400" cy="2045970"/>
            </a:xfrm>
            <a:custGeom>
              <a:avLst/>
              <a:gdLst/>
              <a:ahLst/>
              <a:cxnLst/>
              <a:rect l="l" t="t" r="r" b="b"/>
              <a:pathLst>
                <a:path w="1803400" h="2045970">
                  <a:moveTo>
                    <a:pt x="1661439" y="0"/>
                  </a:moveTo>
                  <a:lnTo>
                    <a:pt x="141389" y="0"/>
                  </a:lnTo>
                  <a:lnTo>
                    <a:pt x="96697" y="7208"/>
                  </a:lnTo>
                  <a:lnTo>
                    <a:pt x="57884" y="27282"/>
                  </a:lnTo>
                  <a:lnTo>
                    <a:pt x="27278" y="57892"/>
                  </a:lnTo>
                  <a:lnTo>
                    <a:pt x="7207" y="96708"/>
                  </a:lnTo>
                  <a:lnTo>
                    <a:pt x="0" y="141401"/>
                  </a:lnTo>
                  <a:lnTo>
                    <a:pt x="0" y="1903983"/>
                  </a:lnTo>
                  <a:lnTo>
                    <a:pt x="7207" y="1948671"/>
                  </a:lnTo>
                  <a:lnTo>
                    <a:pt x="27278" y="1987483"/>
                  </a:lnTo>
                  <a:lnTo>
                    <a:pt x="57884" y="2018091"/>
                  </a:lnTo>
                  <a:lnTo>
                    <a:pt x="96697" y="2038164"/>
                  </a:lnTo>
                  <a:lnTo>
                    <a:pt x="141389" y="2045373"/>
                  </a:lnTo>
                  <a:lnTo>
                    <a:pt x="1661439" y="2045373"/>
                  </a:lnTo>
                  <a:lnTo>
                    <a:pt x="1706126" y="2038164"/>
                  </a:lnTo>
                  <a:lnTo>
                    <a:pt x="1744938" y="2018091"/>
                  </a:lnTo>
                  <a:lnTo>
                    <a:pt x="1775546" y="1987483"/>
                  </a:lnTo>
                  <a:lnTo>
                    <a:pt x="1795619" y="1948671"/>
                  </a:lnTo>
                  <a:lnTo>
                    <a:pt x="1802828" y="1903983"/>
                  </a:lnTo>
                  <a:lnTo>
                    <a:pt x="1802828" y="141401"/>
                  </a:lnTo>
                  <a:lnTo>
                    <a:pt x="1795619" y="96708"/>
                  </a:lnTo>
                  <a:lnTo>
                    <a:pt x="1775546" y="57892"/>
                  </a:lnTo>
                  <a:lnTo>
                    <a:pt x="1744938" y="27282"/>
                  </a:lnTo>
                  <a:lnTo>
                    <a:pt x="1706126" y="7208"/>
                  </a:lnTo>
                  <a:lnTo>
                    <a:pt x="1661439" y="0"/>
                  </a:lnTo>
                  <a:close/>
                </a:path>
              </a:pathLst>
            </a:custGeom>
            <a:solidFill>
              <a:srgbClr val="E7E6E6"/>
            </a:solidFill>
          </p:spPr>
          <p:txBody>
            <a:bodyPr wrap="square" lIns="0" tIns="0" rIns="0" bIns="0" rtlCol="0"/>
            <a:lstStyle/>
            <a:p>
              <a:endParaRPr/>
            </a:p>
          </p:txBody>
        </p:sp>
        <p:sp>
          <p:nvSpPr>
            <p:cNvPr id="20" name="object 20"/>
            <p:cNvSpPr/>
            <p:nvPr/>
          </p:nvSpPr>
          <p:spPr>
            <a:xfrm>
              <a:off x="2297798" y="1703844"/>
              <a:ext cx="1803400" cy="2045970"/>
            </a:xfrm>
            <a:custGeom>
              <a:avLst/>
              <a:gdLst/>
              <a:ahLst/>
              <a:cxnLst/>
              <a:rect l="l" t="t" r="r" b="b"/>
              <a:pathLst>
                <a:path w="1803400" h="2045970">
                  <a:moveTo>
                    <a:pt x="0" y="141395"/>
                  </a:moveTo>
                  <a:lnTo>
                    <a:pt x="7208" y="96703"/>
                  </a:lnTo>
                  <a:lnTo>
                    <a:pt x="27281" y="57889"/>
                  </a:lnTo>
                  <a:lnTo>
                    <a:pt x="57889" y="27281"/>
                  </a:lnTo>
                  <a:lnTo>
                    <a:pt x="96703" y="7208"/>
                  </a:lnTo>
                  <a:lnTo>
                    <a:pt x="141395" y="0"/>
                  </a:lnTo>
                  <a:lnTo>
                    <a:pt x="1661440" y="0"/>
                  </a:lnTo>
                  <a:lnTo>
                    <a:pt x="1706132" y="7208"/>
                  </a:lnTo>
                  <a:lnTo>
                    <a:pt x="1744945" y="27281"/>
                  </a:lnTo>
                  <a:lnTo>
                    <a:pt x="1775551" y="57889"/>
                  </a:lnTo>
                  <a:lnTo>
                    <a:pt x="1795623" y="96703"/>
                  </a:lnTo>
                  <a:lnTo>
                    <a:pt x="1802831" y="141395"/>
                  </a:lnTo>
                  <a:lnTo>
                    <a:pt x="1802831" y="1903971"/>
                  </a:lnTo>
                  <a:lnTo>
                    <a:pt x="1795623" y="1948663"/>
                  </a:lnTo>
                  <a:lnTo>
                    <a:pt x="1775551" y="1987478"/>
                  </a:lnTo>
                  <a:lnTo>
                    <a:pt x="1744945" y="2018088"/>
                  </a:lnTo>
                  <a:lnTo>
                    <a:pt x="1706132" y="2038162"/>
                  </a:lnTo>
                  <a:lnTo>
                    <a:pt x="1661440" y="2045371"/>
                  </a:lnTo>
                  <a:lnTo>
                    <a:pt x="141395" y="2045371"/>
                  </a:lnTo>
                  <a:lnTo>
                    <a:pt x="96703" y="2038162"/>
                  </a:lnTo>
                  <a:lnTo>
                    <a:pt x="57889" y="2018088"/>
                  </a:lnTo>
                  <a:lnTo>
                    <a:pt x="27281" y="1987478"/>
                  </a:lnTo>
                  <a:lnTo>
                    <a:pt x="7208" y="1948663"/>
                  </a:lnTo>
                  <a:lnTo>
                    <a:pt x="0" y="1903971"/>
                  </a:lnTo>
                  <a:lnTo>
                    <a:pt x="0" y="141395"/>
                  </a:lnTo>
                  <a:close/>
                </a:path>
              </a:pathLst>
            </a:custGeom>
            <a:ln w="12700">
              <a:solidFill>
                <a:srgbClr val="2F528F"/>
              </a:solidFill>
            </a:ln>
          </p:spPr>
          <p:txBody>
            <a:bodyPr wrap="square" lIns="0" tIns="0" rIns="0" bIns="0" rtlCol="0"/>
            <a:lstStyle/>
            <a:p>
              <a:endParaRPr/>
            </a:p>
          </p:txBody>
        </p:sp>
      </p:grpSp>
      <p:sp>
        <p:nvSpPr>
          <p:cNvPr id="21" name="object 21"/>
          <p:cNvSpPr txBox="1"/>
          <p:nvPr/>
        </p:nvSpPr>
        <p:spPr>
          <a:xfrm>
            <a:off x="2417952" y="1867915"/>
            <a:ext cx="1402715" cy="1680845"/>
          </a:xfrm>
          <a:prstGeom prst="rect">
            <a:avLst/>
          </a:prstGeom>
        </p:spPr>
        <p:txBody>
          <a:bodyPr vert="horz" wrap="square" lIns="0" tIns="12700" rIns="0" bIns="0" rtlCol="0">
            <a:spAutoFit/>
          </a:bodyPr>
          <a:lstStyle/>
          <a:p>
            <a:pPr marL="298450" marR="66675" indent="-285750">
              <a:lnSpc>
                <a:spcPct val="105000"/>
              </a:lnSpc>
              <a:spcBef>
                <a:spcPts val="100"/>
              </a:spcBef>
              <a:buFont typeface="Arial"/>
              <a:buChar char="•"/>
              <a:tabLst>
                <a:tab pos="298450" algn="l"/>
              </a:tabLst>
            </a:pPr>
            <a:r>
              <a:rPr sz="1200" spc="-10" dirty="0">
                <a:solidFill>
                  <a:srgbClr val="203864"/>
                </a:solidFill>
                <a:latin typeface="Carlito"/>
                <a:cs typeface="Carlito"/>
              </a:rPr>
              <a:t>Nature </a:t>
            </a:r>
            <a:r>
              <a:rPr sz="1200" dirty="0">
                <a:solidFill>
                  <a:srgbClr val="203864"/>
                </a:solidFill>
                <a:latin typeface="Carlito"/>
                <a:cs typeface="Carlito"/>
              </a:rPr>
              <a:t>walk</a:t>
            </a:r>
            <a:r>
              <a:rPr sz="1200" spc="-10" dirty="0">
                <a:solidFill>
                  <a:srgbClr val="203864"/>
                </a:solidFill>
                <a:latin typeface="Carlito"/>
                <a:cs typeface="Carlito"/>
              </a:rPr>
              <a:t> (2-</a:t>
            </a:r>
            <a:r>
              <a:rPr sz="1200" spc="-50" dirty="0">
                <a:solidFill>
                  <a:srgbClr val="203864"/>
                </a:solidFill>
                <a:latin typeface="Carlito"/>
                <a:cs typeface="Carlito"/>
              </a:rPr>
              <a:t>3 </a:t>
            </a:r>
            <a:r>
              <a:rPr sz="1200" spc="-20" dirty="0">
                <a:solidFill>
                  <a:srgbClr val="203864"/>
                </a:solidFill>
                <a:latin typeface="Carlito"/>
                <a:cs typeface="Carlito"/>
              </a:rPr>
              <a:t>hrs)</a:t>
            </a:r>
            <a:endParaRPr sz="1200">
              <a:latin typeface="Carlito"/>
              <a:cs typeface="Carlito"/>
            </a:endParaRPr>
          </a:p>
          <a:p>
            <a:pPr marL="297815" indent="-285115">
              <a:lnSpc>
                <a:spcPts val="1380"/>
              </a:lnSpc>
              <a:buFont typeface="Arial"/>
              <a:buChar char="•"/>
              <a:tabLst>
                <a:tab pos="297815" algn="l"/>
              </a:tabLst>
            </a:pPr>
            <a:r>
              <a:rPr sz="1200" spc="-10" dirty="0">
                <a:solidFill>
                  <a:srgbClr val="203864"/>
                </a:solidFill>
                <a:latin typeface="Carlito"/>
                <a:cs typeface="Carlito"/>
              </a:rPr>
              <a:t>Sleep-</a:t>
            </a:r>
            <a:r>
              <a:rPr sz="1200" spc="-20" dirty="0">
                <a:solidFill>
                  <a:srgbClr val="203864"/>
                </a:solidFill>
                <a:latin typeface="Carlito"/>
                <a:cs typeface="Carlito"/>
              </a:rPr>
              <a:t>over</a:t>
            </a:r>
            <a:endParaRPr sz="1200">
              <a:latin typeface="Carlito"/>
              <a:cs typeface="Carlito"/>
            </a:endParaRPr>
          </a:p>
          <a:p>
            <a:pPr marL="297815" indent="-285115">
              <a:lnSpc>
                <a:spcPts val="1430"/>
              </a:lnSpc>
              <a:buFont typeface="Arial"/>
              <a:buChar char="•"/>
              <a:tabLst>
                <a:tab pos="297815" algn="l"/>
              </a:tabLst>
            </a:pPr>
            <a:r>
              <a:rPr sz="1200" dirty="0">
                <a:solidFill>
                  <a:srgbClr val="203864"/>
                </a:solidFill>
                <a:latin typeface="Carlito"/>
                <a:cs typeface="Carlito"/>
              </a:rPr>
              <a:t>Tie</a:t>
            </a:r>
            <a:r>
              <a:rPr sz="1200" spc="-30" dirty="0">
                <a:solidFill>
                  <a:srgbClr val="203864"/>
                </a:solidFill>
                <a:latin typeface="Carlito"/>
                <a:cs typeface="Carlito"/>
              </a:rPr>
              <a:t> </a:t>
            </a:r>
            <a:r>
              <a:rPr sz="1200" dirty="0">
                <a:solidFill>
                  <a:srgbClr val="203864"/>
                </a:solidFill>
                <a:latin typeface="Carlito"/>
                <a:cs typeface="Carlito"/>
              </a:rPr>
              <a:t>three</a:t>
            </a:r>
            <a:r>
              <a:rPr sz="1200" spc="-25" dirty="0">
                <a:solidFill>
                  <a:srgbClr val="203864"/>
                </a:solidFill>
                <a:latin typeface="Carlito"/>
                <a:cs typeface="Carlito"/>
              </a:rPr>
              <a:t> </a:t>
            </a:r>
            <a:r>
              <a:rPr sz="1200" spc="-10" dirty="0">
                <a:solidFill>
                  <a:srgbClr val="203864"/>
                </a:solidFill>
                <a:latin typeface="Carlito"/>
                <a:cs typeface="Carlito"/>
              </a:rPr>
              <a:t>knots</a:t>
            </a:r>
            <a:endParaRPr sz="1200">
              <a:latin typeface="Carlito"/>
              <a:cs typeface="Carlito"/>
            </a:endParaRPr>
          </a:p>
          <a:p>
            <a:pPr marL="297815" indent="-285115">
              <a:lnSpc>
                <a:spcPts val="1415"/>
              </a:lnSpc>
              <a:spcBef>
                <a:spcPts val="45"/>
              </a:spcBef>
              <a:buFont typeface="Arial"/>
              <a:buChar char="•"/>
              <a:tabLst>
                <a:tab pos="297815" algn="l"/>
              </a:tabLst>
            </a:pPr>
            <a:r>
              <a:rPr sz="1200" spc="-10" dirty="0">
                <a:solidFill>
                  <a:srgbClr val="203864"/>
                </a:solidFill>
                <a:latin typeface="Carlito"/>
                <a:cs typeface="Carlito"/>
              </a:rPr>
              <a:t>Creative activities</a:t>
            </a:r>
            <a:endParaRPr sz="1200">
              <a:latin typeface="Carlito"/>
              <a:cs typeface="Carlito"/>
            </a:endParaRPr>
          </a:p>
          <a:p>
            <a:pPr marL="297815" indent="-285115">
              <a:lnSpc>
                <a:spcPts val="1415"/>
              </a:lnSpc>
              <a:buFont typeface="Arial"/>
              <a:buChar char="•"/>
              <a:tabLst>
                <a:tab pos="297815" algn="l"/>
              </a:tabLst>
            </a:pPr>
            <a:r>
              <a:rPr sz="1200" dirty="0">
                <a:solidFill>
                  <a:srgbClr val="203864"/>
                </a:solidFill>
                <a:latin typeface="Carlito"/>
                <a:cs typeface="Carlito"/>
              </a:rPr>
              <a:t>Play</a:t>
            </a:r>
            <a:r>
              <a:rPr sz="1200" spc="-45" dirty="0">
                <a:solidFill>
                  <a:srgbClr val="203864"/>
                </a:solidFill>
                <a:latin typeface="Carlito"/>
                <a:cs typeface="Carlito"/>
              </a:rPr>
              <a:t> </a:t>
            </a:r>
            <a:r>
              <a:rPr sz="1200" spc="-10" dirty="0">
                <a:solidFill>
                  <a:srgbClr val="203864"/>
                </a:solidFill>
                <a:latin typeface="Carlito"/>
                <a:cs typeface="Carlito"/>
              </a:rPr>
              <a:t>games</a:t>
            </a:r>
            <a:endParaRPr sz="1200">
              <a:latin typeface="Carlito"/>
              <a:cs typeface="Carlito"/>
            </a:endParaRPr>
          </a:p>
          <a:p>
            <a:pPr marL="297815" indent="-285115">
              <a:lnSpc>
                <a:spcPts val="1415"/>
              </a:lnSpc>
              <a:spcBef>
                <a:spcPts val="75"/>
              </a:spcBef>
              <a:buFont typeface="Arial"/>
              <a:buChar char="•"/>
              <a:tabLst>
                <a:tab pos="297815" algn="l"/>
              </a:tabLst>
            </a:pPr>
            <a:r>
              <a:rPr sz="1200" dirty="0">
                <a:solidFill>
                  <a:srgbClr val="203864"/>
                </a:solidFill>
                <a:latin typeface="Carlito"/>
                <a:cs typeface="Carlito"/>
              </a:rPr>
              <a:t>Problem</a:t>
            </a:r>
            <a:r>
              <a:rPr sz="1200" spc="-50" dirty="0">
                <a:solidFill>
                  <a:srgbClr val="203864"/>
                </a:solidFill>
                <a:latin typeface="Carlito"/>
                <a:cs typeface="Carlito"/>
              </a:rPr>
              <a:t> </a:t>
            </a:r>
            <a:r>
              <a:rPr sz="1200" spc="-10" dirty="0">
                <a:solidFill>
                  <a:srgbClr val="203864"/>
                </a:solidFill>
                <a:latin typeface="Carlito"/>
                <a:cs typeface="Carlito"/>
              </a:rPr>
              <a:t>solving</a:t>
            </a:r>
            <a:endParaRPr sz="1200">
              <a:latin typeface="Carlito"/>
              <a:cs typeface="Carlito"/>
            </a:endParaRPr>
          </a:p>
          <a:p>
            <a:pPr marL="297815" indent="-285115">
              <a:lnSpc>
                <a:spcPts val="1405"/>
              </a:lnSpc>
              <a:buFont typeface="Arial"/>
              <a:buChar char="•"/>
              <a:tabLst>
                <a:tab pos="297815" algn="l"/>
              </a:tabLst>
            </a:pPr>
            <a:r>
              <a:rPr sz="1200" dirty="0">
                <a:solidFill>
                  <a:srgbClr val="203864"/>
                </a:solidFill>
                <a:latin typeface="Carlito"/>
                <a:cs typeface="Carlito"/>
              </a:rPr>
              <a:t>Community</a:t>
            </a:r>
            <a:r>
              <a:rPr sz="1200" spc="-65" dirty="0">
                <a:solidFill>
                  <a:srgbClr val="203864"/>
                </a:solidFill>
                <a:latin typeface="Carlito"/>
                <a:cs typeface="Carlito"/>
              </a:rPr>
              <a:t> </a:t>
            </a:r>
            <a:r>
              <a:rPr sz="1200" spc="-10" dirty="0">
                <a:solidFill>
                  <a:srgbClr val="203864"/>
                </a:solidFill>
                <a:latin typeface="Carlito"/>
                <a:cs typeface="Carlito"/>
              </a:rPr>
              <a:t>visit</a:t>
            </a:r>
            <a:endParaRPr sz="1200">
              <a:latin typeface="Carlito"/>
              <a:cs typeface="Carlito"/>
            </a:endParaRPr>
          </a:p>
          <a:p>
            <a:pPr marL="297815" indent="-285115">
              <a:lnSpc>
                <a:spcPts val="1430"/>
              </a:lnSpc>
              <a:buFont typeface="Arial"/>
              <a:buChar char="•"/>
              <a:tabLst>
                <a:tab pos="297815" algn="l"/>
              </a:tabLst>
            </a:pPr>
            <a:r>
              <a:rPr sz="1200" spc="-10" dirty="0">
                <a:solidFill>
                  <a:srgbClr val="203864"/>
                </a:solidFill>
                <a:latin typeface="Carlito"/>
                <a:cs typeface="Carlito"/>
              </a:rPr>
              <a:t>Ceremony</a:t>
            </a:r>
            <a:endParaRPr sz="1200">
              <a:latin typeface="Carlito"/>
              <a:cs typeface="Carlito"/>
            </a:endParaRPr>
          </a:p>
        </p:txBody>
      </p:sp>
      <p:grpSp>
        <p:nvGrpSpPr>
          <p:cNvPr id="22" name="object 22"/>
          <p:cNvGrpSpPr/>
          <p:nvPr/>
        </p:nvGrpSpPr>
        <p:grpSpPr>
          <a:xfrm>
            <a:off x="4265218" y="1697494"/>
            <a:ext cx="1816100" cy="2058670"/>
            <a:chOff x="4265218" y="1697494"/>
            <a:chExt cx="1816100" cy="2058670"/>
          </a:xfrm>
        </p:grpSpPr>
        <p:sp>
          <p:nvSpPr>
            <p:cNvPr id="23" name="object 23"/>
            <p:cNvSpPr/>
            <p:nvPr/>
          </p:nvSpPr>
          <p:spPr>
            <a:xfrm>
              <a:off x="4271568" y="1703844"/>
              <a:ext cx="1803400" cy="2045970"/>
            </a:xfrm>
            <a:custGeom>
              <a:avLst/>
              <a:gdLst/>
              <a:ahLst/>
              <a:cxnLst/>
              <a:rect l="l" t="t" r="r" b="b"/>
              <a:pathLst>
                <a:path w="1803400" h="2045970">
                  <a:moveTo>
                    <a:pt x="1661439" y="0"/>
                  </a:moveTo>
                  <a:lnTo>
                    <a:pt x="141389" y="0"/>
                  </a:lnTo>
                  <a:lnTo>
                    <a:pt x="96697" y="7208"/>
                  </a:lnTo>
                  <a:lnTo>
                    <a:pt x="57884" y="27282"/>
                  </a:lnTo>
                  <a:lnTo>
                    <a:pt x="27278" y="57892"/>
                  </a:lnTo>
                  <a:lnTo>
                    <a:pt x="7207" y="96708"/>
                  </a:lnTo>
                  <a:lnTo>
                    <a:pt x="0" y="141401"/>
                  </a:lnTo>
                  <a:lnTo>
                    <a:pt x="0" y="1903983"/>
                  </a:lnTo>
                  <a:lnTo>
                    <a:pt x="7207" y="1948671"/>
                  </a:lnTo>
                  <a:lnTo>
                    <a:pt x="27278" y="1987483"/>
                  </a:lnTo>
                  <a:lnTo>
                    <a:pt x="57884" y="2018091"/>
                  </a:lnTo>
                  <a:lnTo>
                    <a:pt x="96697" y="2038164"/>
                  </a:lnTo>
                  <a:lnTo>
                    <a:pt x="141389" y="2045373"/>
                  </a:lnTo>
                  <a:lnTo>
                    <a:pt x="1661439" y="2045373"/>
                  </a:lnTo>
                  <a:lnTo>
                    <a:pt x="1706126" y="2038164"/>
                  </a:lnTo>
                  <a:lnTo>
                    <a:pt x="1744938" y="2018091"/>
                  </a:lnTo>
                  <a:lnTo>
                    <a:pt x="1775546" y="1987483"/>
                  </a:lnTo>
                  <a:lnTo>
                    <a:pt x="1795619" y="1948671"/>
                  </a:lnTo>
                  <a:lnTo>
                    <a:pt x="1802828" y="1903983"/>
                  </a:lnTo>
                  <a:lnTo>
                    <a:pt x="1802828" y="141401"/>
                  </a:lnTo>
                  <a:lnTo>
                    <a:pt x="1795619" y="96708"/>
                  </a:lnTo>
                  <a:lnTo>
                    <a:pt x="1775546" y="57892"/>
                  </a:lnTo>
                  <a:lnTo>
                    <a:pt x="1744938" y="27282"/>
                  </a:lnTo>
                  <a:lnTo>
                    <a:pt x="1706126" y="7208"/>
                  </a:lnTo>
                  <a:lnTo>
                    <a:pt x="1661439" y="0"/>
                  </a:lnTo>
                  <a:close/>
                </a:path>
              </a:pathLst>
            </a:custGeom>
            <a:solidFill>
              <a:srgbClr val="E7E6E6"/>
            </a:solidFill>
          </p:spPr>
          <p:txBody>
            <a:bodyPr wrap="square" lIns="0" tIns="0" rIns="0" bIns="0" rtlCol="0"/>
            <a:lstStyle/>
            <a:p>
              <a:endParaRPr/>
            </a:p>
          </p:txBody>
        </p:sp>
        <p:sp>
          <p:nvSpPr>
            <p:cNvPr id="24" name="object 24"/>
            <p:cNvSpPr/>
            <p:nvPr/>
          </p:nvSpPr>
          <p:spPr>
            <a:xfrm>
              <a:off x="4271568" y="1703844"/>
              <a:ext cx="1803400" cy="2045970"/>
            </a:xfrm>
            <a:custGeom>
              <a:avLst/>
              <a:gdLst/>
              <a:ahLst/>
              <a:cxnLst/>
              <a:rect l="l" t="t" r="r" b="b"/>
              <a:pathLst>
                <a:path w="1803400" h="2045970">
                  <a:moveTo>
                    <a:pt x="0" y="141395"/>
                  </a:moveTo>
                  <a:lnTo>
                    <a:pt x="7208" y="96703"/>
                  </a:lnTo>
                  <a:lnTo>
                    <a:pt x="27281" y="57889"/>
                  </a:lnTo>
                  <a:lnTo>
                    <a:pt x="57889" y="27281"/>
                  </a:lnTo>
                  <a:lnTo>
                    <a:pt x="96703" y="7208"/>
                  </a:lnTo>
                  <a:lnTo>
                    <a:pt x="141395" y="0"/>
                  </a:lnTo>
                  <a:lnTo>
                    <a:pt x="1661440" y="0"/>
                  </a:lnTo>
                  <a:lnTo>
                    <a:pt x="1706132" y="7208"/>
                  </a:lnTo>
                  <a:lnTo>
                    <a:pt x="1744945" y="27281"/>
                  </a:lnTo>
                  <a:lnTo>
                    <a:pt x="1775551" y="57889"/>
                  </a:lnTo>
                  <a:lnTo>
                    <a:pt x="1795623" y="96703"/>
                  </a:lnTo>
                  <a:lnTo>
                    <a:pt x="1802831" y="141395"/>
                  </a:lnTo>
                  <a:lnTo>
                    <a:pt x="1802831" y="1903971"/>
                  </a:lnTo>
                  <a:lnTo>
                    <a:pt x="1795623" y="1948663"/>
                  </a:lnTo>
                  <a:lnTo>
                    <a:pt x="1775551" y="1987478"/>
                  </a:lnTo>
                  <a:lnTo>
                    <a:pt x="1744945" y="2018088"/>
                  </a:lnTo>
                  <a:lnTo>
                    <a:pt x="1706132" y="2038162"/>
                  </a:lnTo>
                  <a:lnTo>
                    <a:pt x="1661440" y="2045371"/>
                  </a:lnTo>
                  <a:lnTo>
                    <a:pt x="141395" y="2045371"/>
                  </a:lnTo>
                  <a:lnTo>
                    <a:pt x="96703" y="2038162"/>
                  </a:lnTo>
                  <a:lnTo>
                    <a:pt x="57889" y="2018088"/>
                  </a:lnTo>
                  <a:lnTo>
                    <a:pt x="27281" y="1987478"/>
                  </a:lnTo>
                  <a:lnTo>
                    <a:pt x="7208" y="1948663"/>
                  </a:lnTo>
                  <a:lnTo>
                    <a:pt x="0" y="1903971"/>
                  </a:lnTo>
                  <a:lnTo>
                    <a:pt x="0" y="141395"/>
                  </a:lnTo>
                  <a:close/>
                </a:path>
              </a:pathLst>
            </a:custGeom>
            <a:ln w="12700">
              <a:solidFill>
                <a:srgbClr val="2F528F"/>
              </a:solidFill>
            </a:ln>
          </p:spPr>
          <p:txBody>
            <a:bodyPr wrap="square" lIns="0" tIns="0" rIns="0" bIns="0" rtlCol="0"/>
            <a:lstStyle/>
            <a:p>
              <a:endParaRPr/>
            </a:p>
          </p:txBody>
        </p:sp>
      </p:grpSp>
      <p:sp>
        <p:nvSpPr>
          <p:cNvPr id="25" name="object 25"/>
          <p:cNvSpPr txBox="1"/>
          <p:nvPr/>
        </p:nvSpPr>
        <p:spPr>
          <a:xfrm>
            <a:off x="4391723" y="1968500"/>
            <a:ext cx="1428750" cy="1491615"/>
          </a:xfrm>
          <a:prstGeom prst="rect">
            <a:avLst/>
          </a:prstGeom>
        </p:spPr>
        <p:txBody>
          <a:bodyPr vert="horz" wrap="square" lIns="0" tIns="12700" rIns="0" bIns="0" rtlCol="0">
            <a:spAutoFit/>
          </a:bodyPr>
          <a:lstStyle/>
          <a:p>
            <a:pPr marL="297815" indent="-285115">
              <a:lnSpc>
                <a:spcPct val="100000"/>
              </a:lnSpc>
              <a:spcBef>
                <a:spcPts val="100"/>
              </a:spcBef>
              <a:buFont typeface="Arial"/>
              <a:buChar char="•"/>
              <a:tabLst>
                <a:tab pos="297815" algn="l"/>
              </a:tabLst>
            </a:pPr>
            <a:r>
              <a:rPr sz="1200" dirty="0">
                <a:solidFill>
                  <a:srgbClr val="203864"/>
                </a:solidFill>
                <a:latin typeface="Carlito"/>
                <a:cs typeface="Carlito"/>
              </a:rPr>
              <a:t>Day</a:t>
            </a:r>
            <a:r>
              <a:rPr sz="1200" spc="-30" dirty="0">
                <a:solidFill>
                  <a:srgbClr val="203864"/>
                </a:solidFill>
                <a:latin typeface="Carlito"/>
                <a:cs typeface="Carlito"/>
              </a:rPr>
              <a:t> </a:t>
            </a:r>
            <a:r>
              <a:rPr sz="1200" spc="-20" dirty="0">
                <a:solidFill>
                  <a:srgbClr val="203864"/>
                </a:solidFill>
                <a:latin typeface="Carlito"/>
                <a:cs typeface="Carlito"/>
              </a:rPr>
              <a:t>hike</a:t>
            </a:r>
            <a:endParaRPr sz="1200">
              <a:latin typeface="Carlito"/>
              <a:cs typeface="Carlito"/>
            </a:endParaRPr>
          </a:p>
          <a:p>
            <a:pPr marL="297815" indent="-285115">
              <a:lnSpc>
                <a:spcPts val="1415"/>
              </a:lnSpc>
              <a:spcBef>
                <a:spcPts val="70"/>
              </a:spcBef>
              <a:buFont typeface="Arial"/>
              <a:buChar char="•"/>
              <a:tabLst>
                <a:tab pos="297815" algn="l"/>
              </a:tabLst>
            </a:pPr>
            <a:r>
              <a:rPr sz="1200" dirty="0">
                <a:solidFill>
                  <a:srgbClr val="203864"/>
                </a:solidFill>
                <a:latin typeface="Carlito"/>
                <a:cs typeface="Carlito"/>
              </a:rPr>
              <a:t>3</a:t>
            </a:r>
            <a:r>
              <a:rPr sz="1200" spc="-30" dirty="0">
                <a:solidFill>
                  <a:srgbClr val="203864"/>
                </a:solidFill>
                <a:latin typeface="Carlito"/>
                <a:cs typeface="Carlito"/>
              </a:rPr>
              <a:t> </a:t>
            </a:r>
            <a:r>
              <a:rPr sz="1200" dirty="0">
                <a:solidFill>
                  <a:srgbClr val="203864"/>
                </a:solidFill>
                <a:latin typeface="Carlito"/>
                <a:cs typeface="Carlito"/>
              </a:rPr>
              <a:t>nights</a:t>
            </a:r>
            <a:r>
              <a:rPr sz="1200" spc="-25" dirty="0">
                <a:solidFill>
                  <a:srgbClr val="203864"/>
                </a:solidFill>
                <a:latin typeface="Carlito"/>
                <a:cs typeface="Carlito"/>
              </a:rPr>
              <a:t> </a:t>
            </a:r>
            <a:r>
              <a:rPr sz="1200" spc="-20" dirty="0">
                <a:solidFill>
                  <a:srgbClr val="203864"/>
                </a:solidFill>
                <a:latin typeface="Carlito"/>
                <a:cs typeface="Carlito"/>
              </a:rPr>
              <a:t>away</a:t>
            </a:r>
            <a:endParaRPr sz="1200">
              <a:latin typeface="Carlito"/>
              <a:cs typeface="Carlito"/>
            </a:endParaRPr>
          </a:p>
          <a:p>
            <a:pPr marL="297815" indent="-285115">
              <a:lnSpc>
                <a:spcPts val="1405"/>
              </a:lnSpc>
              <a:buFont typeface="Arial"/>
              <a:buChar char="•"/>
              <a:tabLst>
                <a:tab pos="297815" algn="l"/>
              </a:tabLst>
            </a:pPr>
            <a:r>
              <a:rPr sz="1200" dirty="0">
                <a:solidFill>
                  <a:srgbClr val="203864"/>
                </a:solidFill>
                <a:latin typeface="Carlito"/>
                <a:cs typeface="Carlito"/>
              </a:rPr>
              <a:t>Pioneering</a:t>
            </a:r>
            <a:r>
              <a:rPr sz="1200" spc="-60" dirty="0">
                <a:solidFill>
                  <a:srgbClr val="203864"/>
                </a:solidFill>
                <a:latin typeface="Carlito"/>
                <a:cs typeface="Carlito"/>
              </a:rPr>
              <a:t> </a:t>
            </a:r>
            <a:r>
              <a:rPr sz="1200" spc="-10" dirty="0">
                <a:solidFill>
                  <a:srgbClr val="203864"/>
                </a:solidFill>
                <a:latin typeface="Carlito"/>
                <a:cs typeface="Carlito"/>
              </a:rPr>
              <a:t>gadget</a:t>
            </a:r>
            <a:endParaRPr sz="1200">
              <a:latin typeface="Carlito"/>
              <a:cs typeface="Carlito"/>
            </a:endParaRPr>
          </a:p>
          <a:p>
            <a:pPr marL="297815" indent="-285115">
              <a:lnSpc>
                <a:spcPts val="1430"/>
              </a:lnSpc>
              <a:buFont typeface="Arial"/>
              <a:buChar char="•"/>
              <a:tabLst>
                <a:tab pos="297815" algn="l"/>
              </a:tabLst>
            </a:pPr>
            <a:r>
              <a:rPr sz="1200" dirty="0">
                <a:solidFill>
                  <a:srgbClr val="203864"/>
                </a:solidFill>
                <a:latin typeface="Carlito"/>
                <a:cs typeface="Carlito"/>
              </a:rPr>
              <a:t>Cook</a:t>
            </a:r>
            <a:r>
              <a:rPr sz="1200" spc="-15" dirty="0">
                <a:solidFill>
                  <a:srgbClr val="203864"/>
                </a:solidFill>
                <a:latin typeface="Carlito"/>
                <a:cs typeface="Carlito"/>
              </a:rPr>
              <a:t> </a:t>
            </a:r>
            <a:r>
              <a:rPr sz="1200" dirty="0">
                <a:solidFill>
                  <a:srgbClr val="203864"/>
                </a:solidFill>
                <a:latin typeface="Carlito"/>
                <a:cs typeface="Carlito"/>
              </a:rPr>
              <a:t>a</a:t>
            </a:r>
            <a:r>
              <a:rPr sz="1200" spc="-20" dirty="0">
                <a:solidFill>
                  <a:srgbClr val="203864"/>
                </a:solidFill>
                <a:latin typeface="Carlito"/>
                <a:cs typeface="Carlito"/>
              </a:rPr>
              <a:t> meal</a:t>
            </a:r>
            <a:endParaRPr sz="1200">
              <a:latin typeface="Carlito"/>
              <a:cs typeface="Carlito"/>
            </a:endParaRPr>
          </a:p>
          <a:p>
            <a:pPr marL="297815" indent="-285115">
              <a:lnSpc>
                <a:spcPts val="1415"/>
              </a:lnSpc>
              <a:spcBef>
                <a:spcPts val="50"/>
              </a:spcBef>
              <a:buFont typeface="Arial"/>
              <a:buChar char="•"/>
              <a:tabLst>
                <a:tab pos="297815" algn="l"/>
              </a:tabLst>
            </a:pPr>
            <a:r>
              <a:rPr sz="1200" dirty="0">
                <a:solidFill>
                  <a:srgbClr val="203864"/>
                </a:solidFill>
                <a:latin typeface="Carlito"/>
                <a:cs typeface="Carlito"/>
              </a:rPr>
              <a:t>Campfire</a:t>
            </a:r>
            <a:r>
              <a:rPr sz="1200" spc="-65" dirty="0">
                <a:solidFill>
                  <a:srgbClr val="203864"/>
                </a:solidFill>
                <a:latin typeface="Carlito"/>
                <a:cs typeface="Carlito"/>
              </a:rPr>
              <a:t> </a:t>
            </a:r>
            <a:r>
              <a:rPr sz="1200" spc="-20" dirty="0">
                <a:solidFill>
                  <a:srgbClr val="203864"/>
                </a:solidFill>
                <a:latin typeface="Carlito"/>
                <a:cs typeface="Carlito"/>
              </a:rPr>
              <a:t>stunt</a:t>
            </a:r>
            <a:endParaRPr sz="1200">
              <a:latin typeface="Carlito"/>
              <a:cs typeface="Carlito"/>
            </a:endParaRPr>
          </a:p>
          <a:p>
            <a:pPr marL="297815" indent="-285115">
              <a:lnSpc>
                <a:spcPts val="1415"/>
              </a:lnSpc>
              <a:buFont typeface="Arial"/>
              <a:buChar char="•"/>
              <a:tabLst>
                <a:tab pos="297815" algn="l"/>
              </a:tabLst>
            </a:pPr>
            <a:r>
              <a:rPr sz="1200" dirty="0">
                <a:solidFill>
                  <a:srgbClr val="203864"/>
                </a:solidFill>
                <a:latin typeface="Carlito"/>
                <a:cs typeface="Carlito"/>
              </a:rPr>
              <a:t>Lead</a:t>
            </a:r>
            <a:r>
              <a:rPr sz="1200" spc="-15" dirty="0">
                <a:solidFill>
                  <a:srgbClr val="203864"/>
                </a:solidFill>
                <a:latin typeface="Carlito"/>
                <a:cs typeface="Carlito"/>
              </a:rPr>
              <a:t> </a:t>
            </a:r>
            <a:r>
              <a:rPr sz="1200" dirty="0">
                <a:solidFill>
                  <a:srgbClr val="203864"/>
                </a:solidFill>
                <a:latin typeface="Carlito"/>
                <a:cs typeface="Carlito"/>
              </a:rPr>
              <a:t>a</a:t>
            </a:r>
            <a:r>
              <a:rPr sz="1200" spc="-5" dirty="0">
                <a:solidFill>
                  <a:srgbClr val="203864"/>
                </a:solidFill>
                <a:latin typeface="Carlito"/>
                <a:cs typeface="Carlito"/>
              </a:rPr>
              <a:t> </a:t>
            </a:r>
            <a:r>
              <a:rPr sz="1200" spc="-25" dirty="0">
                <a:solidFill>
                  <a:srgbClr val="203864"/>
                </a:solidFill>
                <a:latin typeface="Carlito"/>
                <a:cs typeface="Carlito"/>
              </a:rPr>
              <a:t>six</a:t>
            </a:r>
            <a:endParaRPr sz="1200">
              <a:latin typeface="Carlito"/>
              <a:cs typeface="Carlito"/>
            </a:endParaRPr>
          </a:p>
          <a:p>
            <a:pPr marL="298450" marR="18415" indent="-285750">
              <a:lnSpc>
                <a:spcPts val="1390"/>
              </a:lnSpc>
              <a:spcBef>
                <a:spcPts val="160"/>
              </a:spcBef>
              <a:buFont typeface="Arial"/>
              <a:buChar char="•"/>
              <a:tabLst>
                <a:tab pos="298450" algn="l"/>
              </a:tabLst>
            </a:pPr>
            <a:r>
              <a:rPr sz="1200" dirty="0">
                <a:solidFill>
                  <a:srgbClr val="203864"/>
                </a:solidFill>
                <a:latin typeface="Carlito"/>
                <a:cs typeface="Carlito"/>
              </a:rPr>
              <a:t>Activity</a:t>
            </a:r>
            <a:r>
              <a:rPr sz="1200" spc="-30" dirty="0">
                <a:solidFill>
                  <a:srgbClr val="203864"/>
                </a:solidFill>
                <a:latin typeface="Carlito"/>
                <a:cs typeface="Carlito"/>
              </a:rPr>
              <a:t> </a:t>
            </a:r>
            <a:r>
              <a:rPr sz="1200" dirty="0">
                <a:solidFill>
                  <a:srgbClr val="203864"/>
                </a:solidFill>
                <a:latin typeface="Carlito"/>
                <a:cs typeface="Carlito"/>
              </a:rPr>
              <a:t>to</a:t>
            </a:r>
            <a:r>
              <a:rPr sz="1200" spc="-20" dirty="0">
                <a:solidFill>
                  <a:srgbClr val="203864"/>
                </a:solidFill>
                <a:latin typeface="Carlito"/>
                <a:cs typeface="Carlito"/>
              </a:rPr>
              <a:t> </a:t>
            </a:r>
            <a:r>
              <a:rPr sz="1200" spc="-10" dirty="0">
                <a:solidFill>
                  <a:srgbClr val="203864"/>
                </a:solidFill>
                <a:latin typeface="Carlito"/>
                <a:cs typeface="Carlito"/>
              </a:rPr>
              <a:t>benefit </a:t>
            </a:r>
            <a:r>
              <a:rPr sz="1200" dirty="0">
                <a:solidFill>
                  <a:srgbClr val="203864"/>
                </a:solidFill>
                <a:latin typeface="Carlito"/>
                <a:cs typeface="Carlito"/>
              </a:rPr>
              <a:t>the</a:t>
            </a:r>
            <a:r>
              <a:rPr sz="1200" spc="-20" dirty="0">
                <a:solidFill>
                  <a:srgbClr val="203864"/>
                </a:solidFill>
                <a:latin typeface="Carlito"/>
                <a:cs typeface="Carlito"/>
              </a:rPr>
              <a:t> </a:t>
            </a:r>
            <a:r>
              <a:rPr sz="1200" spc="-10" dirty="0">
                <a:solidFill>
                  <a:srgbClr val="203864"/>
                </a:solidFill>
                <a:latin typeface="Carlito"/>
                <a:cs typeface="Carlito"/>
              </a:rPr>
              <a:t>community</a:t>
            </a:r>
            <a:endParaRPr sz="1200">
              <a:latin typeface="Carlito"/>
              <a:cs typeface="Carlito"/>
            </a:endParaRPr>
          </a:p>
        </p:txBody>
      </p:sp>
      <p:grpSp>
        <p:nvGrpSpPr>
          <p:cNvPr id="26" name="object 26"/>
          <p:cNvGrpSpPr/>
          <p:nvPr/>
        </p:nvGrpSpPr>
        <p:grpSpPr>
          <a:xfrm>
            <a:off x="6232766" y="1696681"/>
            <a:ext cx="1816100" cy="2058670"/>
            <a:chOff x="6232766" y="1696681"/>
            <a:chExt cx="1816100" cy="2058670"/>
          </a:xfrm>
        </p:grpSpPr>
        <p:sp>
          <p:nvSpPr>
            <p:cNvPr id="27" name="object 27"/>
            <p:cNvSpPr/>
            <p:nvPr/>
          </p:nvSpPr>
          <p:spPr>
            <a:xfrm>
              <a:off x="6239116" y="1703031"/>
              <a:ext cx="1803400" cy="2045970"/>
            </a:xfrm>
            <a:custGeom>
              <a:avLst/>
              <a:gdLst/>
              <a:ahLst/>
              <a:cxnLst/>
              <a:rect l="l" t="t" r="r" b="b"/>
              <a:pathLst>
                <a:path w="1803400" h="2045970">
                  <a:moveTo>
                    <a:pt x="1661439" y="0"/>
                  </a:moveTo>
                  <a:lnTo>
                    <a:pt x="141401" y="0"/>
                  </a:lnTo>
                  <a:lnTo>
                    <a:pt x="96708" y="7208"/>
                  </a:lnTo>
                  <a:lnTo>
                    <a:pt x="57892" y="27282"/>
                  </a:lnTo>
                  <a:lnTo>
                    <a:pt x="27282" y="57892"/>
                  </a:lnTo>
                  <a:lnTo>
                    <a:pt x="7208" y="96708"/>
                  </a:lnTo>
                  <a:lnTo>
                    <a:pt x="0" y="141401"/>
                  </a:lnTo>
                  <a:lnTo>
                    <a:pt x="0" y="1903971"/>
                  </a:lnTo>
                  <a:lnTo>
                    <a:pt x="7208" y="1948664"/>
                  </a:lnTo>
                  <a:lnTo>
                    <a:pt x="27282" y="1987480"/>
                  </a:lnTo>
                  <a:lnTo>
                    <a:pt x="57892" y="2018090"/>
                  </a:lnTo>
                  <a:lnTo>
                    <a:pt x="96708" y="2038164"/>
                  </a:lnTo>
                  <a:lnTo>
                    <a:pt x="141401" y="2045373"/>
                  </a:lnTo>
                  <a:lnTo>
                    <a:pt x="1661439" y="2045373"/>
                  </a:lnTo>
                  <a:lnTo>
                    <a:pt x="1706131" y="2038164"/>
                  </a:lnTo>
                  <a:lnTo>
                    <a:pt x="1744944" y="2018090"/>
                  </a:lnTo>
                  <a:lnTo>
                    <a:pt x="1775550" y="1987480"/>
                  </a:lnTo>
                  <a:lnTo>
                    <a:pt x="1795620" y="1948664"/>
                  </a:lnTo>
                  <a:lnTo>
                    <a:pt x="1802828" y="1903971"/>
                  </a:lnTo>
                  <a:lnTo>
                    <a:pt x="1802828" y="141401"/>
                  </a:lnTo>
                  <a:lnTo>
                    <a:pt x="1795620" y="96708"/>
                  </a:lnTo>
                  <a:lnTo>
                    <a:pt x="1775550" y="57892"/>
                  </a:lnTo>
                  <a:lnTo>
                    <a:pt x="1744944" y="27282"/>
                  </a:lnTo>
                  <a:lnTo>
                    <a:pt x="1706131" y="7208"/>
                  </a:lnTo>
                  <a:lnTo>
                    <a:pt x="1661439" y="0"/>
                  </a:lnTo>
                  <a:close/>
                </a:path>
              </a:pathLst>
            </a:custGeom>
            <a:solidFill>
              <a:srgbClr val="E7E6E6"/>
            </a:solidFill>
          </p:spPr>
          <p:txBody>
            <a:bodyPr wrap="square" lIns="0" tIns="0" rIns="0" bIns="0" rtlCol="0"/>
            <a:lstStyle/>
            <a:p>
              <a:endParaRPr/>
            </a:p>
          </p:txBody>
        </p:sp>
        <p:sp>
          <p:nvSpPr>
            <p:cNvPr id="28" name="object 28"/>
            <p:cNvSpPr/>
            <p:nvPr/>
          </p:nvSpPr>
          <p:spPr>
            <a:xfrm>
              <a:off x="6239116" y="1703031"/>
              <a:ext cx="1803400" cy="2045970"/>
            </a:xfrm>
            <a:custGeom>
              <a:avLst/>
              <a:gdLst/>
              <a:ahLst/>
              <a:cxnLst/>
              <a:rect l="l" t="t" r="r" b="b"/>
              <a:pathLst>
                <a:path w="1803400" h="2045970">
                  <a:moveTo>
                    <a:pt x="0" y="141395"/>
                  </a:moveTo>
                  <a:lnTo>
                    <a:pt x="7208" y="96703"/>
                  </a:lnTo>
                  <a:lnTo>
                    <a:pt x="27281" y="57889"/>
                  </a:lnTo>
                  <a:lnTo>
                    <a:pt x="57889" y="27281"/>
                  </a:lnTo>
                  <a:lnTo>
                    <a:pt x="96703" y="7208"/>
                  </a:lnTo>
                  <a:lnTo>
                    <a:pt x="141395" y="0"/>
                  </a:lnTo>
                  <a:lnTo>
                    <a:pt x="1661440" y="0"/>
                  </a:lnTo>
                  <a:lnTo>
                    <a:pt x="1706132" y="7208"/>
                  </a:lnTo>
                  <a:lnTo>
                    <a:pt x="1744945" y="27281"/>
                  </a:lnTo>
                  <a:lnTo>
                    <a:pt x="1775551" y="57889"/>
                  </a:lnTo>
                  <a:lnTo>
                    <a:pt x="1795623" y="96703"/>
                  </a:lnTo>
                  <a:lnTo>
                    <a:pt x="1802831" y="141395"/>
                  </a:lnTo>
                  <a:lnTo>
                    <a:pt x="1802831" y="1903971"/>
                  </a:lnTo>
                  <a:lnTo>
                    <a:pt x="1795623" y="1948663"/>
                  </a:lnTo>
                  <a:lnTo>
                    <a:pt x="1775551" y="1987478"/>
                  </a:lnTo>
                  <a:lnTo>
                    <a:pt x="1744945" y="2018088"/>
                  </a:lnTo>
                  <a:lnTo>
                    <a:pt x="1706132" y="2038162"/>
                  </a:lnTo>
                  <a:lnTo>
                    <a:pt x="1661440" y="2045371"/>
                  </a:lnTo>
                  <a:lnTo>
                    <a:pt x="141395" y="2045371"/>
                  </a:lnTo>
                  <a:lnTo>
                    <a:pt x="96703" y="2038162"/>
                  </a:lnTo>
                  <a:lnTo>
                    <a:pt x="57889" y="2018088"/>
                  </a:lnTo>
                  <a:lnTo>
                    <a:pt x="27281" y="1987478"/>
                  </a:lnTo>
                  <a:lnTo>
                    <a:pt x="7208" y="1948663"/>
                  </a:lnTo>
                  <a:lnTo>
                    <a:pt x="0" y="1903971"/>
                  </a:lnTo>
                  <a:lnTo>
                    <a:pt x="0" y="141395"/>
                  </a:lnTo>
                  <a:close/>
                </a:path>
              </a:pathLst>
            </a:custGeom>
            <a:ln w="12700">
              <a:solidFill>
                <a:srgbClr val="2F528F"/>
              </a:solidFill>
            </a:ln>
          </p:spPr>
          <p:txBody>
            <a:bodyPr wrap="square" lIns="0" tIns="0" rIns="0" bIns="0" rtlCol="0"/>
            <a:lstStyle/>
            <a:p>
              <a:endParaRPr/>
            </a:p>
          </p:txBody>
        </p:sp>
      </p:grpSp>
      <p:sp>
        <p:nvSpPr>
          <p:cNvPr id="29" name="object 29"/>
          <p:cNvSpPr txBox="1"/>
          <p:nvPr/>
        </p:nvSpPr>
        <p:spPr>
          <a:xfrm>
            <a:off x="6359271" y="1785620"/>
            <a:ext cx="1509395" cy="1860550"/>
          </a:xfrm>
          <a:prstGeom prst="rect">
            <a:avLst/>
          </a:prstGeom>
        </p:spPr>
        <p:txBody>
          <a:bodyPr vert="horz" wrap="square" lIns="0" tIns="3175" rIns="0" bIns="0" rtlCol="0">
            <a:spAutoFit/>
          </a:bodyPr>
          <a:lstStyle/>
          <a:p>
            <a:pPr marL="298450" marR="546100" indent="-285750">
              <a:lnSpc>
                <a:spcPct val="105000"/>
              </a:lnSpc>
              <a:spcBef>
                <a:spcPts val="25"/>
              </a:spcBef>
              <a:buFont typeface="Arial"/>
              <a:buChar char="•"/>
              <a:tabLst>
                <a:tab pos="298450" algn="l"/>
              </a:tabLst>
            </a:pPr>
            <a:r>
              <a:rPr sz="1200" spc="-10" dirty="0">
                <a:solidFill>
                  <a:srgbClr val="203864"/>
                </a:solidFill>
                <a:latin typeface="Carlito"/>
                <a:cs typeface="Carlito"/>
              </a:rPr>
              <a:t>Overnight expedition</a:t>
            </a:r>
            <a:endParaRPr sz="1200">
              <a:latin typeface="Carlito"/>
              <a:cs typeface="Carlito"/>
            </a:endParaRPr>
          </a:p>
          <a:p>
            <a:pPr marL="297815" indent="-285115">
              <a:lnSpc>
                <a:spcPts val="1370"/>
              </a:lnSpc>
              <a:buFont typeface="Arial"/>
              <a:buChar char="•"/>
              <a:tabLst>
                <a:tab pos="297815" algn="l"/>
              </a:tabLst>
            </a:pPr>
            <a:r>
              <a:rPr sz="1200" dirty="0">
                <a:solidFill>
                  <a:srgbClr val="203864"/>
                </a:solidFill>
                <a:latin typeface="Carlito"/>
                <a:cs typeface="Carlito"/>
              </a:rPr>
              <a:t>8</a:t>
            </a:r>
            <a:r>
              <a:rPr sz="1200" spc="-30" dirty="0">
                <a:solidFill>
                  <a:srgbClr val="203864"/>
                </a:solidFill>
                <a:latin typeface="Carlito"/>
                <a:cs typeface="Carlito"/>
              </a:rPr>
              <a:t> </a:t>
            </a:r>
            <a:r>
              <a:rPr sz="1200" dirty="0">
                <a:solidFill>
                  <a:srgbClr val="203864"/>
                </a:solidFill>
                <a:latin typeface="Carlito"/>
                <a:cs typeface="Carlito"/>
              </a:rPr>
              <a:t>nights</a:t>
            </a:r>
            <a:r>
              <a:rPr sz="1200" spc="-25" dirty="0">
                <a:solidFill>
                  <a:srgbClr val="203864"/>
                </a:solidFill>
                <a:latin typeface="Carlito"/>
                <a:cs typeface="Carlito"/>
              </a:rPr>
              <a:t> </a:t>
            </a:r>
            <a:r>
              <a:rPr sz="1200" spc="-20" dirty="0">
                <a:solidFill>
                  <a:srgbClr val="203864"/>
                </a:solidFill>
                <a:latin typeface="Carlito"/>
                <a:cs typeface="Carlito"/>
              </a:rPr>
              <a:t>away</a:t>
            </a:r>
            <a:endParaRPr sz="1200">
              <a:latin typeface="Carlito"/>
              <a:cs typeface="Carlito"/>
            </a:endParaRPr>
          </a:p>
          <a:p>
            <a:pPr marL="297815" indent="-285115">
              <a:lnSpc>
                <a:spcPts val="1415"/>
              </a:lnSpc>
              <a:buFont typeface="Arial"/>
              <a:buChar char="•"/>
              <a:tabLst>
                <a:tab pos="297815" algn="l"/>
              </a:tabLst>
            </a:pPr>
            <a:r>
              <a:rPr sz="1200" dirty="0">
                <a:solidFill>
                  <a:srgbClr val="203864"/>
                </a:solidFill>
                <a:latin typeface="Carlito"/>
                <a:cs typeface="Carlito"/>
              </a:rPr>
              <a:t>Promote</a:t>
            </a:r>
            <a:r>
              <a:rPr sz="1200" spc="-50" dirty="0">
                <a:solidFill>
                  <a:srgbClr val="203864"/>
                </a:solidFill>
                <a:latin typeface="Carlito"/>
                <a:cs typeface="Carlito"/>
              </a:rPr>
              <a:t> </a:t>
            </a:r>
            <a:r>
              <a:rPr sz="1200" spc="-10" dirty="0">
                <a:solidFill>
                  <a:srgbClr val="203864"/>
                </a:solidFill>
                <a:latin typeface="Carlito"/>
                <a:cs typeface="Carlito"/>
              </a:rPr>
              <a:t>scouting</a:t>
            </a:r>
            <a:endParaRPr sz="1200">
              <a:latin typeface="Carlito"/>
              <a:cs typeface="Carlito"/>
            </a:endParaRPr>
          </a:p>
          <a:p>
            <a:pPr marL="297815" indent="-285115">
              <a:lnSpc>
                <a:spcPts val="1415"/>
              </a:lnSpc>
              <a:spcBef>
                <a:spcPts val="75"/>
              </a:spcBef>
              <a:buFont typeface="Arial"/>
              <a:buChar char="•"/>
              <a:tabLst>
                <a:tab pos="297815" algn="l"/>
              </a:tabLst>
            </a:pPr>
            <a:r>
              <a:rPr sz="1200" dirty="0">
                <a:solidFill>
                  <a:srgbClr val="203864"/>
                </a:solidFill>
                <a:latin typeface="Carlito"/>
                <a:cs typeface="Carlito"/>
              </a:rPr>
              <a:t>Pioneering</a:t>
            </a:r>
            <a:r>
              <a:rPr sz="1200" spc="-60" dirty="0">
                <a:solidFill>
                  <a:srgbClr val="203864"/>
                </a:solidFill>
                <a:latin typeface="Carlito"/>
                <a:cs typeface="Carlito"/>
              </a:rPr>
              <a:t> </a:t>
            </a:r>
            <a:r>
              <a:rPr sz="1200" spc="-10" dirty="0">
                <a:solidFill>
                  <a:srgbClr val="203864"/>
                </a:solidFill>
                <a:latin typeface="Carlito"/>
                <a:cs typeface="Carlito"/>
              </a:rPr>
              <a:t>projects</a:t>
            </a:r>
            <a:endParaRPr sz="1200">
              <a:latin typeface="Carlito"/>
              <a:cs typeface="Carlito"/>
            </a:endParaRPr>
          </a:p>
          <a:p>
            <a:pPr marL="297815" indent="-285115">
              <a:lnSpc>
                <a:spcPts val="1415"/>
              </a:lnSpc>
              <a:buFont typeface="Arial"/>
              <a:buChar char="•"/>
              <a:tabLst>
                <a:tab pos="297815" algn="l"/>
              </a:tabLst>
            </a:pPr>
            <a:r>
              <a:rPr sz="1200" spc="-10" dirty="0">
                <a:solidFill>
                  <a:srgbClr val="203864"/>
                </a:solidFill>
                <a:latin typeface="Carlito"/>
                <a:cs typeface="Carlito"/>
              </a:rPr>
              <a:t>Knife,</a:t>
            </a:r>
            <a:r>
              <a:rPr sz="1200" spc="-35" dirty="0">
                <a:solidFill>
                  <a:srgbClr val="203864"/>
                </a:solidFill>
                <a:latin typeface="Carlito"/>
                <a:cs typeface="Carlito"/>
              </a:rPr>
              <a:t> </a:t>
            </a:r>
            <a:r>
              <a:rPr sz="1200" dirty="0">
                <a:solidFill>
                  <a:srgbClr val="203864"/>
                </a:solidFill>
                <a:latin typeface="Carlito"/>
                <a:cs typeface="Carlito"/>
              </a:rPr>
              <a:t>axe</a:t>
            </a:r>
            <a:r>
              <a:rPr sz="1200" spc="-35" dirty="0">
                <a:solidFill>
                  <a:srgbClr val="203864"/>
                </a:solidFill>
                <a:latin typeface="Carlito"/>
                <a:cs typeface="Carlito"/>
              </a:rPr>
              <a:t> </a:t>
            </a:r>
            <a:r>
              <a:rPr sz="1200" dirty="0">
                <a:solidFill>
                  <a:srgbClr val="203864"/>
                </a:solidFill>
                <a:latin typeface="Carlito"/>
                <a:cs typeface="Carlito"/>
              </a:rPr>
              <a:t>and</a:t>
            </a:r>
            <a:r>
              <a:rPr sz="1200" spc="-35" dirty="0">
                <a:solidFill>
                  <a:srgbClr val="203864"/>
                </a:solidFill>
                <a:latin typeface="Carlito"/>
                <a:cs typeface="Carlito"/>
              </a:rPr>
              <a:t> </a:t>
            </a:r>
            <a:r>
              <a:rPr sz="1200" spc="-25" dirty="0">
                <a:solidFill>
                  <a:srgbClr val="203864"/>
                </a:solidFill>
                <a:latin typeface="Carlito"/>
                <a:cs typeface="Carlito"/>
              </a:rPr>
              <a:t>saw</a:t>
            </a:r>
            <a:endParaRPr sz="1200">
              <a:latin typeface="Carlito"/>
              <a:cs typeface="Carlito"/>
            </a:endParaRPr>
          </a:p>
          <a:p>
            <a:pPr marL="298450" marR="52705" indent="-285750">
              <a:lnSpc>
                <a:spcPts val="1390"/>
              </a:lnSpc>
              <a:spcBef>
                <a:spcPts val="160"/>
              </a:spcBef>
              <a:buFont typeface="Arial"/>
              <a:buChar char="•"/>
              <a:tabLst>
                <a:tab pos="298450" algn="l"/>
              </a:tabLst>
            </a:pPr>
            <a:r>
              <a:rPr sz="1200" dirty="0">
                <a:solidFill>
                  <a:srgbClr val="203864"/>
                </a:solidFill>
                <a:latin typeface="Carlito"/>
                <a:cs typeface="Carlito"/>
              </a:rPr>
              <a:t>Sleep</a:t>
            </a:r>
            <a:r>
              <a:rPr sz="1200" spc="-20" dirty="0">
                <a:solidFill>
                  <a:srgbClr val="203864"/>
                </a:solidFill>
                <a:latin typeface="Carlito"/>
                <a:cs typeface="Carlito"/>
              </a:rPr>
              <a:t> </a:t>
            </a:r>
            <a:r>
              <a:rPr sz="1200" dirty="0">
                <a:solidFill>
                  <a:srgbClr val="203864"/>
                </a:solidFill>
                <a:latin typeface="Carlito"/>
                <a:cs typeface="Carlito"/>
              </a:rPr>
              <a:t>in</a:t>
            </a:r>
            <a:r>
              <a:rPr sz="1200" spc="-20" dirty="0">
                <a:solidFill>
                  <a:srgbClr val="203864"/>
                </a:solidFill>
                <a:latin typeface="Carlito"/>
                <a:cs typeface="Carlito"/>
              </a:rPr>
              <a:t> </a:t>
            </a:r>
            <a:r>
              <a:rPr sz="1200" spc="-25" dirty="0">
                <a:solidFill>
                  <a:srgbClr val="203864"/>
                </a:solidFill>
                <a:latin typeface="Carlito"/>
                <a:cs typeface="Carlito"/>
              </a:rPr>
              <a:t>an </a:t>
            </a:r>
            <a:r>
              <a:rPr sz="1200" spc="-10" dirty="0">
                <a:solidFill>
                  <a:srgbClr val="203864"/>
                </a:solidFill>
                <a:latin typeface="Carlito"/>
                <a:cs typeface="Carlito"/>
              </a:rPr>
              <a:t>improvised</a:t>
            </a:r>
            <a:r>
              <a:rPr sz="1200" spc="25" dirty="0">
                <a:solidFill>
                  <a:srgbClr val="203864"/>
                </a:solidFill>
                <a:latin typeface="Carlito"/>
                <a:cs typeface="Carlito"/>
              </a:rPr>
              <a:t> </a:t>
            </a:r>
            <a:r>
              <a:rPr sz="1200" spc="-10" dirty="0">
                <a:solidFill>
                  <a:srgbClr val="203864"/>
                </a:solidFill>
                <a:latin typeface="Carlito"/>
                <a:cs typeface="Carlito"/>
              </a:rPr>
              <a:t>shelter</a:t>
            </a:r>
            <a:endParaRPr sz="1200">
              <a:latin typeface="Carlito"/>
              <a:cs typeface="Carlito"/>
            </a:endParaRPr>
          </a:p>
          <a:p>
            <a:pPr marL="297815" indent="-285115">
              <a:lnSpc>
                <a:spcPts val="1355"/>
              </a:lnSpc>
              <a:buFont typeface="Arial"/>
              <a:buChar char="•"/>
              <a:tabLst>
                <a:tab pos="297815" algn="l"/>
              </a:tabLst>
            </a:pPr>
            <a:r>
              <a:rPr sz="1200" dirty="0">
                <a:solidFill>
                  <a:srgbClr val="203864"/>
                </a:solidFill>
                <a:latin typeface="Carlito"/>
                <a:cs typeface="Carlito"/>
              </a:rPr>
              <a:t>Lead</a:t>
            </a:r>
            <a:r>
              <a:rPr sz="1200" spc="-35" dirty="0">
                <a:solidFill>
                  <a:srgbClr val="203864"/>
                </a:solidFill>
                <a:latin typeface="Carlito"/>
                <a:cs typeface="Carlito"/>
              </a:rPr>
              <a:t> </a:t>
            </a:r>
            <a:r>
              <a:rPr sz="1200" dirty="0">
                <a:solidFill>
                  <a:srgbClr val="203864"/>
                </a:solidFill>
                <a:latin typeface="Carlito"/>
                <a:cs typeface="Carlito"/>
              </a:rPr>
              <a:t>a</a:t>
            </a:r>
            <a:r>
              <a:rPr sz="1200" spc="-20" dirty="0">
                <a:solidFill>
                  <a:srgbClr val="203864"/>
                </a:solidFill>
                <a:latin typeface="Carlito"/>
                <a:cs typeface="Carlito"/>
              </a:rPr>
              <a:t> </a:t>
            </a:r>
            <a:r>
              <a:rPr sz="1200" dirty="0">
                <a:solidFill>
                  <a:srgbClr val="203864"/>
                </a:solidFill>
                <a:latin typeface="Carlito"/>
                <a:cs typeface="Carlito"/>
              </a:rPr>
              <a:t>patrol</a:t>
            </a:r>
            <a:r>
              <a:rPr sz="1200" spc="-25" dirty="0">
                <a:solidFill>
                  <a:srgbClr val="203864"/>
                </a:solidFill>
                <a:latin typeface="Carlito"/>
                <a:cs typeface="Carlito"/>
              </a:rPr>
              <a:t> for</a:t>
            </a:r>
            <a:endParaRPr sz="1200">
              <a:latin typeface="Carlito"/>
              <a:cs typeface="Carlito"/>
            </a:endParaRPr>
          </a:p>
          <a:p>
            <a:pPr marL="298450">
              <a:lnSpc>
                <a:spcPct val="100000"/>
              </a:lnSpc>
              <a:spcBef>
                <a:spcPts val="70"/>
              </a:spcBef>
            </a:pPr>
            <a:r>
              <a:rPr sz="1200" spc="-10" dirty="0">
                <a:solidFill>
                  <a:srgbClr val="203864"/>
                </a:solidFill>
                <a:latin typeface="Carlito"/>
                <a:cs typeface="Carlito"/>
              </a:rPr>
              <a:t>several </a:t>
            </a:r>
            <a:r>
              <a:rPr sz="1200" spc="-20" dirty="0">
                <a:solidFill>
                  <a:srgbClr val="203864"/>
                </a:solidFill>
                <a:latin typeface="Carlito"/>
                <a:cs typeface="Carlito"/>
              </a:rPr>
              <a:t>days</a:t>
            </a:r>
            <a:endParaRPr sz="1200">
              <a:latin typeface="Carlito"/>
              <a:cs typeface="Carlito"/>
            </a:endParaRPr>
          </a:p>
        </p:txBody>
      </p:sp>
      <p:grpSp>
        <p:nvGrpSpPr>
          <p:cNvPr id="30" name="object 30"/>
          <p:cNvGrpSpPr/>
          <p:nvPr/>
        </p:nvGrpSpPr>
        <p:grpSpPr>
          <a:xfrm>
            <a:off x="8182050" y="1696681"/>
            <a:ext cx="1816100" cy="2058670"/>
            <a:chOff x="8182050" y="1696681"/>
            <a:chExt cx="1816100" cy="2058670"/>
          </a:xfrm>
        </p:grpSpPr>
        <p:sp>
          <p:nvSpPr>
            <p:cNvPr id="31" name="object 31"/>
            <p:cNvSpPr/>
            <p:nvPr/>
          </p:nvSpPr>
          <p:spPr>
            <a:xfrm>
              <a:off x="8188400" y="1703031"/>
              <a:ext cx="1803400" cy="2045970"/>
            </a:xfrm>
            <a:custGeom>
              <a:avLst/>
              <a:gdLst/>
              <a:ahLst/>
              <a:cxnLst/>
              <a:rect l="l" t="t" r="r" b="b"/>
              <a:pathLst>
                <a:path w="1803400" h="2045970">
                  <a:moveTo>
                    <a:pt x="1661426" y="0"/>
                  </a:moveTo>
                  <a:lnTo>
                    <a:pt x="141389" y="0"/>
                  </a:lnTo>
                  <a:lnTo>
                    <a:pt x="96697" y="7208"/>
                  </a:lnTo>
                  <a:lnTo>
                    <a:pt x="57884" y="27282"/>
                  </a:lnTo>
                  <a:lnTo>
                    <a:pt x="27278" y="57892"/>
                  </a:lnTo>
                  <a:lnTo>
                    <a:pt x="7207" y="96708"/>
                  </a:lnTo>
                  <a:lnTo>
                    <a:pt x="0" y="141401"/>
                  </a:lnTo>
                  <a:lnTo>
                    <a:pt x="0" y="1903971"/>
                  </a:lnTo>
                  <a:lnTo>
                    <a:pt x="7207" y="1948664"/>
                  </a:lnTo>
                  <a:lnTo>
                    <a:pt x="27278" y="1987480"/>
                  </a:lnTo>
                  <a:lnTo>
                    <a:pt x="57884" y="2018090"/>
                  </a:lnTo>
                  <a:lnTo>
                    <a:pt x="96697" y="2038164"/>
                  </a:lnTo>
                  <a:lnTo>
                    <a:pt x="141389" y="2045373"/>
                  </a:lnTo>
                  <a:lnTo>
                    <a:pt x="1661426" y="2045373"/>
                  </a:lnTo>
                  <a:lnTo>
                    <a:pt x="1706119" y="2038164"/>
                  </a:lnTo>
                  <a:lnTo>
                    <a:pt x="1744936" y="2018090"/>
                  </a:lnTo>
                  <a:lnTo>
                    <a:pt x="1775545" y="1987480"/>
                  </a:lnTo>
                  <a:lnTo>
                    <a:pt x="1795619" y="1948664"/>
                  </a:lnTo>
                  <a:lnTo>
                    <a:pt x="1802828" y="1903971"/>
                  </a:lnTo>
                  <a:lnTo>
                    <a:pt x="1802828" y="141401"/>
                  </a:lnTo>
                  <a:lnTo>
                    <a:pt x="1795619" y="96708"/>
                  </a:lnTo>
                  <a:lnTo>
                    <a:pt x="1775545" y="57892"/>
                  </a:lnTo>
                  <a:lnTo>
                    <a:pt x="1744936" y="27282"/>
                  </a:lnTo>
                  <a:lnTo>
                    <a:pt x="1706119" y="7208"/>
                  </a:lnTo>
                  <a:lnTo>
                    <a:pt x="1661426" y="0"/>
                  </a:lnTo>
                  <a:close/>
                </a:path>
              </a:pathLst>
            </a:custGeom>
            <a:solidFill>
              <a:srgbClr val="E7E6E6"/>
            </a:solidFill>
          </p:spPr>
          <p:txBody>
            <a:bodyPr wrap="square" lIns="0" tIns="0" rIns="0" bIns="0" rtlCol="0"/>
            <a:lstStyle/>
            <a:p>
              <a:endParaRPr/>
            </a:p>
          </p:txBody>
        </p:sp>
        <p:sp>
          <p:nvSpPr>
            <p:cNvPr id="32" name="object 32"/>
            <p:cNvSpPr/>
            <p:nvPr/>
          </p:nvSpPr>
          <p:spPr>
            <a:xfrm>
              <a:off x="8188400" y="1703031"/>
              <a:ext cx="1803400" cy="2045970"/>
            </a:xfrm>
            <a:custGeom>
              <a:avLst/>
              <a:gdLst/>
              <a:ahLst/>
              <a:cxnLst/>
              <a:rect l="l" t="t" r="r" b="b"/>
              <a:pathLst>
                <a:path w="1803400" h="2045970">
                  <a:moveTo>
                    <a:pt x="0" y="141395"/>
                  </a:moveTo>
                  <a:lnTo>
                    <a:pt x="7208" y="96703"/>
                  </a:lnTo>
                  <a:lnTo>
                    <a:pt x="27281" y="57889"/>
                  </a:lnTo>
                  <a:lnTo>
                    <a:pt x="57889" y="27281"/>
                  </a:lnTo>
                  <a:lnTo>
                    <a:pt x="96703" y="7208"/>
                  </a:lnTo>
                  <a:lnTo>
                    <a:pt x="141395" y="0"/>
                  </a:lnTo>
                  <a:lnTo>
                    <a:pt x="1661440" y="0"/>
                  </a:lnTo>
                  <a:lnTo>
                    <a:pt x="1706132" y="7208"/>
                  </a:lnTo>
                  <a:lnTo>
                    <a:pt x="1744945" y="27281"/>
                  </a:lnTo>
                  <a:lnTo>
                    <a:pt x="1775551" y="57889"/>
                  </a:lnTo>
                  <a:lnTo>
                    <a:pt x="1795623" y="96703"/>
                  </a:lnTo>
                  <a:lnTo>
                    <a:pt x="1802831" y="141395"/>
                  </a:lnTo>
                  <a:lnTo>
                    <a:pt x="1802831" y="1903971"/>
                  </a:lnTo>
                  <a:lnTo>
                    <a:pt x="1795623" y="1948663"/>
                  </a:lnTo>
                  <a:lnTo>
                    <a:pt x="1775551" y="1987478"/>
                  </a:lnTo>
                  <a:lnTo>
                    <a:pt x="1744945" y="2018088"/>
                  </a:lnTo>
                  <a:lnTo>
                    <a:pt x="1706132" y="2038162"/>
                  </a:lnTo>
                  <a:lnTo>
                    <a:pt x="1661440" y="2045371"/>
                  </a:lnTo>
                  <a:lnTo>
                    <a:pt x="141395" y="2045371"/>
                  </a:lnTo>
                  <a:lnTo>
                    <a:pt x="96703" y="2038162"/>
                  </a:lnTo>
                  <a:lnTo>
                    <a:pt x="57889" y="2018088"/>
                  </a:lnTo>
                  <a:lnTo>
                    <a:pt x="27281" y="1987478"/>
                  </a:lnTo>
                  <a:lnTo>
                    <a:pt x="7208" y="1948663"/>
                  </a:lnTo>
                  <a:lnTo>
                    <a:pt x="0" y="1903971"/>
                  </a:lnTo>
                  <a:lnTo>
                    <a:pt x="0" y="141395"/>
                  </a:lnTo>
                  <a:close/>
                </a:path>
              </a:pathLst>
            </a:custGeom>
            <a:ln w="12700">
              <a:solidFill>
                <a:srgbClr val="2F528F"/>
              </a:solidFill>
            </a:ln>
          </p:spPr>
          <p:txBody>
            <a:bodyPr wrap="square" lIns="0" tIns="0" rIns="0" bIns="0" rtlCol="0"/>
            <a:lstStyle/>
            <a:p>
              <a:endParaRPr/>
            </a:p>
          </p:txBody>
        </p:sp>
      </p:grpSp>
      <p:sp>
        <p:nvSpPr>
          <p:cNvPr id="33" name="object 33"/>
          <p:cNvSpPr txBox="1"/>
          <p:nvPr/>
        </p:nvSpPr>
        <p:spPr>
          <a:xfrm>
            <a:off x="8308555" y="843788"/>
            <a:ext cx="1495425" cy="2887980"/>
          </a:xfrm>
          <a:prstGeom prst="rect">
            <a:avLst/>
          </a:prstGeom>
        </p:spPr>
        <p:txBody>
          <a:bodyPr vert="horz" wrap="square" lIns="0" tIns="12700" rIns="0" bIns="0" rtlCol="0">
            <a:spAutoFit/>
          </a:bodyPr>
          <a:lstStyle/>
          <a:p>
            <a:pPr marL="67310" algn="ctr">
              <a:lnSpc>
                <a:spcPts val="2140"/>
              </a:lnSpc>
              <a:spcBef>
                <a:spcPts val="100"/>
              </a:spcBef>
            </a:pPr>
            <a:r>
              <a:rPr sz="1800" spc="-10" dirty="0">
                <a:solidFill>
                  <a:srgbClr val="FFFFFF"/>
                </a:solidFill>
                <a:latin typeface="Carlito"/>
                <a:cs typeface="Carlito"/>
              </a:rPr>
              <a:t>Explorers</a:t>
            </a:r>
            <a:endParaRPr sz="1800">
              <a:latin typeface="Carlito"/>
              <a:cs typeface="Carlito"/>
            </a:endParaRPr>
          </a:p>
          <a:p>
            <a:pPr marL="97790" marR="19685" indent="-1270" algn="ctr">
              <a:lnSpc>
                <a:spcPts val="1300"/>
              </a:lnSpc>
              <a:spcBef>
                <a:spcPts val="35"/>
              </a:spcBef>
            </a:pPr>
            <a:r>
              <a:rPr sz="1100" spc="-25" dirty="0">
                <a:solidFill>
                  <a:srgbClr val="FFFFFF"/>
                </a:solidFill>
                <a:latin typeface="Carlito"/>
                <a:cs typeface="Carlito"/>
              </a:rPr>
              <a:t>Mastering</a:t>
            </a:r>
            <a:r>
              <a:rPr sz="1100" spc="-20" dirty="0">
                <a:solidFill>
                  <a:srgbClr val="FFFFFF"/>
                </a:solidFill>
                <a:latin typeface="Carlito"/>
                <a:cs typeface="Carlito"/>
              </a:rPr>
              <a:t> </a:t>
            </a:r>
            <a:r>
              <a:rPr sz="1100" spc="-10" dirty="0">
                <a:solidFill>
                  <a:srgbClr val="FFFFFF"/>
                </a:solidFill>
                <a:latin typeface="Carlito"/>
                <a:cs typeface="Carlito"/>
              </a:rPr>
              <a:t>skills, </a:t>
            </a:r>
            <a:r>
              <a:rPr sz="1100" spc="-30" dirty="0">
                <a:solidFill>
                  <a:srgbClr val="FFFFFF"/>
                </a:solidFill>
                <a:latin typeface="Carlito"/>
                <a:cs typeface="Carlito"/>
              </a:rPr>
              <a:t>international</a:t>
            </a:r>
            <a:r>
              <a:rPr sz="1100" spc="45" dirty="0">
                <a:solidFill>
                  <a:srgbClr val="FFFFFF"/>
                </a:solidFill>
                <a:latin typeface="Carlito"/>
                <a:cs typeface="Carlito"/>
              </a:rPr>
              <a:t> </a:t>
            </a:r>
            <a:r>
              <a:rPr sz="1100" spc="-10" dirty="0">
                <a:solidFill>
                  <a:srgbClr val="FFFFFF"/>
                </a:solidFill>
                <a:latin typeface="Carlito"/>
                <a:cs typeface="Carlito"/>
              </a:rPr>
              <a:t>adventures </a:t>
            </a:r>
            <a:r>
              <a:rPr sz="1100" spc="-20" dirty="0">
                <a:solidFill>
                  <a:srgbClr val="FFFFFF"/>
                </a:solidFill>
                <a:latin typeface="Carlito"/>
                <a:cs typeface="Carlito"/>
              </a:rPr>
              <a:t>and </a:t>
            </a:r>
            <a:r>
              <a:rPr sz="1100" spc="-30" dirty="0">
                <a:solidFill>
                  <a:srgbClr val="FFFFFF"/>
                </a:solidFill>
                <a:latin typeface="Carlito"/>
                <a:cs typeface="Carlito"/>
              </a:rPr>
              <a:t>extending</a:t>
            </a:r>
            <a:r>
              <a:rPr sz="1100" dirty="0">
                <a:solidFill>
                  <a:srgbClr val="FFFFFF"/>
                </a:solidFill>
                <a:latin typeface="Carlito"/>
                <a:cs typeface="Carlito"/>
              </a:rPr>
              <a:t> </a:t>
            </a:r>
            <a:r>
              <a:rPr sz="1100" spc="-25" dirty="0">
                <a:solidFill>
                  <a:srgbClr val="FFFFFF"/>
                </a:solidFill>
                <a:latin typeface="Carlito"/>
                <a:cs typeface="Carlito"/>
              </a:rPr>
              <a:t>leadership</a:t>
            </a:r>
            <a:endParaRPr sz="1100">
              <a:latin typeface="Carlito"/>
              <a:cs typeface="Carlito"/>
            </a:endParaRPr>
          </a:p>
          <a:p>
            <a:pPr marL="298450" marR="531495" indent="-285750">
              <a:lnSpc>
                <a:spcPct val="105000"/>
              </a:lnSpc>
              <a:spcBef>
                <a:spcPts val="550"/>
              </a:spcBef>
              <a:buFont typeface="Arial"/>
              <a:buChar char="•"/>
              <a:tabLst>
                <a:tab pos="298450" algn="l"/>
              </a:tabLst>
            </a:pPr>
            <a:r>
              <a:rPr sz="1200" spc="-10" dirty="0">
                <a:solidFill>
                  <a:srgbClr val="203864"/>
                </a:solidFill>
                <a:latin typeface="Carlito"/>
                <a:cs typeface="Carlito"/>
              </a:rPr>
              <a:t>Multi-</a:t>
            </a:r>
            <a:r>
              <a:rPr sz="1200" spc="-25" dirty="0">
                <a:solidFill>
                  <a:srgbClr val="203864"/>
                </a:solidFill>
                <a:latin typeface="Carlito"/>
                <a:cs typeface="Carlito"/>
              </a:rPr>
              <a:t>day </a:t>
            </a:r>
            <a:r>
              <a:rPr sz="1200" spc="-10" dirty="0">
                <a:solidFill>
                  <a:srgbClr val="203864"/>
                </a:solidFill>
                <a:latin typeface="Carlito"/>
                <a:cs typeface="Carlito"/>
              </a:rPr>
              <a:t>expedition</a:t>
            </a:r>
            <a:endParaRPr sz="1200">
              <a:latin typeface="Carlito"/>
              <a:cs typeface="Carlito"/>
            </a:endParaRPr>
          </a:p>
          <a:p>
            <a:pPr marL="298450" marR="212090" indent="-285750">
              <a:lnSpc>
                <a:spcPts val="1390"/>
              </a:lnSpc>
              <a:spcBef>
                <a:spcPts val="40"/>
              </a:spcBef>
              <a:buFont typeface="Arial"/>
              <a:buChar char="•"/>
              <a:tabLst>
                <a:tab pos="298450" algn="l"/>
              </a:tabLst>
            </a:pPr>
            <a:r>
              <a:rPr sz="1200" dirty="0">
                <a:solidFill>
                  <a:srgbClr val="203864"/>
                </a:solidFill>
                <a:latin typeface="Carlito"/>
                <a:cs typeface="Carlito"/>
              </a:rPr>
              <a:t>Mastery</a:t>
            </a:r>
            <a:r>
              <a:rPr sz="1200" spc="-30" dirty="0">
                <a:solidFill>
                  <a:srgbClr val="203864"/>
                </a:solidFill>
                <a:latin typeface="Carlito"/>
                <a:cs typeface="Carlito"/>
              </a:rPr>
              <a:t> </a:t>
            </a:r>
            <a:r>
              <a:rPr sz="1200" dirty="0">
                <a:solidFill>
                  <a:srgbClr val="203864"/>
                </a:solidFill>
                <a:latin typeface="Carlito"/>
                <a:cs typeface="Carlito"/>
              </a:rPr>
              <a:t>of</a:t>
            </a:r>
            <a:r>
              <a:rPr sz="1200" spc="-20" dirty="0">
                <a:solidFill>
                  <a:srgbClr val="203864"/>
                </a:solidFill>
                <a:latin typeface="Carlito"/>
                <a:cs typeface="Carlito"/>
              </a:rPr>
              <a:t> core </a:t>
            </a:r>
            <a:r>
              <a:rPr sz="1200" spc="-10" dirty="0">
                <a:solidFill>
                  <a:srgbClr val="203864"/>
                </a:solidFill>
                <a:latin typeface="Carlito"/>
                <a:cs typeface="Carlito"/>
              </a:rPr>
              <a:t>skills</a:t>
            </a:r>
            <a:endParaRPr sz="1200">
              <a:latin typeface="Carlito"/>
              <a:cs typeface="Carlito"/>
            </a:endParaRPr>
          </a:p>
          <a:p>
            <a:pPr marL="298450" marR="76200" indent="-285750" algn="just">
              <a:lnSpc>
                <a:spcPct val="100800"/>
              </a:lnSpc>
              <a:spcBef>
                <a:spcPts val="25"/>
              </a:spcBef>
              <a:buFont typeface="Arial"/>
              <a:buChar char="•"/>
              <a:tabLst>
                <a:tab pos="298450" algn="l"/>
                <a:tab pos="300355" algn="l"/>
              </a:tabLst>
            </a:pPr>
            <a:r>
              <a:rPr sz="1200" dirty="0">
                <a:solidFill>
                  <a:srgbClr val="203864"/>
                </a:solidFill>
                <a:latin typeface="Carlito"/>
                <a:cs typeface="Carlito"/>
              </a:rPr>
              <a:t>	Develop</a:t>
            </a:r>
            <a:r>
              <a:rPr sz="1200" spc="-55" dirty="0">
                <a:solidFill>
                  <a:srgbClr val="203864"/>
                </a:solidFill>
                <a:latin typeface="Carlito"/>
                <a:cs typeface="Carlito"/>
              </a:rPr>
              <a:t> </a:t>
            </a:r>
            <a:r>
              <a:rPr sz="1200" spc="-10" dirty="0">
                <a:solidFill>
                  <a:srgbClr val="203864"/>
                </a:solidFill>
                <a:latin typeface="Carlito"/>
                <a:cs typeface="Carlito"/>
              </a:rPr>
              <a:t>expertise </a:t>
            </a:r>
            <a:r>
              <a:rPr sz="1200" dirty="0">
                <a:solidFill>
                  <a:srgbClr val="203864"/>
                </a:solidFill>
                <a:latin typeface="Carlito"/>
                <a:cs typeface="Carlito"/>
              </a:rPr>
              <a:t>in</a:t>
            </a:r>
            <a:r>
              <a:rPr sz="1200" spc="-10" dirty="0">
                <a:solidFill>
                  <a:srgbClr val="203864"/>
                </a:solidFill>
                <a:latin typeface="Carlito"/>
                <a:cs typeface="Carlito"/>
              </a:rPr>
              <a:t> </a:t>
            </a:r>
            <a:r>
              <a:rPr sz="1200" dirty="0">
                <a:solidFill>
                  <a:srgbClr val="203864"/>
                </a:solidFill>
                <a:latin typeface="Carlito"/>
                <a:cs typeface="Carlito"/>
              </a:rPr>
              <a:t>an</a:t>
            </a:r>
            <a:r>
              <a:rPr sz="1200" spc="-10" dirty="0">
                <a:solidFill>
                  <a:srgbClr val="203864"/>
                </a:solidFill>
                <a:latin typeface="Carlito"/>
                <a:cs typeface="Carlito"/>
              </a:rPr>
              <a:t> adventurous activity</a:t>
            </a:r>
            <a:endParaRPr sz="1200">
              <a:latin typeface="Carlito"/>
              <a:cs typeface="Carlito"/>
            </a:endParaRPr>
          </a:p>
          <a:p>
            <a:pPr marL="298450" marR="85090" indent="-285750" algn="just">
              <a:lnSpc>
                <a:spcPts val="1390"/>
              </a:lnSpc>
              <a:spcBef>
                <a:spcPts val="40"/>
              </a:spcBef>
              <a:buFont typeface="Arial"/>
              <a:buChar char="•"/>
              <a:tabLst>
                <a:tab pos="298450" algn="l"/>
                <a:tab pos="300355" algn="l"/>
              </a:tabLst>
            </a:pPr>
            <a:r>
              <a:rPr sz="1200" dirty="0">
                <a:solidFill>
                  <a:srgbClr val="203864"/>
                </a:solidFill>
                <a:latin typeface="Carlito"/>
                <a:cs typeface="Carlito"/>
              </a:rPr>
              <a:t>	</a:t>
            </a:r>
            <a:r>
              <a:rPr sz="1200" spc="-10" dirty="0">
                <a:solidFill>
                  <a:srgbClr val="203864"/>
                </a:solidFill>
                <a:latin typeface="Carlito"/>
                <a:cs typeface="Carlito"/>
              </a:rPr>
              <a:t>Volunteering</a:t>
            </a:r>
            <a:r>
              <a:rPr sz="1200" spc="-30" dirty="0">
                <a:solidFill>
                  <a:srgbClr val="203864"/>
                </a:solidFill>
                <a:latin typeface="Carlito"/>
                <a:cs typeface="Carlito"/>
              </a:rPr>
              <a:t> </a:t>
            </a:r>
            <a:r>
              <a:rPr sz="1200" spc="-20" dirty="0">
                <a:solidFill>
                  <a:srgbClr val="203864"/>
                </a:solidFill>
                <a:latin typeface="Carlito"/>
                <a:cs typeface="Carlito"/>
              </a:rPr>
              <a:t>over </a:t>
            </a:r>
            <a:r>
              <a:rPr sz="1200" spc="-10" dirty="0">
                <a:solidFill>
                  <a:srgbClr val="203864"/>
                </a:solidFill>
                <a:latin typeface="Carlito"/>
                <a:cs typeface="Carlito"/>
              </a:rPr>
              <a:t>several months</a:t>
            </a:r>
            <a:endParaRPr sz="1200">
              <a:latin typeface="Carlito"/>
              <a:cs typeface="Carlito"/>
            </a:endParaRPr>
          </a:p>
          <a:p>
            <a:pPr marL="298450" marR="5080" indent="-285750" algn="just">
              <a:lnSpc>
                <a:spcPts val="1390"/>
              </a:lnSpc>
              <a:spcBef>
                <a:spcPts val="125"/>
              </a:spcBef>
              <a:buFont typeface="Arial"/>
              <a:buChar char="•"/>
              <a:tabLst>
                <a:tab pos="298450" algn="l"/>
                <a:tab pos="300355" algn="l"/>
              </a:tabLst>
            </a:pPr>
            <a:r>
              <a:rPr sz="1200" dirty="0">
                <a:solidFill>
                  <a:srgbClr val="203864"/>
                </a:solidFill>
                <a:latin typeface="Carlito"/>
                <a:cs typeface="Carlito"/>
              </a:rPr>
              <a:t>	</a:t>
            </a:r>
            <a:r>
              <a:rPr sz="1200" spc="-10" dirty="0">
                <a:solidFill>
                  <a:srgbClr val="203864"/>
                </a:solidFill>
                <a:latin typeface="Carlito"/>
                <a:cs typeface="Carlito"/>
              </a:rPr>
              <a:t>Represent scouting internationally</a:t>
            </a:r>
            <a:endParaRPr sz="1200">
              <a:latin typeface="Carlito"/>
              <a:cs typeface="Carlito"/>
            </a:endParaRPr>
          </a:p>
        </p:txBody>
      </p:sp>
      <p:grpSp>
        <p:nvGrpSpPr>
          <p:cNvPr id="34" name="object 34"/>
          <p:cNvGrpSpPr/>
          <p:nvPr/>
        </p:nvGrpSpPr>
        <p:grpSpPr>
          <a:xfrm>
            <a:off x="10128110" y="862456"/>
            <a:ext cx="1816100" cy="770890"/>
            <a:chOff x="10128110" y="862456"/>
            <a:chExt cx="1816100" cy="770890"/>
          </a:xfrm>
        </p:grpSpPr>
        <p:sp>
          <p:nvSpPr>
            <p:cNvPr id="35" name="object 35"/>
            <p:cNvSpPr/>
            <p:nvPr/>
          </p:nvSpPr>
          <p:spPr>
            <a:xfrm>
              <a:off x="10134460" y="868806"/>
              <a:ext cx="1803400" cy="758190"/>
            </a:xfrm>
            <a:custGeom>
              <a:avLst/>
              <a:gdLst/>
              <a:ahLst/>
              <a:cxnLst/>
              <a:rect l="l" t="t" r="r" b="b"/>
              <a:pathLst>
                <a:path w="1803400" h="758189">
                  <a:moveTo>
                    <a:pt x="1676501" y="0"/>
                  </a:moveTo>
                  <a:lnTo>
                    <a:pt x="126339" y="0"/>
                  </a:lnTo>
                  <a:lnTo>
                    <a:pt x="77163" y="9928"/>
                  </a:lnTo>
                  <a:lnTo>
                    <a:pt x="37004" y="37004"/>
                  </a:lnTo>
                  <a:lnTo>
                    <a:pt x="9928" y="77163"/>
                  </a:lnTo>
                  <a:lnTo>
                    <a:pt x="0" y="126339"/>
                  </a:lnTo>
                  <a:lnTo>
                    <a:pt x="0" y="631659"/>
                  </a:lnTo>
                  <a:lnTo>
                    <a:pt x="9928" y="680836"/>
                  </a:lnTo>
                  <a:lnTo>
                    <a:pt x="37004" y="720994"/>
                  </a:lnTo>
                  <a:lnTo>
                    <a:pt x="77163" y="748070"/>
                  </a:lnTo>
                  <a:lnTo>
                    <a:pt x="126339" y="757999"/>
                  </a:lnTo>
                  <a:lnTo>
                    <a:pt x="1676501" y="757999"/>
                  </a:lnTo>
                  <a:lnTo>
                    <a:pt x="1725677" y="748070"/>
                  </a:lnTo>
                  <a:lnTo>
                    <a:pt x="1765836" y="720994"/>
                  </a:lnTo>
                  <a:lnTo>
                    <a:pt x="1792912" y="680836"/>
                  </a:lnTo>
                  <a:lnTo>
                    <a:pt x="1802841" y="631659"/>
                  </a:lnTo>
                  <a:lnTo>
                    <a:pt x="1802841" y="126339"/>
                  </a:lnTo>
                  <a:lnTo>
                    <a:pt x="1792912" y="77163"/>
                  </a:lnTo>
                  <a:lnTo>
                    <a:pt x="1765836" y="37004"/>
                  </a:lnTo>
                  <a:lnTo>
                    <a:pt x="1725677" y="9928"/>
                  </a:lnTo>
                  <a:lnTo>
                    <a:pt x="1676501" y="0"/>
                  </a:lnTo>
                  <a:close/>
                </a:path>
              </a:pathLst>
            </a:custGeom>
            <a:solidFill>
              <a:srgbClr val="7413DC"/>
            </a:solidFill>
          </p:spPr>
          <p:txBody>
            <a:bodyPr wrap="square" lIns="0" tIns="0" rIns="0" bIns="0" rtlCol="0"/>
            <a:lstStyle/>
            <a:p>
              <a:endParaRPr/>
            </a:p>
          </p:txBody>
        </p:sp>
        <p:sp>
          <p:nvSpPr>
            <p:cNvPr id="36" name="object 36"/>
            <p:cNvSpPr/>
            <p:nvPr/>
          </p:nvSpPr>
          <p:spPr>
            <a:xfrm>
              <a:off x="10134460" y="868806"/>
              <a:ext cx="1803400" cy="758190"/>
            </a:xfrm>
            <a:custGeom>
              <a:avLst/>
              <a:gdLst/>
              <a:ahLst/>
              <a:cxnLst/>
              <a:rect l="l" t="t" r="r" b="b"/>
              <a:pathLst>
                <a:path w="1803400" h="758189">
                  <a:moveTo>
                    <a:pt x="0" y="126334"/>
                  </a:moveTo>
                  <a:lnTo>
                    <a:pt x="9927" y="77159"/>
                  </a:lnTo>
                  <a:lnTo>
                    <a:pt x="37002" y="37002"/>
                  </a:lnTo>
                  <a:lnTo>
                    <a:pt x="77159" y="9927"/>
                  </a:lnTo>
                  <a:lnTo>
                    <a:pt x="126334" y="0"/>
                  </a:lnTo>
                  <a:lnTo>
                    <a:pt x="1676500" y="0"/>
                  </a:lnTo>
                  <a:lnTo>
                    <a:pt x="1725674" y="9927"/>
                  </a:lnTo>
                  <a:lnTo>
                    <a:pt x="1765829" y="37002"/>
                  </a:lnTo>
                  <a:lnTo>
                    <a:pt x="1792903" y="77159"/>
                  </a:lnTo>
                  <a:lnTo>
                    <a:pt x="1802831" y="126334"/>
                  </a:lnTo>
                  <a:lnTo>
                    <a:pt x="1802831" y="631656"/>
                  </a:lnTo>
                  <a:lnTo>
                    <a:pt x="1792903" y="680831"/>
                  </a:lnTo>
                  <a:lnTo>
                    <a:pt x="1765829" y="720988"/>
                  </a:lnTo>
                  <a:lnTo>
                    <a:pt x="1725674" y="748063"/>
                  </a:lnTo>
                  <a:lnTo>
                    <a:pt x="1676500" y="757991"/>
                  </a:lnTo>
                  <a:lnTo>
                    <a:pt x="126334" y="757991"/>
                  </a:lnTo>
                  <a:lnTo>
                    <a:pt x="77159" y="748063"/>
                  </a:lnTo>
                  <a:lnTo>
                    <a:pt x="37002" y="720988"/>
                  </a:lnTo>
                  <a:lnTo>
                    <a:pt x="9927" y="680831"/>
                  </a:lnTo>
                  <a:lnTo>
                    <a:pt x="0" y="631656"/>
                  </a:lnTo>
                  <a:lnTo>
                    <a:pt x="0" y="126334"/>
                  </a:lnTo>
                  <a:close/>
                </a:path>
              </a:pathLst>
            </a:custGeom>
            <a:ln w="12700">
              <a:solidFill>
                <a:srgbClr val="2F528F"/>
              </a:solidFill>
            </a:ln>
          </p:spPr>
          <p:txBody>
            <a:bodyPr wrap="square" lIns="0" tIns="0" rIns="0" bIns="0" rtlCol="0"/>
            <a:lstStyle/>
            <a:p>
              <a:endParaRPr/>
            </a:p>
          </p:txBody>
        </p:sp>
      </p:grpSp>
      <p:sp>
        <p:nvSpPr>
          <p:cNvPr id="37" name="object 37"/>
          <p:cNvSpPr txBox="1"/>
          <p:nvPr/>
        </p:nvSpPr>
        <p:spPr>
          <a:xfrm>
            <a:off x="10257218" y="843788"/>
            <a:ext cx="1560195" cy="791210"/>
          </a:xfrm>
          <a:prstGeom prst="rect">
            <a:avLst/>
          </a:prstGeom>
        </p:spPr>
        <p:txBody>
          <a:bodyPr vert="horz" wrap="square" lIns="0" tIns="12700" rIns="0" bIns="0" rtlCol="0">
            <a:spAutoFit/>
          </a:bodyPr>
          <a:lstStyle/>
          <a:p>
            <a:pPr algn="ctr">
              <a:lnSpc>
                <a:spcPts val="2140"/>
              </a:lnSpc>
              <a:spcBef>
                <a:spcPts val="100"/>
              </a:spcBef>
            </a:pPr>
            <a:r>
              <a:rPr sz="1800" spc="-10" dirty="0">
                <a:solidFill>
                  <a:srgbClr val="FFFFFF"/>
                </a:solidFill>
                <a:latin typeface="Carlito"/>
                <a:cs typeface="Carlito"/>
              </a:rPr>
              <a:t>Network</a:t>
            </a:r>
            <a:endParaRPr sz="1800">
              <a:latin typeface="Carlito"/>
              <a:cs typeface="Carlito"/>
            </a:endParaRPr>
          </a:p>
          <a:p>
            <a:pPr marL="12700" marR="5080" algn="ctr">
              <a:lnSpc>
                <a:spcPts val="1300"/>
              </a:lnSpc>
              <a:spcBef>
                <a:spcPts val="35"/>
              </a:spcBef>
            </a:pPr>
            <a:r>
              <a:rPr sz="1100" spc="-30" dirty="0">
                <a:solidFill>
                  <a:srgbClr val="FFFFFF"/>
                </a:solidFill>
                <a:latin typeface="Carlito"/>
                <a:cs typeface="Carlito"/>
              </a:rPr>
              <a:t>Personal</a:t>
            </a:r>
            <a:r>
              <a:rPr sz="1100" spc="5" dirty="0">
                <a:solidFill>
                  <a:srgbClr val="FFFFFF"/>
                </a:solidFill>
                <a:latin typeface="Carlito"/>
                <a:cs typeface="Carlito"/>
              </a:rPr>
              <a:t> </a:t>
            </a:r>
            <a:r>
              <a:rPr sz="1100" spc="-30" dirty="0">
                <a:solidFill>
                  <a:srgbClr val="FFFFFF"/>
                </a:solidFill>
                <a:latin typeface="Carlito"/>
                <a:cs typeface="Carlito"/>
              </a:rPr>
              <a:t>adventure,</a:t>
            </a:r>
            <a:r>
              <a:rPr sz="1100" spc="10" dirty="0">
                <a:solidFill>
                  <a:srgbClr val="FFFFFF"/>
                </a:solidFill>
                <a:latin typeface="Carlito"/>
                <a:cs typeface="Carlito"/>
              </a:rPr>
              <a:t> </a:t>
            </a:r>
            <a:r>
              <a:rPr sz="1100" spc="-20" dirty="0">
                <a:solidFill>
                  <a:srgbClr val="FFFFFF"/>
                </a:solidFill>
                <a:latin typeface="Carlito"/>
                <a:cs typeface="Carlito"/>
              </a:rPr>
              <a:t>achieve full </a:t>
            </a:r>
            <a:r>
              <a:rPr sz="1100" spc="-25" dirty="0">
                <a:solidFill>
                  <a:srgbClr val="FFFFFF"/>
                </a:solidFill>
                <a:latin typeface="Carlito"/>
                <a:cs typeface="Carlito"/>
              </a:rPr>
              <a:t>potential,</a:t>
            </a:r>
            <a:r>
              <a:rPr sz="1100" spc="-10" dirty="0">
                <a:solidFill>
                  <a:srgbClr val="FFFFFF"/>
                </a:solidFill>
                <a:latin typeface="Carlito"/>
                <a:cs typeface="Carlito"/>
              </a:rPr>
              <a:t> </a:t>
            </a:r>
            <a:r>
              <a:rPr sz="1100" spc="-30" dirty="0">
                <a:solidFill>
                  <a:srgbClr val="FFFFFF"/>
                </a:solidFill>
                <a:latin typeface="Carlito"/>
                <a:cs typeface="Carlito"/>
              </a:rPr>
              <a:t>make</a:t>
            </a:r>
            <a:r>
              <a:rPr sz="1100" spc="-20" dirty="0">
                <a:solidFill>
                  <a:srgbClr val="FFFFFF"/>
                </a:solidFill>
                <a:latin typeface="Carlito"/>
                <a:cs typeface="Carlito"/>
              </a:rPr>
              <a:t> </a:t>
            </a:r>
            <a:r>
              <a:rPr sz="1100" spc="-50" dirty="0">
                <a:solidFill>
                  <a:srgbClr val="FFFFFF"/>
                </a:solidFill>
                <a:latin typeface="Carlito"/>
                <a:cs typeface="Carlito"/>
              </a:rPr>
              <a:t>a</a:t>
            </a:r>
            <a:r>
              <a:rPr sz="1100" spc="-25" dirty="0">
                <a:solidFill>
                  <a:srgbClr val="FFFFFF"/>
                </a:solidFill>
                <a:latin typeface="Carlito"/>
                <a:cs typeface="Carlito"/>
              </a:rPr>
              <a:t> positive</a:t>
            </a:r>
            <a:r>
              <a:rPr sz="1100" spc="-30" dirty="0">
                <a:solidFill>
                  <a:srgbClr val="FFFFFF"/>
                </a:solidFill>
                <a:latin typeface="Carlito"/>
                <a:cs typeface="Carlito"/>
              </a:rPr>
              <a:t> mark </a:t>
            </a:r>
            <a:r>
              <a:rPr sz="1100" spc="-20" dirty="0">
                <a:solidFill>
                  <a:srgbClr val="FFFFFF"/>
                </a:solidFill>
                <a:latin typeface="Carlito"/>
                <a:cs typeface="Carlito"/>
              </a:rPr>
              <a:t>on</a:t>
            </a:r>
            <a:r>
              <a:rPr sz="1100" spc="-30" dirty="0">
                <a:solidFill>
                  <a:srgbClr val="FFFFFF"/>
                </a:solidFill>
                <a:latin typeface="Carlito"/>
                <a:cs typeface="Carlito"/>
              </a:rPr>
              <a:t> </a:t>
            </a:r>
            <a:r>
              <a:rPr sz="1100" spc="-10" dirty="0">
                <a:solidFill>
                  <a:srgbClr val="FFFFFF"/>
                </a:solidFill>
                <a:latin typeface="Carlito"/>
                <a:cs typeface="Carlito"/>
              </a:rPr>
              <a:t>the</a:t>
            </a:r>
            <a:r>
              <a:rPr sz="1100" spc="-25" dirty="0">
                <a:solidFill>
                  <a:srgbClr val="FFFFFF"/>
                </a:solidFill>
                <a:latin typeface="Carlito"/>
                <a:cs typeface="Carlito"/>
              </a:rPr>
              <a:t> </a:t>
            </a:r>
            <a:r>
              <a:rPr sz="1100" spc="-20" dirty="0">
                <a:solidFill>
                  <a:srgbClr val="FFFFFF"/>
                </a:solidFill>
                <a:latin typeface="Carlito"/>
                <a:cs typeface="Carlito"/>
              </a:rPr>
              <a:t>world</a:t>
            </a:r>
            <a:endParaRPr sz="1100">
              <a:latin typeface="Carlito"/>
              <a:cs typeface="Carlito"/>
            </a:endParaRPr>
          </a:p>
        </p:txBody>
      </p:sp>
      <p:grpSp>
        <p:nvGrpSpPr>
          <p:cNvPr id="38" name="object 38"/>
          <p:cNvGrpSpPr/>
          <p:nvPr/>
        </p:nvGrpSpPr>
        <p:grpSpPr>
          <a:xfrm>
            <a:off x="10128110" y="1696681"/>
            <a:ext cx="1816100" cy="2058670"/>
            <a:chOff x="10128110" y="1696681"/>
            <a:chExt cx="1816100" cy="2058670"/>
          </a:xfrm>
        </p:grpSpPr>
        <p:sp>
          <p:nvSpPr>
            <p:cNvPr id="39" name="object 39"/>
            <p:cNvSpPr/>
            <p:nvPr/>
          </p:nvSpPr>
          <p:spPr>
            <a:xfrm>
              <a:off x="10134460" y="1703031"/>
              <a:ext cx="1803400" cy="2045970"/>
            </a:xfrm>
            <a:custGeom>
              <a:avLst/>
              <a:gdLst/>
              <a:ahLst/>
              <a:cxnLst/>
              <a:rect l="l" t="t" r="r" b="b"/>
              <a:pathLst>
                <a:path w="1803400" h="2045970">
                  <a:moveTo>
                    <a:pt x="1661439" y="0"/>
                  </a:moveTo>
                  <a:lnTo>
                    <a:pt x="141401" y="0"/>
                  </a:lnTo>
                  <a:lnTo>
                    <a:pt x="96708" y="7208"/>
                  </a:lnTo>
                  <a:lnTo>
                    <a:pt x="57892" y="27282"/>
                  </a:lnTo>
                  <a:lnTo>
                    <a:pt x="27282" y="57892"/>
                  </a:lnTo>
                  <a:lnTo>
                    <a:pt x="7208" y="96708"/>
                  </a:lnTo>
                  <a:lnTo>
                    <a:pt x="0" y="141401"/>
                  </a:lnTo>
                  <a:lnTo>
                    <a:pt x="0" y="1903971"/>
                  </a:lnTo>
                  <a:lnTo>
                    <a:pt x="7208" y="1948664"/>
                  </a:lnTo>
                  <a:lnTo>
                    <a:pt x="27282" y="1987480"/>
                  </a:lnTo>
                  <a:lnTo>
                    <a:pt x="57892" y="2018090"/>
                  </a:lnTo>
                  <a:lnTo>
                    <a:pt x="96708" y="2038164"/>
                  </a:lnTo>
                  <a:lnTo>
                    <a:pt x="141401" y="2045373"/>
                  </a:lnTo>
                  <a:lnTo>
                    <a:pt x="1661439" y="2045373"/>
                  </a:lnTo>
                  <a:lnTo>
                    <a:pt x="1706132" y="2038164"/>
                  </a:lnTo>
                  <a:lnTo>
                    <a:pt x="1744948" y="2018090"/>
                  </a:lnTo>
                  <a:lnTo>
                    <a:pt x="1775558" y="1987480"/>
                  </a:lnTo>
                  <a:lnTo>
                    <a:pt x="1795632" y="1948664"/>
                  </a:lnTo>
                  <a:lnTo>
                    <a:pt x="1802841" y="1903971"/>
                  </a:lnTo>
                  <a:lnTo>
                    <a:pt x="1802841" y="141401"/>
                  </a:lnTo>
                  <a:lnTo>
                    <a:pt x="1795632" y="96708"/>
                  </a:lnTo>
                  <a:lnTo>
                    <a:pt x="1775558" y="57892"/>
                  </a:lnTo>
                  <a:lnTo>
                    <a:pt x="1744948" y="27282"/>
                  </a:lnTo>
                  <a:lnTo>
                    <a:pt x="1706132" y="7208"/>
                  </a:lnTo>
                  <a:lnTo>
                    <a:pt x="1661439" y="0"/>
                  </a:lnTo>
                  <a:close/>
                </a:path>
              </a:pathLst>
            </a:custGeom>
            <a:solidFill>
              <a:srgbClr val="E7E6E6"/>
            </a:solidFill>
          </p:spPr>
          <p:txBody>
            <a:bodyPr wrap="square" lIns="0" tIns="0" rIns="0" bIns="0" rtlCol="0"/>
            <a:lstStyle/>
            <a:p>
              <a:endParaRPr/>
            </a:p>
          </p:txBody>
        </p:sp>
        <p:sp>
          <p:nvSpPr>
            <p:cNvPr id="40" name="object 40"/>
            <p:cNvSpPr/>
            <p:nvPr/>
          </p:nvSpPr>
          <p:spPr>
            <a:xfrm>
              <a:off x="10134460" y="1703031"/>
              <a:ext cx="1803400" cy="2045970"/>
            </a:xfrm>
            <a:custGeom>
              <a:avLst/>
              <a:gdLst/>
              <a:ahLst/>
              <a:cxnLst/>
              <a:rect l="l" t="t" r="r" b="b"/>
              <a:pathLst>
                <a:path w="1803400" h="2045970">
                  <a:moveTo>
                    <a:pt x="0" y="141395"/>
                  </a:moveTo>
                  <a:lnTo>
                    <a:pt x="7208" y="96703"/>
                  </a:lnTo>
                  <a:lnTo>
                    <a:pt x="27281" y="57889"/>
                  </a:lnTo>
                  <a:lnTo>
                    <a:pt x="57889" y="27281"/>
                  </a:lnTo>
                  <a:lnTo>
                    <a:pt x="96703" y="7208"/>
                  </a:lnTo>
                  <a:lnTo>
                    <a:pt x="141395" y="0"/>
                  </a:lnTo>
                  <a:lnTo>
                    <a:pt x="1661440" y="0"/>
                  </a:lnTo>
                  <a:lnTo>
                    <a:pt x="1706132" y="7208"/>
                  </a:lnTo>
                  <a:lnTo>
                    <a:pt x="1744945" y="27281"/>
                  </a:lnTo>
                  <a:lnTo>
                    <a:pt x="1775551" y="57889"/>
                  </a:lnTo>
                  <a:lnTo>
                    <a:pt x="1795623" y="96703"/>
                  </a:lnTo>
                  <a:lnTo>
                    <a:pt x="1802831" y="141395"/>
                  </a:lnTo>
                  <a:lnTo>
                    <a:pt x="1802831" y="1903971"/>
                  </a:lnTo>
                  <a:lnTo>
                    <a:pt x="1795623" y="1948663"/>
                  </a:lnTo>
                  <a:lnTo>
                    <a:pt x="1775551" y="1987478"/>
                  </a:lnTo>
                  <a:lnTo>
                    <a:pt x="1744945" y="2018088"/>
                  </a:lnTo>
                  <a:lnTo>
                    <a:pt x="1706132" y="2038162"/>
                  </a:lnTo>
                  <a:lnTo>
                    <a:pt x="1661440" y="2045371"/>
                  </a:lnTo>
                  <a:lnTo>
                    <a:pt x="141395" y="2045371"/>
                  </a:lnTo>
                  <a:lnTo>
                    <a:pt x="96703" y="2038162"/>
                  </a:lnTo>
                  <a:lnTo>
                    <a:pt x="57889" y="2018088"/>
                  </a:lnTo>
                  <a:lnTo>
                    <a:pt x="27281" y="1987478"/>
                  </a:lnTo>
                  <a:lnTo>
                    <a:pt x="7208" y="1948663"/>
                  </a:lnTo>
                  <a:lnTo>
                    <a:pt x="0" y="1903971"/>
                  </a:lnTo>
                  <a:lnTo>
                    <a:pt x="0" y="141395"/>
                  </a:lnTo>
                  <a:close/>
                </a:path>
              </a:pathLst>
            </a:custGeom>
            <a:ln w="12700">
              <a:solidFill>
                <a:srgbClr val="2F528F"/>
              </a:solidFill>
            </a:ln>
          </p:spPr>
          <p:txBody>
            <a:bodyPr wrap="square" lIns="0" tIns="0" rIns="0" bIns="0" rtlCol="0"/>
            <a:lstStyle/>
            <a:p>
              <a:endParaRPr/>
            </a:p>
          </p:txBody>
        </p:sp>
      </p:grpSp>
      <p:sp>
        <p:nvSpPr>
          <p:cNvPr id="41" name="object 41"/>
          <p:cNvSpPr txBox="1"/>
          <p:nvPr/>
        </p:nvSpPr>
        <p:spPr>
          <a:xfrm>
            <a:off x="10254615" y="1785620"/>
            <a:ext cx="1393825" cy="1860550"/>
          </a:xfrm>
          <a:prstGeom prst="rect">
            <a:avLst/>
          </a:prstGeom>
        </p:spPr>
        <p:txBody>
          <a:bodyPr vert="horz" wrap="square" lIns="0" tIns="10795" rIns="0" bIns="0" rtlCol="0">
            <a:spAutoFit/>
          </a:bodyPr>
          <a:lstStyle/>
          <a:p>
            <a:pPr marL="298450" marR="291465" indent="-285750">
              <a:lnSpc>
                <a:spcPct val="100800"/>
              </a:lnSpc>
              <a:spcBef>
                <a:spcPts val="85"/>
              </a:spcBef>
              <a:buFont typeface="Arial"/>
              <a:buChar char="•"/>
              <a:tabLst>
                <a:tab pos="298450" algn="l"/>
              </a:tabLst>
            </a:pPr>
            <a:r>
              <a:rPr sz="1200" spc="-10" dirty="0">
                <a:solidFill>
                  <a:srgbClr val="203864"/>
                </a:solidFill>
                <a:latin typeface="Carlito"/>
                <a:cs typeface="Carlito"/>
              </a:rPr>
              <a:t>Challenging international expeditions</a:t>
            </a:r>
            <a:endParaRPr sz="1200">
              <a:latin typeface="Carlito"/>
              <a:cs typeface="Carlito"/>
            </a:endParaRPr>
          </a:p>
          <a:p>
            <a:pPr marL="297815" indent="-285115">
              <a:lnSpc>
                <a:spcPts val="1390"/>
              </a:lnSpc>
              <a:buFont typeface="Arial"/>
              <a:buChar char="•"/>
              <a:tabLst>
                <a:tab pos="297815" algn="l"/>
              </a:tabLst>
            </a:pPr>
            <a:r>
              <a:rPr sz="1200" spc="-10" dirty="0">
                <a:solidFill>
                  <a:srgbClr val="203864"/>
                </a:solidFill>
                <a:latin typeface="Carlito"/>
                <a:cs typeface="Carlito"/>
              </a:rPr>
              <a:t>Qualifications</a:t>
            </a:r>
            <a:r>
              <a:rPr sz="1200" spc="50" dirty="0">
                <a:solidFill>
                  <a:srgbClr val="203864"/>
                </a:solidFill>
                <a:latin typeface="Carlito"/>
                <a:cs typeface="Carlito"/>
              </a:rPr>
              <a:t> </a:t>
            </a:r>
            <a:r>
              <a:rPr sz="1200" spc="-25" dirty="0">
                <a:solidFill>
                  <a:srgbClr val="203864"/>
                </a:solidFill>
                <a:latin typeface="Carlito"/>
                <a:cs typeface="Carlito"/>
              </a:rPr>
              <a:t>in</a:t>
            </a:r>
            <a:endParaRPr sz="1200">
              <a:latin typeface="Carlito"/>
              <a:cs typeface="Carlito"/>
            </a:endParaRPr>
          </a:p>
          <a:p>
            <a:pPr marL="298450" marR="313690">
              <a:lnSpc>
                <a:spcPct val="100800"/>
              </a:lnSpc>
              <a:spcBef>
                <a:spcPts val="60"/>
              </a:spcBef>
            </a:pPr>
            <a:r>
              <a:rPr sz="1200" dirty="0">
                <a:solidFill>
                  <a:srgbClr val="203864"/>
                </a:solidFill>
                <a:latin typeface="Carlito"/>
                <a:cs typeface="Carlito"/>
              </a:rPr>
              <a:t>skills</a:t>
            </a:r>
            <a:r>
              <a:rPr sz="1200" spc="-25" dirty="0">
                <a:solidFill>
                  <a:srgbClr val="203864"/>
                </a:solidFill>
                <a:latin typeface="Carlito"/>
                <a:cs typeface="Carlito"/>
              </a:rPr>
              <a:t> and </a:t>
            </a:r>
            <a:r>
              <a:rPr sz="1200" spc="-10" dirty="0">
                <a:solidFill>
                  <a:srgbClr val="203864"/>
                </a:solidFill>
                <a:latin typeface="Carlito"/>
                <a:cs typeface="Carlito"/>
              </a:rPr>
              <a:t>adventurous activities</a:t>
            </a:r>
            <a:endParaRPr sz="1200">
              <a:latin typeface="Carlito"/>
              <a:cs typeface="Carlito"/>
            </a:endParaRPr>
          </a:p>
          <a:p>
            <a:pPr marL="298450" marR="5080" indent="-285750">
              <a:lnSpc>
                <a:spcPts val="1390"/>
              </a:lnSpc>
              <a:spcBef>
                <a:spcPts val="40"/>
              </a:spcBef>
              <a:buFont typeface="Arial"/>
              <a:buChar char="•"/>
              <a:tabLst>
                <a:tab pos="298450" algn="l"/>
              </a:tabLst>
            </a:pPr>
            <a:r>
              <a:rPr sz="1200" dirty="0">
                <a:solidFill>
                  <a:srgbClr val="203864"/>
                </a:solidFill>
                <a:latin typeface="Carlito"/>
                <a:cs typeface="Carlito"/>
              </a:rPr>
              <a:t>Make</a:t>
            </a:r>
            <a:r>
              <a:rPr sz="1200" spc="-50" dirty="0">
                <a:solidFill>
                  <a:srgbClr val="203864"/>
                </a:solidFill>
                <a:latin typeface="Carlito"/>
                <a:cs typeface="Carlito"/>
              </a:rPr>
              <a:t> </a:t>
            </a:r>
            <a:r>
              <a:rPr sz="1200" spc="-10" dirty="0">
                <a:solidFill>
                  <a:srgbClr val="203864"/>
                </a:solidFill>
                <a:latin typeface="Carlito"/>
                <a:cs typeface="Carlito"/>
              </a:rPr>
              <a:t>community </a:t>
            </a:r>
            <a:r>
              <a:rPr sz="1200" dirty="0">
                <a:solidFill>
                  <a:srgbClr val="203864"/>
                </a:solidFill>
                <a:latin typeface="Carlito"/>
                <a:cs typeface="Carlito"/>
              </a:rPr>
              <a:t>impact</a:t>
            </a:r>
            <a:r>
              <a:rPr sz="1200" spc="-20" dirty="0">
                <a:solidFill>
                  <a:srgbClr val="203864"/>
                </a:solidFill>
                <a:latin typeface="Carlito"/>
                <a:cs typeface="Carlito"/>
              </a:rPr>
              <a:t> </a:t>
            </a:r>
            <a:r>
              <a:rPr sz="1200" dirty="0">
                <a:solidFill>
                  <a:srgbClr val="203864"/>
                </a:solidFill>
                <a:latin typeface="Carlito"/>
                <a:cs typeface="Carlito"/>
              </a:rPr>
              <a:t>and</a:t>
            </a:r>
            <a:r>
              <a:rPr sz="1200" spc="-20" dirty="0">
                <a:solidFill>
                  <a:srgbClr val="203864"/>
                </a:solidFill>
                <a:latin typeface="Carlito"/>
                <a:cs typeface="Carlito"/>
              </a:rPr>
              <a:t> drive</a:t>
            </a:r>
            <a:endParaRPr sz="1200">
              <a:latin typeface="Carlito"/>
              <a:cs typeface="Carlito"/>
            </a:endParaRPr>
          </a:p>
          <a:p>
            <a:pPr marL="298450">
              <a:lnSpc>
                <a:spcPct val="100000"/>
              </a:lnSpc>
              <a:spcBef>
                <a:spcPts val="40"/>
              </a:spcBef>
            </a:pPr>
            <a:r>
              <a:rPr sz="1200" dirty="0">
                <a:solidFill>
                  <a:srgbClr val="203864"/>
                </a:solidFill>
                <a:latin typeface="Carlito"/>
                <a:cs typeface="Carlito"/>
              </a:rPr>
              <a:t>social</a:t>
            </a:r>
            <a:r>
              <a:rPr sz="1200" spc="-30" dirty="0">
                <a:solidFill>
                  <a:srgbClr val="203864"/>
                </a:solidFill>
                <a:latin typeface="Carlito"/>
                <a:cs typeface="Carlito"/>
              </a:rPr>
              <a:t> </a:t>
            </a:r>
            <a:r>
              <a:rPr sz="1200" spc="-10" dirty="0">
                <a:solidFill>
                  <a:srgbClr val="203864"/>
                </a:solidFill>
                <a:latin typeface="Carlito"/>
                <a:cs typeface="Carlito"/>
              </a:rPr>
              <a:t>change</a:t>
            </a:r>
            <a:endParaRPr sz="1200">
              <a:latin typeface="Carlito"/>
              <a:cs typeface="Carlito"/>
            </a:endParaRPr>
          </a:p>
        </p:txBody>
      </p:sp>
      <p:grpSp>
        <p:nvGrpSpPr>
          <p:cNvPr id="42" name="object 42"/>
          <p:cNvGrpSpPr/>
          <p:nvPr/>
        </p:nvGrpSpPr>
        <p:grpSpPr>
          <a:xfrm>
            <a:off x="299909" y="853097"/>
            <a:ext cx="1816100" cy="770890"/>
            <a:chOff x="299909" y="853097"/>
            <a:chExt cx="1816100" cy="770890"/>
          </a:xfrm>
        </p:grpSpPr>
        <p:sp>
          <p:nvSpPr>
            <p:cNvPr id="43" name="object 43"/>
            <p:cNvSpPr/>
            <p:nvPr/>
          </p:nvSpPr>
          <p:spPr>
            <a:xfrm>
              <a:off x="306259" y="859447"/>
              <a:ext cx="1803400" cy="758190"/>
            </a:xfrm>
            <a:custGeom>
              <a:avLst/>
              <a:gdLst/>
              <a:ahLst/>
              <a:cxnLst/>
              <a:rect l="l" t="t" r="r" b="b"/>
              <a:pathLst>
                <a:path w="1803400" h="758190">
                  <a:moveTo>
                    <a:pt x="1676502" y="0"/>
                  </a:moveTo>
                  <a:lnTo>
                    <a:pt x="126334" y="0"/>
                  </a:lnTo>
                  <a:lnTo>
                    <a:pt x="77159" y="9928"/>
                  </a:lnTo>
                  <a:lnTo>
                    <a:pt x="37002" y="37003"/>
                  </a:lnTo>
                  <a:lnTo>
                    <a:pt x="9928" y="77157"/>
                  </a:lnTo>
                  <a:lnTo>
                    <a:pt x="0" y="126326"/>
                  </a:lnTo>
                  <a:lnTo>
                    <a:pt x="0" y="631659"/>
                  </a:lnTo>
                  <a:lnTo>
                    <a:pt x="9928" y="680834"/>
                  </a:lnTo>
                  <a:lnTo>
                    <a:pt x="37002" y="720988"/>
                  </a:lnTo>
                  <a:lnTo>
                    <a:pt x="77159" y="748060"/>
                  </a:lnTo>
                  <a:lnTo>
                    <a:pt x="126334" y="757986"/>
                  </a:lnTo>
                  <a:lnTo>
                    <a:pt x="1676502" y="757986"/>
                  </a:lnTo>
                  <a:lnTo>
                    <a:pt x="1725671" y="748060"/>
                  </a:lnTo>
                  <a:lnTo>
                    <a:pt x="1765826" y="720988"/>
                  </a:lnTo>
                  <a:lnTo>
                    <a:pt x="1792901" y="680834"/>
                  </a:lnTo>
                  <a:lnTo>
                    <a:pt x="1802829" y="631659"/>
                  </a:lnTo>
                  <a:lnTo>
                    <a:pt x="1802829" y="126326"/>
                  </a:lnTo>
                  <a:lnTo>
                    <a:pt x="1792901" y="77157"/>
                  </a:lnTo>
                  <a:lnTo>
                    <a:pt x="1765826" y="37003"/>
                  </a:lnTo>
                  <a:lnTo>
                    <a:pt x="1725671" y="9928"/>
                  </a:lnTo>
                  <a:lnTo>
                    <a:pt x="1676502" y="0"/>
                  </a:lnTo>
                  <a:close/>
                </a:path>
              </a:pathLst>
            </a:custGeom>
            <a:solidFill>
              <a:srgbClr val="7413DC"/>
            </a:solidFill>
          </p:spPr>
          <p:txBody>
            <a:bodyPr wrap="square" lIns="0" tIns="0" rIns="0" bIns="0" rtlCol="0"/>
            <a:lstStyle/>
            <a:p>
              <a:endParaRPr/>
            </a:p>
          </p:txBody>
        </p:sp>
        <p:sp>
          <p:nvSpPr>
            <p:cNvPr id="44" name="object 44"/>
            <p:cNvSpPr/>
            <p:nvPr/>
          </p:nvSpPr>
          <p:spPr>
            <a:xfrm>
              <a:off x="306259" y="859447"/>
              <a:ext cx="1803400" cy="758190"/>
            </a:xfrm>
            <a:custGeom>
              <a:avLst/>
              <a:gdLst/>
              <a:ahLst/>
              <a:cxnLst/>
              <a:rect l="l" t="t" r="r" b="b"/>
              <a:pathLst>
                <a:path w="1803400" h="758190">
                  <a:moveTo>
                    <a:pt x="0" y="126334"/>
                  </a:moveTo>
                  <a:lnTo>
                    <a:pt x="9927" y="77159"/>
                  </a:lnTo>
                  <a:lnTo>
                    <a:pt x="37002" y="37002"/>
                  </a:lnTo>
                  <a:lnTo>
                    <a:pt x="77159" y="9927"/>
                  </a:lnTo>
                  <a:lnTo>
                    <a:pt x="126334" y="0"/>
                  </a:lnTo>
                  <a:lnTo>
                    <a:pt x="1676500" y="0"/>
                  </a:lnTo>
                  <a:lnTo>
                    <a:pt x="1725674" y="9927"/>
                  </a:lnTo>
                  <a:lnTo>
                    <a:pt x="1765829" y="37002"/>
                  </a:lnTo>
                  <a:lnTo>
                    <a:pt x="1792903" y="77159"/>
                  </a:lnTo>
                  <a:lnTo>
                    <a:pt x="1802831" y="126334"/>
                  </a:lnTo>
                  <a:lnTo>
                    <a:pt x="1802831" y="631656"/>
                  </a:lnTo>
                  <a:lnTo>
                    <a:pt x="1792903" y="680831"/>
                  </a:lnTo>
                  <a:lnTo>
                    <a:pt x="1765829" y="720988"/>
                  </a:lnTo>
                  <a:lnTo>
                    <a:pt x="1725674" y="748063"/>
                  </a:lnTo>
                  <a:lnTo>
                    <a:pt x="1676500" y="757991"/>
                  </a:lnTo>
                  <a:lnTo>
                    <a:pt x="126334" y="757991"/>
                  </a:lnTo>
                  <a:lnTo>
                    <a:pt x="77159" y="748063"/>
                  </a:lnTo>
                  <a:lnTo>
                    <a:pt x="37002" y="720988"/>
                  </a:lnTo>
                  <a:lnTo>
                    <a:pt x="9927" y="680831"/>
                  </a:lnTo>
                  <a:lnTo>
                    <a:pt x="0" y="631656"/>
                  </a:lnTo>
                  <a:lnTo>
                    <a:pt x="0" y="126334"/>
                  </a:lnTo>
                  <a:close/>
                </a:path>
              </a:pathLst>
            </a:custGeom>
            <a:ln w="12700">
              <a:solidFill>
                <a:srgbClr val="2F528F"/>
              </a:solidFill>
            </a:ln>
          </p:spPr>
          <p:txBody>
            <a:bodyPr wrap="square" lIns="0" tIns="0" rIns="0" bIns="0" rtlCol="0"/>
            <a:lstStyle/>
            <a:p>
              <a:endParaRPr/>
            </a:p>
          </p:txBody>
        </p:sp>
      </p:grpSp>
      <p:sp>
        <p:nvSpPr>
          <p:cNvPr id="45" name="object 45"/>
          <p:cNvSpPr txBox="1"/>
          <p:nvPr/>
        </p:nvSpPr>
        <p:spPr>
          <a:xfrm>
            <a:off x="587755" y="834644"/>
            <a:ext cx="1243330" cy="791210"/>
          </a:xfrm>
          <a:prstGeom prst="rect">
            <a:avLst/>
          </a:prstGeom>
        </p:spPr>
        <p:txBody>
          <a:bodyPr vert="horz" wrap="square" lIns="0" tIns="12700" rIns="0" bIns="0" rtlCol="0">
            <a:spAutoFit/>
          </a:bodyPr>
          <a:lstStyle/>
          <a:p>
            <a:pPr algn="ctr">
              <a:lnSpc>
                <a:spcPts val="2140"/>
              </a:lnSpc>
              <a:spcBef>
                <a:spcPts val="100"/>
              </a:spcBef>
            </a:pPr>
            <a:r>
              <a:rPr sz="1800" spc="-10" dirty="0">
                <a:solidFill>
                  <a:srgbClr val="FFFFFF"/>
                </a:solidFill>
                <a:latin typeface="Carlito"/>
                <a:cs typeface="Carlito"/>
              </a:rPr>
              <a:t>Squirrels</a:t>
            </a:r>
            <a:endParaRPr sz="1800">
              <a:latin typeface="Carlito"/>
              <a:cs typeface="Carlito"/>
            </a:endParaRPr>
          </a:p>
          <a:p>
            <a:pPr marL="12700" marR="5080" algn="ctr">
              <a:lnSpc>
                <a:spcPts val="1300"/>
              </a:lnSpc>
              <a:spcBef>
                <a:spcPts val="35"/>
              </a:spcBef>
            </a:pPr>
            <a:r>
              <a:rPr sz="1100" spc="-30" dirty="0">
                <a:solidFill>
                  <a:srgbClr val="FFFFFF"/>
                </a:solidFill>
                <a:latin typeface="Carlito"/>
                <a:cs typeface="Carlito"/>
              </a:rPr>
              <a:t>Learning</a:t>
            </a:r>
            <a:r>
              <a:rPr sz="1100" dirty="0">
                <a:solidFill>
                  <a:srgbClr val="FFFFFF"/>
                </a:solidFill>
                <a:latin typeface="Carlito"/>
                <a:cs typeface="Carlito"/>
              </a:rPr>
              <a:t> </a:t>
            </a:r>
            <a:r>
              <a:rPr sz="1100" spc="-20" dirty="0">
                <a:solidFill>
                  <a:srgbClr val="FFFFFF"/>
                </a:solidFill>
                <a:latin typeface="Carlito"/>
                <a:cs typeface="Carlito"/>
              </a:rPr>
              <a:t>skills</a:t>
            </a:r>
            <a:r>
              <a:rPr sz="1100" dirty="0">
                <a:solidFill>
                  <a:srgbClr val="FFFFFF"/>
                </a:solidFill>
                <a:latin typeface="Carlito"/>
                <a:cs typeface="Carlito"/>
              </a:rPr>
              <a:t> </a:t>
            </a:r>
            <a:r>
              <a:rPr sz="1100" spc="-20" dirty="0">
                <a:solidFill>
                  <a:srgbClr val="FFFFFF"/>
                </a:solidFill>
                <a:latin typeface="Carlito"/>
                <a:cs typeface="Carlito"/>
              </a:rPr>
              <a:t>through </a:t>
            </a:r>
            <a:r>
              <a:rPr sz="1100" spc="-25" dirty="0">
                <a:solidFill>
                  <a:srgbClr val="FFFFFF"/>
                </a:solidFill>
                <a:latin typeface="Carlito"/>
                <a:cs typeface="Carlito"/>
              </a:rPr>
              <a:t>practical</a:t>
            </a:r>
            <a:r>
              <a:rPr sz="1100" spc="-20" dirty="0">
                <a:solidFill>
                  <a:srgbClr val="FFFFFF"/>
                </a:solidFill>
                <a:latin typeface="Carlito"/>
                <a:cs typeface="Carlito"/>
              </a:rPr>
              <a:t> and</a:t>
            </a:r>
            <a:r>
              <a:rPr sz="1100" spc="-25" dirty="0">
                <a:solidFill>
                  <a:srgbClr val="FFFFFF"/>
                </a:solidFill>
                <a:latin typeface="Carlito"/>
                <a:cs typeface="Carlito"/>
              </a:rPr>
              <a:t> </a:t>
            </a:r>
            <a:r>
              <a:rPr sz="1100" spc="-10" dirty="0">
                <a:solidFill>
                  <a:srgbClr val="FFFFFF"/>
                </a:solidFill>
                <a:latin typeface="Carlito"/>
                <a:cs typeface="Carlito"/>
              </a:rPr>
              <a:t>creative activities</a:t>
            </a:r>
            <a:endParaRPr sz="1100">
              <a:latin typeface="Carlito"/>
              <a:cs typeface="Carlito"/>
            </a:endParaRPr>
          </a:p>
        </p:txBody>
      </p:sp>
      <p:grpSp>
        <p:nvGrpSpPr>
          <p:cNvPr id="46" name="object 46"/>
          <p:cNvGrpSpPr/>
          <p:nvPr/>
        </p:nvGrpSpPr>
        <p:grpSpPr>
          <a:xfrm>
            <a:off x="299909" y="1696681"/>
            <a:ext cx="1816100" cy="2058670"/>
            <a:chOff x="299909" y="1696681"/>
            <a:chExt cx="1816100" cy="2058670"/>
          </a:xfrm>
        </p:grpSpPr>
        <p:sp>
          <p:nvSpPr>
            <p:cNvPr id="47" name="object 47"/>
            <p:cNvSpPr/>
            <p:nvPr/>
          </p:nvSpPr>
          <p:spPr>
            <a:xfrm>
              <a:off x="306259" y="1703031"/>
              <a:ext cx="1803400" cy="2045970"/>
            </a:xfrm>
            <a:custGeom>
              <a:avLst/>
              <a:gdLst/>
              <a:ahLst/>
              <a:cxnLst/>
              <a:rect l="l" t="t" r="r" b="b"/>
              <a:pathLst>
                <a:path w="1803400" h="2045970">
                  <a:moveTo>
                    <a:pt x="1661440" y="0"/>
                  </a:moveTo>
                  <a:lnTo>
                    <a:pt x="141395" y="0"/>
                  </a:lnTo>
                  <a:lnTo>
                    <a:pt x="96703" y="7208"/>
                  </a:lnTo>
                  <a:lnTo>
                    <a:pt x="57888" y="27282"/>
                  </a:lnTo>
                  <a:lnTo>
                    <a:pt x="27280" y="57892"/>
                  </a:lnTo>
                  <a:lnTo>
                    <a:pt x="7208" y="96708"/>
                  </a:lnTo>
                  <a:lnTo>
                    <a:pt x="0" y="141401"/>
                  </a:lnTo>
                  <a:lnTo>
                    <a:pt x="0" y="1903971"/>
                  </a:lnTo>
                  <a:lnTo>
                    <a:pt x="7208" y="1948664"/>
                  </a:lnTo>
                  <a:lnTo>
                    <a:pt x="27280" y="1987480"/>
                  </a:lnTo>
                  <a:lnTo>
                    <a:pt x="57888" y="2018090"/>
                  </a:lnTo>
                  <a:lnTo>
                    <a:pt x="96703" y="2038164"/>
                  </a:lnTo>
                  <a:lnTo>
                    <a:pt x="141395" y="2045373"/>
                  </a:lnTo>
                  <a:lnTo>
                    <a:pt x="1661440" y="2045373"/>
                  </a:lnTo>
                  <a:lnTo>
                    <a:pt x="1706127" y="2038164"/>
                  </a:lnTo>
                  <a:lnTo>
                    <a:pt x="1744940" y="2018090"/>
                  </a:lnTo>
                  <a:lnTo>
                    <a:pt x="1775547" y="1987480"/>
                  </a:lnTo>
                  <a:lnTo>
                    <a:pt x="1795620" y="1948664"/>
                  </a:lnTo>
                  <a:lnTo>
                    <a:pt x="1802829" y="1903971"/>
                  </a:lnTo>
                  <a:lnTo>
                    <a:pt x="1802829" y="141401"/>
                  </a:lnTo>
                  <a:lnTo>
                    <a:pt x="1795620" y="96708"/>
                  </a:lnTo>
                  <a:lnTo>
                    <a:pt x="1775547" y="57892"/>
                  </a:lnTo>
                  <a:lnTo>
                    <a:pt x="1744940" y="27282"/>
                  </a:lnTo>
                  <a:lnTo>
                    <a:pt x="1706127" y="7208"/>
                  </a:lnTo>
                  <a:lnTo>
                    <a:pt x="1661440" y="0"/>
                  </a:lnTo>
                  <a:close/>
                </a:path>
              </a:pathLst>
            </a:custGeom>
            <a:solidFill>
              <a:srgbClr val="E7E6E6"/>
            </a:solidFill>
          </p:spPr>
          <p:txBody>
            <a:bodyPr wrap="square" lIns="0" tIns="0" rIns="0" bIns="0" rtlCol="0"/>
            <a:lstStyle/>
            <a:p>
              <a:endParaRPr/>
            </a:p>
          </p:txBody>
        </p:sp>
        <p:sp>
          <p:nvSpPr>
            <p:cNvPr id="48" name="object 48"/>
            <p:cNvSpPr/>
            <p:nvPr/>
          </p:nvSpPr>
          <p:spPr>
            <a:xfrm>
              <a:off x="306259" y="1703031"/>
              <a:ext cx="1803400" cy="2045970"/>
            </a:xfrm>
            <a:custGeom>
              <a:avLst/>
              <a:gdLst/>
              <a:ahLst/>
              <a:cxnLst/>
              <a:rect l="l" t="t" r="r" b="b"/>
              <a:pathLst>
                <a:path w="1803400" h="2045970">
                  <a:moveTo>
                    <a:pt x="0" y="141395"/>
                  </a:moveTo>
                  <a:lnTo>
                    <a:pt x="7208" y="96703"/>
                  </a:lnTo>
                  <a:lnTo>
                    <a:pt x="27281" y="57889"/>
                  </a:lnTo>
                  <a:lnTo>
                    <a:pt x="57889" y="27281"/>
                  </a:lnTo>
                  <a:lnTo>
                    <a:pt x="96703" y="7208"/>
                  </a:lnTo>
                  <a:lnTo>
                    <a:pt x="141395" y="0"/>
                  </a:lnTo>
                  <a:lnTo>
                    <a:pt x="1661440" y="0"/>
                  </a:lnTo>
                  <a:lnTo>
                    <a:pt x="1706132" y="7208"/>
                  </a:lnTo>
                  <a:lnTo>
                    <a:pt x="1744945" y="27281"/>
                  </a:lnTo>
                  <a:lnTo>
                    <a:pt x="1775551" y="57889"/>
                  </a:lnTo>
                  <a:lnTo>
                    <a:pt x="1795623" y="96703"/>
                  </a:lnTo>
                  <a:lnTo>
                    <a:pt x="1802831" y="141395"/>
                  </a:lnTo>
                  <a:lnTo>
                    <a:pt x="1802831" y="1903971"/>
                  </a:lnTo>
                  <a:lnTo>
                    <a:pt x="1795623" y="1948663"/>
                  </a:lnTo>
                  <a:lnTo>
                    <a:pt x="1775551" y="1987478"/>
                  </a:lnTo>
                  <a:lnTo>
                    <a:pt x="1744945" y="2018088"/>
                  </a:lnTo>
                  <a:lnTo>
                    <a:pt x="1706132" y="2038162"/>
                  </a:lnTo>
                  <a:lnTo>
                    <a:pt x="1661440" y="2045371"/>
                  </a:lnTo>
                  <a:lnTo>
                    <a:pt x="141395" y="2045371"/>
                  </a:lnTo>
                  <a:lnTo>
                    <a:pt x="96703" y="2038162"/>
                  </a:lnTo>
                  <a:lnTo>
                    <a:pt x="57889" y="2018088"/>
                  </a:lnTo>
                  <a:lnTo>
                    <a:pt x="27281" y="1987478"/>
                  </a:lnTo>
                  <a:lnTo>
                    <a:pt x="7208" y="1948663"/>
                  </a:lnTo>
                  <a:lnTo>
                    <a:pt x="0" y="1903971"/>
                  </a:lnTo>
                  <a:lnTo>
                    <a:pt x="0" y="141395"/>
                  </a:lnTo>
                  <a:close/>
                </a:path>
              </a:pathLst>
            </a:custGeom>
            <a:ln w="12700">
              <a:solidFill>
                <a:srgbClr val="2F528F"/>
              </a:solidFill>
            </a:ln>
          </p:spPr>
          <p:txBody>
            <a:bodyPr wrap="square" lIns="0" tIns="0" rIns="0" bIns="0" rtlCol="0"/>
            <a:lstStyle/>
            <a:p>
              <a:endParaRPr/>
            </a:p>
          </p:txBody>
        </p:sp>
      </p:grpSp>
      <p:sp>
        <p:nvSpPr>
          <p:cNvPr id="49" name="object 49"/>
          <p:cNvSpPr txBox="1"/>
          <p:nvPr/>
        </p:nvSpPr>
        <p:spPr>
          <a:xfrm>
            <a:off x="426412" y="1867915"/>
            <a:ext cx="1524635" cy="1677670"/>
          </a:xfrm>
          <a:prstGeom prst="rect">
            <a:avLst/>
          </a:prstGeom>
        </p:spPr>
        <p:txBody>
          <a:bodyPr vert="horz" wrap="square" lIns="0" tIns="21590" rIns="0" bIns="0" rtlCol="0">
            <a:spAutoFit/>
          </a:bodyPr>
          <a:lstStyle/>
          <a:p>
            <a:pPr marL="297815" indent="-285115">
              <a:lnSpc>
                <a:spcPct val="100000"/>
              </a:lnSpc>
              <a:spcBef>
                <a:spcPts val="170"/>
              </a:spcBef>
              <a:buFont typeface="Arial"/>
              <a:buChar char="•"/>
              <a:tabLst>
                <a:tab pos="297815" algn="l"/>
              </a:tabLst>
            </a:pPr>
            <a:r>
              <a:rPr sz="1200" dirty="0">
                <a:solidFill>
                  <a:srgbClr val="203864"/>
                </a:solidFill>
                <a:latin typeface="Carlito"/>
                <a:cs typeface="Carlito"/>
              </a:rPr>
              <a:t>Short</a:t>
            </a:r>
            <a:r>
              <a:rPr sz="1200" spc="-30" dirty="0">
                <a:solidFill>
                  <a:srgbClr val="203864"/>
                </a:solidFill>
                <a:latin typeface="Carlito"/>
                <a:cs typeface="Carlito"/>
              </a:rPr>
              <a:t> </a:t>
            </a:r>
            <a:r>
              <a:rPr sz="1200" dirty="0">
                <a:solidFill>
                  <a:srgbClr val="203864"/>
                </a:solidFill>
                <a:latin typeface="Carlito"/>
                <a:cs typeface="Carlito"/>
              </a:rPr>
              <a:t>walk</a:t>
            </a:r>
            <a:r>
              <a:rPr sz="1200" spc="-20" dirty="0">
                <a:solidFill>
                  <a:srgbClr val="203864"/>
                </a:solidFill>
                <a:latin typeface="Carlito"/>
                <a:cs typeface="Carlito"/>
              </a:rPr>
              <a:t> </a:t>
            </a:r>
            <a:r>
              <a:rPr sz="1200" dirty="0">
                <a:solidFill>
                  <a:srgbClr val="203864"/>
                </a:solidFill>
                <a:latin typeface="Carlito"/>
                <a:cs typeface="Carlito"/>
              </a:rPr>
              <a:t>(1</a:t>
            </a:r>
            <a:r>
              <a:rPr sz="1200" spc="-20" dirty="0">
                <a:solidFill>
                  <a:srgbClr val="203864"/>
                </a:solidFill>
                <a:latin typeface="Carlito"/>
                <a:cs typeface="Carlito"/>
              </a:rPr>
              <a:t> </a:t>
            </a:r>
            <a:r>
              <a:rPr sz="1200" spc="-25" dirty="0">
                <a:solidFill>
                  <a:srgbClr val="203864"/>
                </a:solidFill>
                <a:latin typeface="Carlito"/>
                <a:cs typeface="Carlito"/>
              </a:rPr>
              <a:t>hr)</a:t>
            </a:r>
            <a:endParaRPr sz="1200">
              <a:latin typeface="Carlito"/>
              <a:cs typeface="Carlito"/>
            </a:endParaRPr>
          </a:p>
          <a:p>
            <a:pPr marL="297815" indent="-285115">
              <a:lnSpc>
                <a:spcPts val="1415"/>
              </a:lnSpc>
              <a:spcBef>
                <a:spcPts val="75"/>
              </a:spcBef>
              <a:buFont typeface="Arial"/>
              <a:buChar char="•"/>
              <a:tabLst>
                <a:tab pos="297815" algn="l"/>
              </a:tabLst>
            </a:pPr>
            <a:r>
              <a:rPr sz="1200" dirty="0">
                <a:solidFill>
                  <a:srgbClr val="203864"/>
                </a:solidFill>
                <a:latin typeface="Carlito"/>
                <a:cs typeface="Carlito"/>
              </a:rPr>
              <a:t>Building</a:t>
            </a:r>
            <a:r>
              <a:rPr sz="1200" spc="-25" dirty="0">
                <a:solidFill>
                  <a:srgbClr val="203864"/>
                </a:solidFill>
                <a:latin typeface="Carlito"/>
                <a:cs typeface="Carlito"/>
              </a:rPr>
              <a:t> </a:t>
            </a:r>
            <a:r>
              <a:rPr sz="1200" dirty="0">
                <a:solidFill>
                  <a:srgbClr val="203864"/>
                </a:solidFill>
                <a:latin typeface="Carlito"/>
                <a:cs typeface="Carlito"/>
              </a:rPr>
              <a:t>a</a:t>
            </a:r>
            <a:r>
              <a:rPr sz="1200" spc="-15" dirty="0">
                <a:solidFill>
                  <a:srgbClr val="203864"/>
                </a:solidFill>
                <a:latin typeface="Carlito"/>
                <a:cs typeface="Carlito"/>
              </a:rPr>
              <a:t> </a:t>
            </a:r>
            <a:r>
              <a:rPr sz="1200" spc="-25" dirty="0">
                <a:solidFill>
                  <a:srgbClr val="203864"/>
                </a:solidFill>
                <a:latin typeface="Carlito"/>
                <a:cs typeface="Carlito"/>
              </a:rPr>
              <a:t>den</a:t>
            </a:r>
            <a:endParaRPr sz="1200">
              <a:latin typeface="Carlito"/>
              <a:cs typeface="Carlito"/>
            </a:endParaRPr>
          </a:p>
          <a:p>
            <a:pPr marL="297815" indent="-285115">
              <a:lnSpc>
                <a:spcPts val="1390"/>
              </a:lnSpc>
              <a:buFont typeface="Arial"/>
              <a:buChar char="•"/>
              <a:tabLst>
                <a:tab pos="297815" algn="l"/>
              </a:tabLst>
            </a:pPr>
            <a:r>
              <a:rPr sz="1200" dirty="0">
                <a:solidFill>
                  <a:srgbClr val="203864"/>
                </a:solidFill>
                <a:latin typeface="Carlito"/>
                <a:cs typeface="Carlito"/>
              </a:rPr>
              <a:t>Pond</a:t>
            </a:r>
            <a:r>
              <a:rPr sz="1200" spc="-45" dirty="0">
                <a:solidFill>
                  <a:srgbClr val="203864"/>
                </a:solidFill>
                <a:latin typeface="Carlito"/>
                <a:cs typeface="Carlito"/>
              </a:rPr>
              <a:t> </a:t>
            </a:r>
            <a:r>
              <a:rPr sz="1200" spc="-10" dirty="0">
                <a:solidFill>
                  <a:srgbClr val="203864"/>
                </a:solidFill>
                <a:latin typeface="Carlito"/>
                <a:cs typeface="Carlito"/>
              </a:rPr>
              <a:t>dipping</a:t>
            </a:r>
            <a:endParaRPr sz="1200">
              <a:latin typeface="Carlito"/>
              <a:cs typeface="Carlito"/>
            </a:endParaRPr>
          </a:p>
          <a:p>
            <a:pPr marL="297815" indent="-285115">
              <a:lnSpc>
                <a:spcPts val="1415"/>
              </a:lnSpc>
              <a:buFont typeface="Arial"/>
              <a:buChar char="•"/>
              <a:tabLst>
                <a:tab pos="297815" algn="l"/>
              </a:tabLst>
            </a:pPr>
            <a:r>
              <a:rPr sz="1200" spc="-35" dirty="0">
                <a:solidFill>
                  <a:srgbClr val="203864"/>
                </a:solidFill>
                <a:latin typeface="Carlito"/>
                <a:cs typeface="Carlito"/>
              </a:rPr>
              <a:t>Take</a:t>
            </a:r>
            <a:r>
              <a:rPr sz="1200" spc="-10" dirty="0">
                <a:solidFill>
                  <a:srgbClr val="203864"/>
                </a:solidFill>
                <a:latin typeface="Carlito"/>
                <a:cs typeface="Carlito"/>
              </a:rPr>
              <a:t> </a:t>
            </a:r>
            <a:r>
              <a:rPr sz="1200" dirty="0">
                <a:solidFill>
                  <a:srgbClr val="203864"/>
                </a:solidFill>
                <a:latin typeface="Carlito"/>
                <a:cs typeface="Carlito"/>
              </a:rPr>
              <a:t>part</a:t>
            </a:r>
            <a:r>
              <a:rPr sz="1200" spc="-10" dirty="0">
                <a:solidFill>
                  <a:srgbClr val="203864"/>
                </a:solidFill>
                <a:latin typeface="Carlito"/>
                <a:cs typeface="Carlito"/>
              </a:rPr>
              <a:t> </a:t>
            </a:r>
            <a:r>
              <a:rPr sz="1200" dirty="0">
                <a:solidFill>
                  <a:srgbClr val="203864"/>
                </a:solidFill>
                <a:latin typeface="Carlito"/>
                <a:cs typeface="Carlito"/>
              </a:rPr>
              <a:t>in</a:t>
            </a:r>
            <a:r>
              <a:rPr sz="1200" spc="-15" dirty="0">
                <a:solidFill>
                  <a:srgbClr val="203864"/>
                </a:solidFill>
                <a:latin typeface="Carlito"/>
                <a:cs typeface="Carlito"/>
              </a:rPr>
              <a:t> </a:t>
            </a:r>
            <a:r>
              <a:rPr sz="1200" spc="-60" dirty="0">
                <a:solidFill>
                  <a:srgbClr val="203864"/>
                </a:solidFill>
                <a:latin typeface="Carlito"/>
                <a:cs typeface="Carlito"/>
              </a:rPr>
              <a:t>a</a:t>
            </a:r>
            <a:endParaRPr sz="1200">
              <a:latin typeface="Carlito"/>
              <a:cs typeface="Carlito"/>
            </a:endParaRPr>
          </a:p>
          <a:p>
            <a:pPr marL="298450">
              <a:lnSpc>
                <a:spcPts val="1415"/>
              </a:lnSpc>
              <a:spcBef>
                <a:spcPts val="70"/>
              </a:spcBef>
            </a:pPr>
            <a:r>
              <a:rPr sz="1200" spc="-10" dirty="0">
                <a:solidFill>
                  <a:srgbClr val="203864"/>
                </a:solidFill>
                <a:latin typeface="Carlito"/>
                <a:cs typeface="Carlito"/>
              </a:rPr>
              <a:t>campfire</a:t>
            </a:r>
            <a:endParaRPr sz="1200">
              <a:latin typeface="Carlito"/>
              <a:cs typeface="Carlito"/>
            </a:endParaRPr>
          </a:p>
          <a:p>
            <a:pPr marL="297815" indent="-285115">
              <a:lnSpc>
                <a:spcPts val="1415"/>
              </a:lnSpc>
              <a:buFont typeface="Arial"/>
              <a:buChar char="•"/>
              <a:tabLst>
                <a:tab pos="297815" algn="l"/>
              </a:tabLst>
            </a:pPr>
            <a:r>
              <a:rPr sz="1200" dirty="0">
                <a:solidFill>
                  <a:srgbClr val="203864"/>
                </a:solidFill>
                <a:latin typeface="Carlito"/>
                <a:cs typeface="Carlito"/>
              </a:rPr>
              <a:t>Games</a:t>
            </a:r>
            <a:r>
              <a:rPr sz="1200" spc="-25" dirty="0">
                <a:solidFill>
                  <a:srgbClr val="203864"/>
                </a:solidFill>
                <a:latin typeface="Carlito"/>
                <a:cs typeface="Carlito"/>
              </a:rPr>
              <a:t> </a:t>
            </a:r>
            <a:r>
              <a:rPr sz="1200" dirty="0">
                <a:solidFill>
                  <a:srgbClr val="203864"/>
                </a:solidFill>
                <a:latin typeface="Carlito"/>
                <a:cs typeface="Carlito"/>
              </a:rPr>
              <a:t>and</a:t>
            </a:r>
            <a:r>
              <a:rPr sz="1200" spc="-25" dirty="0">
                <a:solidFill>
                  <a:srgbClr val="203864"/>
                </a:solidFill>
                <a:latin typeface="Carlito"/>
                <a:cs typeface="Carlito"/>
              </a:rPr>
              <a:t> </a:t>
            </a:r>
            <a:r>
              <a:rPr sz="1200" spc="-10" dirty="0">
                <a:solidFill>
                  <a:srgbClr val="203864"/>
                </a:solidFill>
                <a:latin typeface="Carlito"/>
                <a:cs typeface="Carlito"/>
              </a:rPr>
              <a:t>stories</a:t>
            </a:r>
            <a:endParaRPr sz="1200">
              <a:latin typeface="Carlito"/>
              <a:cs typeface="Carlito"/>
            </a:endParaRPr>
          </a:p>
          <a:p>
            <a:pPr marL="297815" indent="-285115">
              <a:lnSpc>
                <a:spcPts val="1415"/>
              </a:lnSpc>
              <a:spcBef>
                <a:spcPts val="70"/>
              </a:spcBef>
              <a:buFont typeface="Arial"/>
              <a:buChar char="•"/>
              <a:tabLst>
                <a:tab pos="297815" algn="l"/>
              </a:tabLst>
            </a:pPr>
            <a:r>
              <a:rPr sz="1200" dirty="0">
                <a:solidFill>
                  <a:srgbClr val="203864"/>
                </a:solidFill>
                <a:latin typeface="Carlito"/>
                <a:cs typeface="Carlito"/>
              </a:rPr>
              <a:t>Grow</a:t>
            </a:r>
            <a:r>
              <a:rPr sz="1200" spc="-35" dirty="0">
                <a:solidFill>
                  <a:srgbClr val="203864"/>
                </a:solidFill>
                <a:latin typeface="Carlito"/>
                <a:cs typeface="Carlito"/>
              </a:rPr>
              <a:t> </a:t>
            </a:r>
            <a:r>
              <a:rPr sz="1200" spc="-10" dirty="0">
                <a:solidFill>
                  <a:srgbClr val="203864"/>
                </a:solidFill>
                <a:latin typeface="Carlito"/>
                <a:cs typeface="Carlito"/>
              </a:rPr>
              <a:t>something</a:t>
            </a:r>
            <a:endParaRPr sz="1200">
              <a:latin typeface="Carlito"/>
              <a:cs typeface="Carlito"/>
            </a:endParaRPr>
          </a:p>
          <a:p>
            <a:pPr marL="298450" marR="5080" indent="-285750">
              <a:lnSpc>
                <a:spcPts val="1390"/>
              </a:lnSpc>
              <a:spcBef>
                <a:spcPts val="65"/>
              </a:spcBef>
              <a:buFont typeface="Arial"/>
              <a:buChar char="•"/>
              <a:tabLst>
                <a:tab pos="298450" algn="l"/>
              </a:tabLst>
            </a:pPr>
            <a:r>
              <a:rPr sz="1200" dirty="0">
                <a:solidFill>
                  <a:srgbClr val="203864"/>
                </a:solidFill>
                <a:latin typeface="Carlito"/>
                <a:cs typeface="Carlito"/>
              </a:rPr>
              <a:t>Visit</a:t>
            </a:r>
            <a:r>
              <a:rPr sz="1200" spc="-30" dirty="0">
                <a:solidFill>
                  <a:srgbClr val="203864"/>
                </a:solidFill>
                <a:latin typeface="Carlito"/>
                <a:cs typeface="Carlito"/>
              </a:rPr>
              <a:t> </a:t>
            </a:r>
            <a:r>
              <a:rPr sz="1200" dirty="0">
                <a:solidFill>
                  <a:srgbClr val="203864"/>
                </a:solidFill>
                <a:latin typeface="Carlito"/>
                <a:cs typeface="Carlito"/>
              </a:rPr>
              <a:t>from</a:t>
            </a:r>
            <a:r>
              <a:rPr sz="1200" spc="-20" dirty="0">
                <a:solidFill>
                  <a:srgbClr val="203864"/>
                </a:solidFill>
                <a:latin typeface="Carlito"/>
                <a:cs typeface="Carlito"/>
              </a:rPr>
              <a:t> </a:t>
            </a:r>
            <a:r>
              <a:rPr sz="1200" spc="-25" dirty="0">
                <a:solidFill>
                  <a:srgbClr val="203864"/>
                </a:solidFill>
                <a:latin typeface="Carlito"/>
                <a:cs typeface="Carlito"/>
              </a:rPr>
              <a:t>the </a:t>
            </a:r>
            <a:r>
              <a:rPr sz="1200" dirty="0">
                <a:solidFill>
                  <a:srgbClr val="203864"/>
                </a:solidFill>
                <a:latin typeface="Carlito"/>
                <a:cs typeface="Carlito"/>
              </a:rPr>
              <a:t>emergency</a:t>
            </a:r>
            <a:r>
              <a:rPr sz="1200" spc="-70" dirty="0">
                <a:solidFill>
                  <a:srgbClr val="203864"/>
                </a:solidFill>
                <a:latin typeface="Carlito"/>
                <a:cs typeface="Carlito"/>
              </a:rPr>
              <a:t> </a:t>
            </a:r>
            <a:r>
              <a:rPr sz="1200" spc="-10" dirty="0">
                <a:solidFill>
                  <a:srgbClr val="203864"/>
                </a:solidFill>
                <a:latin typeface="Carlito"/>
                <a:cs typeface="Carlito"/>
              </a:rPr>
              <a:t>services</a:t>
            </a:r>
            <a:endParaRPr sz="1200">
              <a:latin typeface="Carlito"/>
              <a:cs typeface="Carlito"/>
            </a:endParaRPr>
          </a:p>
        </p:txBody>
      </p:sp>
      <p:grpSp>
        <p:nvGrpSpPr>
          <p:cNvPr id="50" name="object 50"/>
          <p:cNvGrpSpPr/>
          <p:nvPr/>
        </p:nvGrpSpPr>
        <p:grpSpPr>
          <a:xfrm>
            <a:off x="1937118" y="2573439"/>
            <a:ext cx="8363584" cy="305435"/>
            <a:chOff x="1937118" y="2573439"/>
            <a:chExt cx="8363584" cy="305435"/>
          </a:xfrm>
        </p:grpSpPr>
        <p:sp>
          <p:nvSpPr>
            <p:cNvPr id="51" name="object 51"/>
            <p:cNvSpPr/>
            <p:nvPr/>
          </p:nvSpPr>
          <p:spPr>
            <a:xfrm>
              <a:off x="1943468" y="2580157"/>
              <a:ext cx="445770" cy="292100"/>
            </a:xfrm>
            <a:custGeom>
              <a:avLst/>
              <a:gdLst/>
              <a:ahLst/>
              <a:cxnLst/>
              <a:rect l="l" t="t" r="r" b="b"/>
              <a:pathLst>
                <a:path w="445769" h="292100">
                  <a:moveTo>
                    <a:pt x="299516" y="0"/>
                  </a:moveTo>
                  <a:lnTo>
                    <a:pt x="299516" y="72974"/>
                  </a:lnTo>
                  <a:lnTo>
                    <a:pt x="0" y="72974"/>
                  </a:lnTo>
                  <a:lnTo>
                    <a:pt x="0" y="218909"/>
                  </a:lnTo>
                  <a:lnTo>
                    <a:pt x="299516" y="218909"/>
                  </a:lnTo>
                  <a:lnTo>
                    <a:pt x="299516" y="291871"/>
                  </a:lnTo>
                  <a:lnTo>
                    <a:pt x="445452" y="145935"/>
                  </a:lnTo>
                  <a:lnTo>
                    <a:pt x="299516" y="0"/>
                  </a:lnTo>
                  <a:close/>
                </a:path>
              </a:pathLst>
            </a:custGeom>
            <a:solidFill>
              <a:srgbClr val="FF0000"/>
            </a:solidFill>
          </p:spPr>
          <p:txBody>
            <a:bodyPr wrap="square" lIns="0" tIns="0" rIns="0" bIns="0" rtlCol="0"/>
            <a:lstStyle/>
            <a:p>
              <a:endParaRPr/>
            </a:p>
          </p:txBody>
        </p:sp>
        <p:sp>
          <p:nvSpPr>
            <p:cNvPr id="52" name="object 52"/>
            <p:cNvSpPr/>
            <p:nvPr/>
          </p:nvSpPr>
          <p:spPr>
            <a:xfrm>
              <a:off x="1943468" y="2580157"/>
              <a:ext cx="445770" cy="292100"/>
            </a:xfrm>
            <a:custGeom>
              <a:avLst/>
              <a:gdLst/>
              <a:ahLst/>
              <a:cxnLst/>
              <a:rect l="l" t="t" r="r" b="b"/>
              <a:pathLst>
                <a:path w="445769" h="292100">
                  <a:moveTo>
                    <a:pt x="0" y="72967"/>
                  </a:moveTo>
                  <a:lnTo>
                    <a:pt x="299520" y="72967"/>
                  </a:lnTo>
                  <a:lnTo>
                    <a:pt x="299520" y="0"/>
                  </a:lnTo>
                  <a:lnTo>
                    <a:pt x="445454" y="145934"/>
                  </a:lnTo>
                  <a:lnTo>
                    <a:pt x="299520" y="291868"/>
                  </a:lnTo>
                  <a:lnTo>
                    <a:pt x="299520" y="218901"/>
                  </a:lnTo>
                  <a:lnTo>
                    <a:pt x="0" y="218901"/>
                  </a:lnTo>
                  <a:lnTo>
                    <a:pt x="0" y="72967"/>
                  </a:lnTo>
                  <a:close/>
                </a:path>
              </a:pathLst>
            </a:custGeom>
            <a:ln w="12700">
              <a:solidFill>
                <a:srgbClr val="2F528F"/>
              </a:solidFill>
            </a:ln>
          </p:spPr>
          <p:txBody>
            <a:bodyPr wrap="square" lIns="0" tIns="0" rIns="0" bIns="0" rtlCol="0"/>
            <a:lstStyle/>
            <a:p>
              <a:endParaRPr/>
            </a:p>
          </p:txBody>
        </p:sp>
        <p:sp>
          <p:nvSpPr>
            <p:cNvPr id="53" name="object 53"/>
            <p:cNvSpPr/>
            <p:nvPr/>
          </p:nvSpPr>
          <p:spPr>
            <a:xfrm>
              <a:off x="3962806" y="2579789"/>
              <a:ext cx="445770" cy="292100"/>
            </a:xfrm>
            <a:custGeom>
              <a:avLst/>
              <a:gdLst/>
              <a:ahLst/>
              <a:cxnLst/>
              <a:rect l="l" t="t" r="r" b="b"/>
              <a:pathLst>
                <a:path w="445770" h="292100">
                  <a:moveTo>
                    <a:pt x="299516" y="0"/>
                  </a:moveTo>
                  <a:lnTo>
                    <a:pt x="299516" y="72961"/>
                  </a:lnTo>
                  <a:lnTo>
                    <a:pt x="0" y="72961"/>
                  </a:lnTo>
                  <a:lnTo>
                    <a:pt x="0" y="218897"/>
                  </a:lnTo>
                  <a:lnTo>
                    <a:pt x="299516" y="218897"/>
                  </a:lnTo>
                  <a:lnTo>
                    <a:pt x="299516" y="291858"/>
                  </a:lnTo>
                  <a:lnTo>
                    <a:pt x="445452" y="145935"/>
                  </a:lnTo>
                  <a:lnTo>
                    <a:pt x="299516" y="0"/>
                  </a:lnTo>
                  <a:close/>
                </a:path>
              </a:pathLst>
            </a:custGeom>
            <a:solidFill>
              <a:srgbClr val="FF0000"/>
            </a:solidFill>
          </p:spPr>
          <p:txBody>
            <a:bodyPr wrap="square" lIns="0" tIns="0" rIns="0" bIns="0" rtlCol="0"/>
            <a:lstStyle/>
            <a:p>
              <a:endParaRPr/>
            </a:p>
          </p:txBody>
        </p:sp>
        <p:sp>
          <p:nvSpPr>
            <p:cNvPr id="54" name="object 54"/>
            <p:cNvSpPr/>
            <p:nvPr/>
          </p:nvSpPr>
          <p:spPr>
            <a:xfrm>
              <a:off x="3962806" y="2579789"/>
              <a:ext cx="445770" cy="292100"/>
            </a:xfrm>
            <a:custGeom>
              <a:avLst/>
              <a:gdLst/>
              <a:ahLst/>
              <a:cxnLst/>
              <a:rect l="l" t="t" r="r" b="b"/>
              <a:pathLst>
                <a:path w="445770" h="292100">
                  <a:moveTo>
                    <a:pt x="0" y="72967"/>
                  </a:moveTo>
                  <a:lnTo>
                    <a:pt x="299520" y="72967"/>
                  </a:lnTo>
                  <a:lnTo>
                    <a:pt x="299520" y="0"/>
                  </a:lnTo>
                  <a:lnTo>
                    <a:pt x="445454" y="145934"/>
                  </a:lnTo>
                  <a:lnTo>
                    <a:pt x="299520" y="291868"/>
                  </a:lnTo>
                  <a:lnTo>
                    <a:pt x="299520" y="218901"/>
                  </a:lnTo>
                  <a:lnTo>
                    <a:pt x="0" y="218901"/>
                  </a:lnTo>
                  <a:lnTo>
                    <a:pt x="0" y="72967"/>
                  </a:lnTo>
                  <a:close/>
                </a:path>
              </a:pathLst>
            </a:custGeom>
            <a:ln w="12700">
              <a:solidFill>
                <a:srgbClr val="2F528F"/>
              </a:solidFill>
            </a:ln>
          </p:spPr>
          <p:txBody>
            <a:bodyPr wrap="square" lIns="0" tIns="0" rIns="0" bIns="0" rtlCol="0"/>
            <a:lstStyle/>
            <a:p>
              <a:endParaRPr/>
            </a:p>
          </p:txBody>
        </p:sp>
        <p:sp>
          <p:nvSpPr>
            <p:cNvPr id="55" name="object 55"/>
            <p:cNvSpPr/>
            <p:nvPr/>
          </p:nvSpPr>
          <p:spPr>
            <a:xfrm>
              <a:off x="5935357" y="2579789"/>
              <a:ext cx="445770" cy="292100"/>
            </a:xfrm>
            <a:custGeom>
              <a:avLst/>
              <a:gdLst/>
              <a:ahLst/>
              <a:cxnLst/>
              <a:rect l="l" t="t" r="r" b="b"/>
              <a:pathLst>
                <a:path w="445770" h="292100">
                  <a:moveTo>
                    <a:pt x="299516" y="0"/>
                  </a:moveTo>
                  <a:lnTo>
                    <a:pt x="299516" y="72961"/>
                  </a:lnTo>
                  <a:lnTo>
                    <a:pt x="0" y="72961"/>
                  </a:lnTo>
                  <a:lnTo>
                    <a:pt x="0" y="218897"/>
                  </a:lnTo>
                  <a:lnTo>
                    <a:pt x="299516" y="218897"/>
                  </a:lnTo>
                  <a:lnTo>
                    <a:pt x="299516" y="291858"/>
                  </a:lnTo>
                  <a:lnTo>
                    <a:pt x="445452" y="145935"/>
                  </a:lnTo>
                  <a:lnTo>
                    <a:pt x="299516" y="0"/>
                  </a:lnTo>
                  <a:close/>
                </a:path>
              </a:pathLst>
            </a:custGeom>
            <a:solidFill>
              <a:srgbClr val="FF0000"/>
            </a:solidFill>
          </p:spPr>
          <p:txBody>
            <a:bodyPr wrap="square" lIns="0" tIns="0" rIns="0" bIns="0" rtlCol="0"/>
            <a:lstStyle/>
            <a:p>
              <a:endParaRPr/>
            </a:p>
          </p:txBody>
        </p:sp>
        <p:sp>
          <p:nvSpPr>
            <p:cNvPr id="56" name="object 56"/>
            <p:cNvSpPr/>
            <p:nvPr/>
          </p:nvSpPr>
          <p:spPr>
            <a:xfrm>
              <a:off x="5935357" y="2579789"/>
              <a:ext cx="445770" cy="292100"/>
            </a:xfrm>
            <a:custGeom>
              <a:avLst/>
              <a:gdLst/>
              <a:ahLst/>
              <a:cxnLst/>
              <a:rect l="l" t="t" r="r" b="b"/>
              <a:pathLst>
                <a:path w="445770" h="292100">
                  <a:moveTo>
                    <a:pt x="0" y="72967"/>
                  </a:moveTo>
                  <a:lnTo>
                    <a:pt x="299520" y="72967"/>
                  </a:lnTo>
                  <a:lnTo>
                    <a:pt x="299520" y="0"/>
                  </a:lnTo>
                  <a:lnTo>
                    <a:pt x="445454" y="145934"/>
                  </a:lnTo>
                  <a:lnTo>
                    <a:pt x="299520" y="291868"/>
                  </a:lnTo>
                  <a:lnTo>
                    <a:pt x="299520" y="218901"/>
                  </a:lnTo>
                  <a:lnTo>
                    <a:pt x="0" y="218901"/>
                  </a:lnTo>
                  <a:lnTo>
                    <a:pt x="0" y="72967"/>
                  </a:lnTo>
                  <a:close/>
                </a:path>
              </a:pathLst>
            </a:custGeom>
            <a:ln w="12700">
              <a:solidFill>
                <a:srgbClr val="2F528F"/>
              </a:solidFill>
            </a:ln>
          </p:spPr>
          <p:txBody>
            <a:bodyPr wrap="square" lIns="0" tIns="0" rIns="0" bIns="0" rtlCol="0"/>
            <a:lstStyle/>
            <a:p>
              <a:endParaRPr/>
            </a:p>
          </p:txBody>
        </p:sp>
        <p:sp>
          <p:nvSpPr>
            <p:cNvPr id="57" name="object 57"/>
            <p:cNvSpPr/>
            <p:nvPr/>
          </p:nvSpPr>
          <p:spPr>
            <a:xfrm>
              <a:off x="7883766" y="2579789"/>
              <a:ext cx="445770" cy="292100"/>
            </a:xfrm>
            <a:custGeom>
              <a:avLst/>
              <a:gdLst/>
              <a:ahLst/>
              <a:cxnLst/>
              <a:rect l="l" t="t" r="r" b="b"/>
              <a:pathLst>
                <a:path w="445770" h="292100">
                  <a:moveTo>
                    <a:pt x="299516" y="0"/>
                  </a:moveTo>
                  <a:lnTo>
                    <a:pt x="299516" y="72961"/>
                  </a:lnTo>
                  <a:lnTo>
                    <a:pt x="0" y="72961"/>
                  </a:lnTo>
                  <a:lnTo>
                    <a:pt x="0" y="218897"/>
                  </a:lnTo>
                  <a:lnTo>
                    <a:pt x="299516" y="218897"/>
                  </a:lnTo>
                  <a:lnTo>
                    <a:pt x="299516" y="291858"/>
                  </a:lnTo>
                  <a:lnTo>
                    <a:pt x="445452" y="145935"/>
                  </a:lnTo>
                  <a:lnTo>
                    <a:pt x="299516" y="0"/>
                  </a:lnTo>
                  <a:close/>
                </a:path>
              </a:pathLst>
            </a:custGeom>
            <a:solidFill>
              <a:srgbClr val="FF0000"/>
            </a:solidFill>
          </p:spPr>
          <p:txBody>
            <a:bodyPr wrap="square" lIns="0" tIns="0" rIns="0" bIns="0" rtlCol="0"/>
            <a:lstStyle/>
            <a:p>
              <a:endParaRPr/>
            </a:p>
          </p:txBody>
        </p:sp>
        <p:sp>
          <p:nvSpPr>
            <p:cNvPr id="58" name="object 58"/>
            <p:cNvSpPr/>
            <p:nvPr/>
          </p:nvSpPr>
          <p:spPr>
            <a:xfrm>
              <a:off x="7883766" y="2579789"/>
              <a:ext cx="445770" cy="292100"/>
            </a:xfrm>
            <a:custGeom>
              <a:avLst/>
              <a:gdLst/>
              <a:ahLst/>
              <a:cxnLst/>
              <a:rect l="l" t="t" r="r" b="b"/>
              <a:pathLst>
                <a:path w="445770" h="292100">
                  <a:moveTo>
                    <a:pt x="0" y="72967"/>
                  </a:moveTo>
                  <a:lnTo>
                    <a:pt x="299520" y="72967"/>
                  </a:lnTo>
                  <a:lnTo>
                    <a:pt x="299520" y="0"/>
                  </a:lnTo>
                  <a:lnTo>
                    <a:pt x="445454" y="145934"/>
                  </a:lnTo>
                  <a:lnTo>
                    <a:pt x="299520" y="291868"/>
                  </a:lnTo>
                  <a:lnTo>
                    <a:pt x="299520" y="218901"/>
                  </a:lnTo>
                  <a:lnTo>
                    <a:pt x="0" y="218901"/>
                  </a:lnTo>
                  <a:lnTo>
                    <a:pt x="0" y="72967"/>
                  </a:lnTo>
                  <a:close/>
                </a:path>
              </a:pathLst>
            </a:custGeom>
            <a:ln w="12700">
              <a:solidFill>
                <a:srgbClr val="2F528F"/>
              </a:solidFill>
            </a:ln>
          </p:spPr>
          <p:txBody>
            <a:bodyPr wrap="square" lIns="0" tIns="0" rIns="0" bIns="0" rtlCol="0"/>
            <a:lstStyle/>
            <a:p>
              <a:endParaRPr/>
            </a:p>
          </p:txBody>
        </p:sp>
        <p:sp>
          <p:nvSpPr>
            <p:cNvPr id="59" name="object 59"/>
            <p:cNvSpPr/>
            <p:nvPr/>
          </p:nvSpPr>
          <p:spPr>
            <a:xfrm>
              <a:off x="9848303" y="2579789"/>
              <a:ext cx="445770" cy="292100"/>
            </a:xfrm>
            <a:custGeom>
              <a:avLst/>
              <a:gdLst/>
              <a:ahLst/>
              <a:cxnLst/>
              <a:rect l="l" t="t" r="r" b="b"/>
              <a:pathLst>
                <a:path w="445770" h="292100">
                  <a:moveTo>
                    <a:pt x="299529" y="0"/>
                  </a:moveTo>
                  <a:lnTo>
                    <a:pt x="299529" y="72961"/>
                  </a:lnTo>
                  <a:lnTo>
                    <a:pt x="0" y="72961"/>
                  </a:lnTo>
                  <a:lnTo>
                    <a:pt x="0" y="218897"/>
                  </a:lnTo>
                  <a:lnTo>
                    <a:pt x="299529" y="218897"/>
                  </a:lnTo>
                  <a:lnTo>
                    <a:pt x="299529" y="291858"/>
                  </a:lnTo>
                  <a:lnTo>
                    <a:pt x="445465" y="145935"/>
                  </a:lnTo>
                  <a:lnTo>
                    <a:pt x="299529" y="0"/>
                  </a:lnTo>
                  <a:close/>
                </a:path>
              </a:pathLst>
            </a:custGeom>
            <a:solidFill>
              <a:srgbClr val="FF0000"/>
            </a:solidFill>
          </p:spPr>
          <p:txBody>
            <a:bodyPr wrap="square" lIns="0" tIns="0" rIns="0" bIns="0" rtlCol="0"/>
            <a:lstStyle/>
            <a:p>
              <a:endParaRPr/>
            </a:p>
          </p:txBody>
        </p:sp>
        <p:sp>
          <p:nvSpPr>
            <p:cNvPr id="60" name="object 60"/>
            <p:cNvSpPr/>
            <p:nvPr/>
          </p:nvSpPr>
          <p:spPr>
            <a:xfrm>
              <a:off x="9848303" y="2579789"/>
              <a:ext cx="445770" cy="292100"/>
            </a:xfrm>
            <a:custGeom>
              <a:avLst/>
              <a:gdLst/>
              <a:ahLst/>
              <a:cxnLst/>
              <a:rect l="l" t="t" r="r" b="b"/>
              <a:pathLst>
                <a:path w="445770" h="292100">
                  <a:moveTo>
                    <a:pt x="0" y="72967"/>
                  </a:moveTo>
                  <a:lnTo>
                    <a:pt x="299520" y="72967"/>
                  </a:lnTo>
                  <a:lnTo>
                    <a:pt x="299520" y="0"/>
                  </a:lnTo>
                  <a:lnTo>
                    <a:pt x="445454" y="145934"/>
                  </a:lnTo>
                  <a:lnTo>
                    <a:pt x="299520" y="291868"/>
                  </a:lnTo>
                  <a:lnTo>
                    <a:pt x="299520" y="218901"/>
                  </a:lnTo>
                  <a:lnTo>
                    <a:pt x="0" y="218901"/>
                  </a:lnTo>
                  <a:lnTo>
                    <a:pt x="0" y="72967"/>
                  </a:lnTo>
                  <a:close/>
                </a:path>
              </a:pathLst>
            </a:custGeom>
            <a:ln w="12700">
              <a:solidFill>
                <a:srgbClr val="2F528F"/>
              </a:solidFill>
            </a:ln>
          </p:spPr>
          <p:txBody>
            <a:bodyPr wrap="square" lIns="0" tIns="0" rIns="0" bIns="0" rtlCol="0"/>
            <a:lstStyle/>
            <a:p>
              <a:endParaRPr/>
            </a:p>
          </p:txBody>
        </p:sp>
      </p:grpSp>
      <p:pic>
        <p:nvPicPr>
          <p:cNvPr id="61" name="object 61"/>
          <p:cNvPicPr/>
          <p:nvPr/>
        </p:nvPicPr>
        <p:blipFill>
          <a:blip r:embed="rId2" cstate="print"/>
          <a:stretch>
            <a:fillRect/>
          </a:stretch>
        </p:blipFill>
        <p:spPr>
          <a:xfrm>
            <a:off x="510692" y="3954779"/>
            <a:ext cx="1313573" cy="1421142"/>
          </a:xfrm>
          <a:prstGeom prst="rect">
            <a:avLst/>
          </a:prstGeom>
        </p:spPr>
      </p:pic>
      <p:pic>
        <p:nvPicPr>
          <p:cNvPr id="62" name="object 62"/>
          <p:cNvPicPr/>
          <p:nvPr/>
        </p:nvPicPr>
        <p:blipFill>
          <a:blip r:embed="rId3" cstate="print"/>
          <a:stretch>
            <a:fillRect/>
          </a:stretch>
        </p:blipFill>
        <p:spPr>
          <a:xfrm>
            <a:off x="2466238" y="3965714"/>
            <a:ext cx="1341031" cy="1341031"/>
          </a:xfrm>
          <a:prstGeom prst="rect">
            <a:avLst/>
          </a:prstGeom>
        </p:spPr>
      </p:pic>
      <p:pic>
        <p:nvPicPr>
          <p:cNvPr id="63" name="object 63"/>
          <p:cNvPicPr/>
          <p:nvPr/>
        </p:nvPicPr>
        <p:blipFill>
          <a:blip r:embed="rId4" cstate="print"/>
          <a:stretch>
            <a:fillRect/>
          </a:stretch>
        </p:blipFill>
        <p:spPr>
          <a:xfrm>
            <a:off x="4471314" y="3954779"/>
            <a:ext cx="1403337" cy="1403337"/>
          </a:xfrm>
          <a:prstGeom prst="rect">
            <a:avLst/>
          </a:prstGeom>
        </p:spPr>
      </p:pic>
      <p:pic>
        <p:nvPicPr>
          <p:cNvPr id="64" name="object 64"/>
          <p:cNvPicPr/>
          <p:nvPr/>
        </p:nvPicPr>
        <p:blipFill>
          <a:blip r:embed="rId5" cstate="print"/>
          <a:stretch>
            <a:fillRect/>
          </a:stretch>
        </p:blipFill>
        <p:spPr>
          <a:xfrm>
            <a:off x="6537959" y="3995928"/>
            <a:ext cx="1207007" cy="1383792"/>
          </a:xfrm>
          <a:prstGeom prst="rect">
            <a:avLst/>
          </a:prstGeom>
        </p:spPr>
      </p:pic>
      <p:grpSp>
        <p:nvGrpSpPr>
          <p:cNvPr id="65" name="object 65"/>
          <p:cNvGrpSpPr/>
          <p:nvPr/>
        </p:nvGrpSpPr>
        <p:grpSpPr>
          <a:xfrm>
            <a:off x="8380983" y="3955910"/>
            <a:ext cx="3596004" cy="1818639"/>
            <a:chOff x="8380983" y="3955910"/>
            <a:chExt cx="3596004" cy="1818639"/>
          </a:xfrm>
        </p:grpSpPr>
        <p:pic>
          <p:nvPicPr>
            <p:cNvPr id="66" name="object 66"/>
            <p:cNvPicPr/>
            <p:nvPr/>
          </p:nvPicPr>
          <p:blipFill>
            <a:blip r:embed="rId6" cstate="print"/>
            <a:stretch>
              <a:fillRect/>
            </a:stretch>
          </p:blipFill>
          <p:spPr>
            <a:xfrm>
              <a:off x="8380983" y="3987256"/>
              <a:ext cx="960653" cy="994373"/>
            </a:xfrm>
            <a:prstGeom prst="rect">
              <a:avLst/>
            </a:prstGeom>
          </p:spPr>
        </p:pic>
        <p:pic>
          <p:nvPicPr>
            <p:cNvPr id="67" name="object 67"/>
            <p:cNvPicPr/>
            <p:nvPr/>
          </p:nvPicPr>
          <p:blipFill>
            <a:blip r:embed="rId7" cstate="print"/>
            <a:stretch>
              <a:fillRect/>
            </a:stretch>
          </p:blipFill>
          <p:spPr>
            <a:xfrm>
              <a:off x="9372419" y="3955910"/>
              <a:ext cx="1082010" cy="1076788"/>
            </a:xfrm>
            <a:prstGeom prst="rect">
              <a:avLst/>
            </a:prstGeom>
          </p:spPr>
        </p:pic>
        <p:pic>
          <p:nvPicPr>
            <p:cNvPr id="68" name="object 68"/>
            <p:cNvPicPr/>
            <p:nvPr/>
          </p:nvPicPr>
          <p:blipFill>
            <a:blip r:embed="rId8" cstate="print"/>
            <a:stretch>
              <a:fillRect/>
            </a:stretch>
          </p:blipFill>
          <p:spPr>
            <a:xfrm>
              <a:off x="10487549" y="3998137"/>
              <a:ext cx="979238" cy="983704"/>
            </a:xfrm>
            <a:prstGeom prst="rect">
              <a:avLst/>
            </a:prstGeom>
          </p:spPr>
        </p:pic>
        <p:pic>
          <p:nvPicPr>
            <p:cNvPr id="69" name="object 69"/>
            <p:cNvPicPr/>
            <p:nvPr/>
          </p:nvPicPr>
          <p:blipFill>
            <a:blip r:embed="rId9" cstate="print"/>
            <a:stretch>
              <a:fillRect/>
            </a:stretch>
          </p:blipFill>
          <p:spPr>
            <a:xfrm>
              <a:off x="8984792" y="4893817"/>
              <a:ext cx="819734" cy="846698"/>
            </a:xfrm>
            <a:prstGeom prst="rect">
              <a:avLst/>
            </a:prstGeom>
          </p:spPr>
        </p:pic>
        <p:pic>
          <p:nvPicPr>
            <p:cNvPr id="70" name="object 70"/>
            <p:cNvPicPr/>
            <p:nvPr/>
          </p:nvPicPr>
          <p:blipFill>
            <a:blip r:embed="rId10" cstate="print"/>
            <a:stretch>
              <a:fillRect/>
            </a:stretch>
          </p:blipFill>
          <p:spPr>
            <a:xfrm>
              <a:off x="10069359" y="4879610"/>
              <a:ext cx="819721" cy="878514"/>
            </a:xfrm>
            <a:prstGeom prst="rect">
              <a:avLst/>
            </a:prstGeom>
          </p:spPr>
        </p:pic>
        <p:pic>
          <p:nvPicPr>
            <p:cNvPr id="71" name="object 71"/>
            <p:cNvPicPr/>
            <p:nvPr/>
          </p:nvPicPr>
          <p:blipFill>
            <a:blip r:embed="rId11" cstate="print"/>
            <a:stretch>
              <a:fillRect/>
            </a:stretch>
          </p:blipFill>
          <p:spPr>
            <a:xfrm>
              <a:off x="11153914" y="4879611"/>
              <a:ext cx="822794" cy="894783"/>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Core</a:t>
            </a:r>
            <a:r>
              <a:rPr spc="-155" dirty="0"/>
              <a:t> </a:t>
            </a:r>
            <a:r>
              <a:rPr dirty="0"/>
              <a:t>Scouting</a:t>
            </a:r>
            <a:r>
              <a:rPr spc="-150" dirty="0"/>
              <a:t> </a:t>
            </a:r>
            <a:r>
              <a:rPr spc="-10" dirty="0"/>
              <a:t>Themes</a:t>
            </a:r>
          </a:p>
        </p:txBody>
      </p:sp>
      <p:grpSp>
        <p:nvGrpSpPr>
          <p:cNvPr id="3" name="object 3"/>
          <p:cNvGrpSpPr/>
          <p:nvPr/>
        </p:nvGrpSpPr>
        <p:grpSpPr>
          <a:xfrm>
            <a:off x="2849994" y="4436414"/>
            <a:ext cx="9140825" cy="1553210"/>
            <a:chOff x="2849994" y="4436414"/>
            <a:chExt cx="9140825" cy="1553210"/>
          </a:xfrm>
        </p:grpSpPr>
        <p:sp>
          <p:nvSpPr>
            <p:cNvPr id="4" name="object 4"/>
            <p:cNvSpPr/>
            <p:nvPr/>
          </p:nvSpPr>
          <p:spPr>
            <a:xfrm>
              <a:off x="2856344" y="4442764"/>
              <a:ext cx="9128125" cy="1540510"/>
            </a:xfrm>
            <a:custGeom>
              <a:avLst/>
              <a:gdLst/>
              <a:ahLst/>
              <a:cxnLst/>
              <a:rect l="l" t="t" r="r" b="b"/>
              <a:pathLst>
                <a:path w="9128125" h="1540510">
                  <a:moveTo>
                    <a:pt x="9127985" y="0"/>
                  </a:moveTo>
                  <a:lnTo>
                    <a:pt x="0" y="0"/>
                  </a:lnTo>
                  <a:lnTo>
                    <a:pt x="0" y="1540023"/>
                  </a:lnTo>
                  <a:lnTo>
                    <a:pt x="9127985" y="1540023"/>
                  </a:lnTo>
                  <a:lnTo>
                    <a:pt x="9127985" y="0"/>
                  </a:lnTo>
                  <a:close/>
                </a:path>
              </a:pathLst>
            </a:custGeom>
            <a:solidFill>
              <a:srgbClr val="D9D9D9"/>
            </a:solidFill>
          </p:spPr>
          <p:txBody>
            <a:bodyPr wrap="square" lIns="0" tIns="0" rIns="0" bIns="0" rtlCol="0"/>
            <a:lstStyle/>
            <a:p>
              <a:endParaRPr/>
            </a:p>
          </p:txBody>
        </p:sp>
        <p:sp>
          <p:nvSpPr>
            <p:cNvPr id="5" name="object 5"/>
            <p:cNvSpPr/>
            <p:nvPr/>
          </p:nvSpPr>
          <p:spPr>
            <a:xfrm>
              <a:off x="2856344" y="4442764"/>
              <a:ext cx="9128125" cy="1540510"/>
            </a:xfrm>
            <a:custGeom>
              <a:avLst/>
              <a:gdLst/>
              <a:ahLst/>
              <a:cxnLst/>
              <a:rect l="l" t="t" r="r" b="b"/>
              <a:pathLst>
                <a:path w="9128125" h="1540510">
                  <a:moveTo>
                    <a:pt x="0" y="0"/>
                  </a:moveTo>
                  <a:lnTo>
                    <a:pt x="9127995" y="0"/>
                  </a:lnTo>
                  <a:lnTo>
                    <a:pt x="9127995" y="1540020"/>
                  </a:lnTo>
                  <a:lnTo>
                    <a:pt x="0" y="1540020"/>
                  </a:lnTo>
                  <a:lnTo>
                    <a:pt x="0" y="0"/>
                  </a:lnTo>
                  <a:close/>
                </a:path>
              </a:pathLst>
            </a:custGeom>
            <a:ln w="12700">
              <a:solidFill>
                <a:srgbClr val="2F528F"/>
              </a:solidFill>
            </a:ln>
          </p:spPr>
          <p:txBody>
            <a:bodyPr wrap="square" lIns="0" tIns="0" rIns="0" bIns="0" rtlCol="0"/>
            <a:lstStyle/>
            <a:p>
              <a:endParaRPr/>
            </a:p>
          </p:txBody>
        </p:sp>
        <p:sp>
          <p:nvSpPr>
            <p:cNvPr id="6" name="object 6"/>
            <p:cNvSpPr/>
            <p:nvPr/>
          </p:nvSpPr>
          <p:spPr>
            <a:xfrm>
              <a:off x="3245154" y="4610023"/>
              <a:ext cx="1526540" cy="431165"/>
            </a:xfrm>
            <a:custGeom>
              <a:avLst/>
              <a:gdLst/>
              <a:ahLst/>
              <a:cxnLst/>
              <a:rect l="l" t="t" r="r" b="b"/>
              <a:pathLst>
                <a:path w="1526539" h="431164">
                  <a:moveTo>
                    <a:pt x="1454442" y="0"/>
                  </a:moveTo>
                  <a:lnTo>
                    <a:pt x="71767" y="0"/>
                  </a:lnTo>
                  <a:lnTo>
                    <a:pt x="43832" y="5641"/>
                  </a:lnTo>
                  <a:lnTo>
                    <a:pt x="21020" y="21026"/>
                  </a:lnTo>
                  <a:lnTo>
                    <a:pt x="5639" y="43842"/>
                  </a:lnTo>
                  <a:lnTo>
                    <a:pt x="0" y="71780"/>
                  </a:lnTo>
                  <a:lnTo>
                    <a:pt x="0" y="358876"/>
                  </a:lnTo>
                  <a:lnTo>
                    <a:pt x="5639" y="386812"/>
                  </a:lnTo>
                  <a:lnTo>
                    <a:pt x="21020" y="409624"/>
                  </a:lnTo>
                  <a:lnTo>
                    <a:pt x="43832" y="425004"/>
                  </a:lnTo>
                  <a:lnTo>
                    <a:pt x="71767" y="430644"/>
                  </a:lnTo>
                  <a:lnTo>
                    <a:pt x="1454442" y="430644"/>
                  </a:lnTo>
                  <a:lnTo>
                    <a:pt x="1482379" y="425004"/>
                  </a:lnTo>
                  <a:lnTo>
                    <a:pt x="1505196" y="409624"/>
                  </a:lnTo>
                  <a:lnTo>
                    <a:pt x="1520580" y="386812"/>
                  </a:lnTo>
                  <a:lnTo>
                    <a:pt x="1526222" y="358876"/>
                  </a:lnTo>
                  <a:lnTo>
                    <a:pt x="1526222" y="71780"/>
                  </a:lnTo>
                  <a:lnTo>
                    <a:pt x="1520580" y="43842"/>
                  </a:lnTo>
                  <a:lnTo>
                    <a:pt x="1505196" y="21026"/>
                  </a:lnTo>
                  <a:lnTo>
                    <a:pt x="1482379" y="5641"/>
                  </a:lnTo>
                  <a:lnTo>
                    <a:pt x="1454442" y="0"/>
                  </a:lnTo>
                  <a:close/>
                </a:path>
              </a:pathLst>
            </a:custGeom>
            <a:solidFill>
              <a:srgbClr val="7413DC"/>
            </a:solidFill>
          </p:spPr>
          <p:txBody>
            <a:bodyPr wrap="square" lIns="0" tIns="0" rIns="0" bIns="0" rtlCol="0"/>
            <a:lstStyle/>
            <a:p>
              <a:endParaRPr/>
            </a:p>
          </p:txBody>
        </p:sp>
        <p:sp>
          <p:nvSpPr>
            <p:cNvPr id="7" name="object 7"/>
            <p:cNvSpPr/>
            <p:nvPr/>
          </p:nvSpPr>
          <p:spPr>
            <a:xfrm>
              <a:off x="3245154" y="4610023"/>
              <a:ext cx="1526540" cy="431165"/>
            </a:xfrm>
            <a:custGeom>
              <a:avLst/>
              <a:gdLst/>
              <a:ahLst/>
              <a:cxnLst/>
              <a:rect l="l" t="t" r="r" b="b"/>
              <a:pathLst>
                <a:path w="1526539" h="431164">
                  <a:moveTo>
                    <a:pt x="0" y="71774"/>
                  </a:moveTo>
                  <a:lnTo>
                    <a:pt x="5640" y="43836"/>
                  </a:lnTo>
                  <a:lnTo>
                    <a:pt x="21022" y="21022"/>
                  </a:lnTo>
                  <a:lnTo>
                    <a:pt x="43836" y="5640"/>
                  </a:lnTo>
                  <a:lnTo>
                    <a:pt x="71774" y="0"/>
                  </a:lnTo>
                  <a:lnTo>
                    <a:pt x="1454450" y="0"/>
                  </a:lnTo>
                  <a:lnTo>
                    <a:pt x="1482388" y="5640"/>
                  </a:lnTo>
                  <a:lnTo>
                    <a:pt x="1505200" y="21022"/>
                  </a:lnTo>
                  <a:lnTo>
                    <a:pt x="1520581" y="43836"/>
                  </a:lnTo>
                  <a:lnTo>
                    <a:pt x="1526220" y="71774"/>
                  </a:lnTo>
                  <a:lnTo>
                    <a:pt x="1526220" y="358866"/>
                  </a:lnTo>
                  <a:lnTo>
                    <a:pt x="1520581" y="386803"/>
                  </a:lnTo>
                  <a:lnTo>
                    <a:pt x="1505200" y="409617"/>
                  </a:lnTo>
                  <a:lnTo>
                    <a:pt x="1482388" y="424999"/>
                  </a:lnTo>
                  <a:lnTo>
                    <a:pt x="1454450" y="430640"/>
                  </a:lnTo>
                  <a:lnTo>
                    <a:pt x="71774" y="430640"/>
                  </a:lnTo>
                  <a:lnTo>
                    <a:pt x="43836" y="424999"/>
                  </a:lnTo>
                  <a:lnTo>
                    <a:pt x="21022" y="409617"/>
                  </a:lnTo>
                  <a:lnTo>
                    <a:pt x="5640" y="386803"/>
                  </a:lnTo>
                  <a:lnTo>
                    <a:pt x="0" y="358866"/>
                  </a:lnTo>
                  <a:lnTo>
                    <a:pt x="0" y="71774"/>
                  </a:lnTo>
                  <a:close/>
                </a:path>
              </a:pathLst>
            </a:custGeom>
            <a:ln w="12700">
              <a:solidFill>
                <a:srgbClr val="2F528F"/>
              </a:solidFill>
            </a:ln>
          </p:spPr>
          <p:txBody>
            <a:bodyPr wrap="square" lIns="0" tIns="0" rIns="0" bIns="0" rtlCol="0"/>
            <a:lstStyle/>
            <a:p>
              <a:endParaRPr/>
            </a:p>
          </p:txBody>
        </p:sp>
      </p:grpSp>
      <p:grpSp>
        <p:nvGrpSpPr>
          <p:cNvPr id="8" name="object 8"/>
          <p:cNvGrpSpPr/>
          <p:nvPr/>
        </p:nvGrpSpPr>
        <p:grpSpPr>
          <a:xfrm>
            <a:off x="2863291" y="2748838"/>
            <a:ext cx="9127490" cy="1553210"/>
            <a:chOff x="2863291" y="2748838"/>
            <a:chExt cx="9127490" cy="1553210"/>
          </a:xfrm>
        </p:grpSpPr>
        <p:sp>
          <p:nvSpPr>
            <p:cNvPr id="9" name="object 9"/>
            <p:cNvSpPr/>
            <p:nvPr/>
          </p:nvSpPr>
          <p:spPr>
            <a:xfrm>
              <a:off x="2869641" y="2755188"/>
              <a:ext cx="9114790" cy="1540510"/>
            </a:xfrm>
            <a:custGeom>
              <a:avLst/>
              <a:gdLst/>
              <a:ahLst/>
              <a:cxnLst/>
              <a:rect l="l" t="t" r="r" b="b"/>
              <a:pathLst>
                <a:path w="9114790" h="1540510">
                  <a:moveTo>
                    <a:pt x="9114688" y="0"/>
                  </a:moveTo>
                  <a:lnTo>
                    <a:pt x="0" y="0"/>
                  </a:lnTo>
                  <a:lnTo>
                    <a:pt x="0" y="1540027"/>
                  </a:lnTo>
                  <a:lnTo>
                    <a:pt x="9114688" y="1540027"/>
                  </a:lnTo>
                  <a:lnTo>
                    <a:pt x="9114688" y="0"/>
                  </a:lnTo>
                  <a:close/>
                </a:path>
              </a:pathLst>
            </a:custGeom>
            <a:solidFill>
              <a:srgbClr val="D9D9D9"/>
            </a:solidFill>
          </p:spPr>
          <p:txBody>
            <a:bodyPr wrap="square" lIns="0" tIns="0" rIns="0" bIns="0" rtlCol="0"/>
            <a:lstStyle/>
            <a:p>
              <a:endParaRPr/>
            </a:p>
          </p:txBody>
        </p:sp>
        <p:sp>
          <p:nvSpPr>
            <p:cNvPr id="10" name="object 10"/>
            <p:cNvSpPr/>
            <p:nvPr/>
          </p:nvSpPr>
          <p:spPr>
            <a:xfrm>
              <a:off x="2869641" y="2755188"/>
              <a:ext cx="9114790" cy="1540510"/>
            </a:xfrm>
            <a:custGeom>
              <a:avLst/>
              <a:gdLst/>
              <a:ahLst/>
              <a:cxnLst/>
              <a:rect l="l" t="t" r="r" b="b"/>
              <a:pathLst>
                <a:path w="9114790" h="1540510">
                  <a:moveTo>
                    <a:pt x="0" y="0"/>
                  </a:moveTo>
                  <a:lnTo>
                    <a:pt x="9114695" y="0"/>
                  </a:lnTo>
                  <a:lnTo>
                    <a:pt x="9114695" y="1540020"/>
                  </a:lnTo>
                  <a:lnTo>
                    <a:pt x="0" y="1540020"/>
                  </a:lnTo>
                  <a:lnTo>
                    <a:pt x="0" y="0"/>
                  </a:lnTo>
                  <a:close/>
                </a:path>
              </a:pathLst>
            </a:custGeom>
            <a:ln w="12700">
              <a:solidFill>
                <a:srgbClr val="2F528F"/>
              </a:solidFill>
            </a:ln>
          </p:spPr>
          <p:txBody>
            <a:bodyPr wrap="square" lIns="0" tIns="0" rIns="0" bIns="0" rtlCol="0"/>
            <a:lstStyle/>
            <a:p>
              <a:endParaRPr/>
            </a:p>
          </p:txBody>
        </p:sp>
        <p:sp>
          <p:nvSpPr>
            <p:cNvPr id="11" name="object 11"/>
            <p:cNvSpPr/>
            <p:nvPr/>
          </p:nvSpPr>
          <p:spPr>
            <a:xfrm>
              <a:off x="3245154" y="3587737"/>
              <a:ext cx="1453515" cy="431165"/>
            </a:xfrm>
            <a:custGeom>
              <a:avLst/>
              <a:gdLst/>
              <a:ahLst/>
              <a:cxnLst/>
              <a:rect l="l" t="t" r="r" b="b"/>
              <a:pathLst>
                <a:path w="1453514" h="431164">
                  <a:moveTo>
                    <a:pt x="1381315" y="0"/>
                  </a:moveTo>
                  <a:lnTo>
                    <a:pt x="71767" y="0"/>
                  </a:lnTo>
                  <a:lnTo>
                    <a:pt x="43832" y="5641"/>
                  </a:lnTo>
                  <a:lnTo>
                    <a:pt x="21020" y="21026"/>
                  </a:lnTo>
                  <a:lnTo>
                    <a:pt x="5639" y="43842"/>
                  </a:lnTo>
                  <a:lnTo>
                    <a:pt x="0" y="71780"/>
                  </a:lnTo>
                  <a:lnTo>
                    <a:pt x="0" y="358876"/>
                  </a:lnTo>
                  <a:lnTo>
                    <a:pt x="5639" y="386812"/>
                  </a:lnTo>
                  <a:lnTo>
                    <a:pt x="21020" y="409624"/>
                  </a:lnTo>
                  <a:lnTo>
                    <a:pt x="43832" y="425004"/>
                  </a:lnTo>
                  <a:lnTo>
                    <a:pt x="71767" y="430644"/>
                  </a:lnTo>
                  <a:lnTo>
                    <a:pt x="1381315" y="430644"/>
                  </a:lnTo>
                  <a:lnTo>
                    <a:pt x="1409250" y="425004"/>
                  </a:lnTo>
                  <a:lnTo>
                    <a:pt x="1432063" y="409624"/>
                  </a:lnTo>
                  <a:lnTo>
                    <a:pt x="1447443" y="386812"/>
                  </a:lnTo>
                  <a:lnTo>
                    <a:pt x="1453083" y="358876"/>
                  </a:lnTo>
                  <a:lnTo>
                    <a:pt x="1453083" y="71780"/>
                  </a:lnTo>
                  <a:lnTo>
                    <a:pt x="1447443" y="43842"/>
                  </a:lnTo>
                  <a:lnTo>
                    <a:pt x="1432063" y="21026"/>
                  </a:lnTo>
                  <a:lnTo>
                    <a:pt x="1409250" y="5641"/>
                  </a:lnTo>
                  <a:lnTo>
                    <a:pt x="1381315" y="0"/>
                  </a:lnTo>
                  <a:close/>
                </a:path>
              </a:pathLst>
            </a:custGeom>
            <a:solidFill>
              <a:srgbClr val="7413DC"/>
            </a:solidFill>
          </p:spPr>
          <p:txBody>
            <a:bodyPr wrap="square" lIns="0" tIns="0" rIns="0" bIns="0" rtlCol="0"/>
            <a:lstStyle/>
            <a:p>
              <a:endParaRPr/>
            </a:p>
          </p:txBody>
        </p:sp>
        <p:sp>
          <p:nvSpPr>
            <p:cNvPr id="12" name="object 12"/>
            <p:cNvSpPr/>
            <p:nvPr/>
          </p:nvSpPr>
          <p:spPr>
            <a:xfrm>
              <a:off x="3245154" y="3587737"/>
              <a:ext cx="1453515" cy="431165"/>
            </a:xfrm>
            <a:custGeom>
              <a:avLst/>
              <a:gdLst/>
              <a:ahLst/>
              <a:cxnLst/>
              <a:rect l="l" t="t" r="r" b="b"/>
              <a:pathLst>
                <a:path w="1453514" h="431164">
                  <a:moveTo>
                    <a:pt x="0" y="71774"/>
                  </a:moveTo>
                  <a:lnTo>
                    <a:pt x="5640" y="43836"/>
                  </a:lnTo>
                  <a:lnTo>
                    <a:pt x="21022" y="21022"/>
                  </a:lnTo>
                  <a:lnTo>
                    <a:pt x="43836" y="5640"/>
                  </a:lnTo>
                  <a:lnTo>
                    <a:pt x="71774" y="0"/>
                  </a:lnTo>
                  <a:lnTo>
                    <a:pt x="1381320" y="0"/>
                  </a:lnTo>
                  <a:lnTo>
                    <a:pt x="1409257" y="5640"/>
                  </a:lnTo>
                  <a:lnTo>
                    <a:pt x="1432070" y="21022"/>
                  </a:lnTo>
                  <a:lnTo>
                    <a:pt x="1447451" y="43836"/>
                  </a:lnTo>
                  <a:lnTo>
                    <a:pt x="1453090" y="71774"/>
                  </a:lnTo>
                  <a:lnTo>
                    <a:pt x="1453090" y="358866"/>
                  </a:lnTo>
                  <a:lnTo>
                    <a:pt x="1447451" y="386804"/>
                  </a:lnTo>
                  <a:lnTo>
                    <a:pt x="1432070" y="409618"/>
                  </a:lnTo>
                  <a:lnTo>
                    <a:pt x="1409257" y="424999"/>
                  </a:lnTo>
                  <a:lnTo>
                    <a:pt x="1381320" y="430640"/>
                  </a:lnTo>
                  <a:lnTo>
                    <a:pt x="71774" y="430640"/>
                  </a:lnTo>
                  <a:lnTo>
                    <a:pt x="43836" y="424999"/>
                  </a:lnTo>
                  <a:lnTo>
                    <a:pt x="21022" y="409618"/>
                  </a:lnTo>
                  <a:lnTo>
                    <a:pt x="5640" y="386804"/>
                  </a:lnTo>
                  <a:lnTo>
                    <a:pt x="0" y="358866"/>
                  </a:lnTo>
                  <a:lnTo>
                    <a:pt x="0" y="71774"/>
                  </a:lnTo>
                  <a:close/>
                </a:path>
              </a:pathLst>
            </a:custGeom>
            <a:ln w="12700">
              <a:solidFill>
                <a:srgbClr val="2F528F"/>
              </a:solidFill>
            </a:ln>
          </p:spPr>
          <p:txBody>
            <a:bodyPr wrap="square" lIns="0" tIns="0" rIns="0" bIns="0" rtlCol="0"/>
            <a:lstStyle/>
            <a:p>
              <a:endParaRPr/>
            </a:p>
          </p:txBody>
        </p:sp>
      </p:grpSp>
      <p:grpSp>
        <p:nvGrpSpPr>
          <p:cNvPr id="13" name="object 13"/>
          <p:cNvGrpSpPr/>
          <p:nvPr/>
        </p:nvGrpSpPr>
        <p:grpSpPr>
          <a:xfrm>
            <a:off x="2890875" y="1099197"/>
            <a:ext cx="9100185" cy="1553210"/>
            <a:chOff x="2890875" y="1099197"/>
            <a:chExt cx="9100185" cy="1553210"/>
          </a:xfrm>
        </p:grpSpPr>
        <p:sp>
          <p:nvSpPr>
            <p:cNvPr id="14" name="object 14"/>
            <p:cNvSpPr/>
            <p:nvPr/>
          </p:nvSpPr>
          <p:spPr>
            <a:xfrm>
              <a:off x="2897225" y="1105547"/>
              <a:ext cx="9087485" cy="1540510"/>
            </a:xfrm>
            <a:custGeom>
              <a:avLst/>
              <a:gdLst/>
              <a:ahLst/>
              <a:cxnLst/>
              <a:rect l="l" t="t" r="r" b="b"/>
              <a:pathLst>
                <a:path w="9087485" h="1540510">
                  <a:moveTo>
                    <a:pt x="9087104" y="0"/>
                  </a:moveTo>
                  <a:lnTo>
                    <a:pt x="0" y="0"/>
                  </a:lnTo>
                  <a:lnTo>
                    <a:pt x="0" y="1540014"/>
                  </a:lnTo>
                  <a:lnTo>
                    <a:pt x="9087104" y="1540014"/>
                  </a:lnTo>
                  <a:lnTo>
                    <a:pt x="9087104" y="0"/>
                  </a:lnTo>
                  <a:close/>
                </a:path>
              </a:pathLst>
            </a:custGeom>
            <a:solidFill>
              <a:srgbClr val="D9D9D9"/>
            </a:solidFill>
          </p:spPr>
          <p:txBody>
            <a:bodyPr wrap="square" lIns="0" tIns="0" rIns="0" bIns="0" rtlCol="0"/>
            <a:lstStyle/>
            <a:p>
              <a:endParaRPr/>
            </a:p>
          </p:txBody>
        </p:sp>
        <p:sp>
          <p:nvSpPr>
            <p:cNvPr id="15" name="object 15"/>
            <p:cNvSpPr/>
            <p:nvPr/>
          </p:nvSpPr>
          <p:spPr>
            <a:xfrm>
              <a:off x="2897225" y="1105547"/>
              <a:ext cx="9087485" cy="1540510"/>
            </a:xfrm>
            <a:custGeom>
              <a:avLst/>
              <a:gdLst/>
              <a:ahLst/>
              <a:cxnLst/>
              <a:rect l="l" t="t" r="r" b="b"/>
              <a:pathLst>
                <a:path w="9087485" h="1540510">
                  <a:moveTo>
                    <a:pt x="0" y="0"/>
                  </a:moveTo>
                  <a:lnTo>
                    <a:pt x="9087115" y="0"/>
                  </a:lnTo>
                  <a:lnTo>
                    <a:pt x="9087115" y="1540020"/>
                  </a:lnTo>
                  <a:lnTo>
                    <a:pt x="0" y="1540020"/>
                  </a:lnTo>
                  <a:lnTo>
                    <a:pt x="0" y="0"/>
                  </a:lnTo>
                  <a:close/>
                </a:path>
              </a:pathLst>
            </a:custGeom>
            <a:ln w="12700">
              <a:solidFill>
                <a:srgbClr val="2F528F"/>
              </a:solidFill>
            </a:ln>
          </p:spPr>
          <p:txBody>
            <a:bodyPr wrap="square" lIns="0" tIns="0" rIns="0" bIns="0" rtlCol="0"/>
            <a:lstStyle/>
            <a:p>
              <a:endParaRPr/>
            </a:p>
          </p:txBody>
        </p:sp>
        <p:sp>
          <p:nvSpPr>
            <p:cNvPr id="16" name="object 16"/>
            <p:cNvSpPr/>
            <p:nvPr/>
          </p:nvSpPr>
          <p:spPr>
            <a:xfrm>
              <a:off x="3245154" y="1366494"/>
              <a:ext cx="1534795" cy="431165"/>
            </a:xfrm>
            <a:custGeom>
              <a:avLst/>
              <a:gdLst/>
              <a:ahLst/>
              <a:cxnLst/>
              <a:rect l="l" t="t" r="r" b="b"/>
              <a:pathLst>
                <a:path w="1534795" h="431164">
                  <a:moveTo>
                    <a:pt x="1462849" y="0"/>
                  </a:moveTo>
                  <a:lnTo>
                    <a:pt x="71767" y="0"/>
                  </a:lnTo>
                  <a:lnTo>
                    <a:pt x="43832" y="5639"/>
                  </a:lnTo>
                  <a:lnTo>
                    <a:pt x="21020" y="21021"/>
                  </a:lnTo>
                  <a:lnTo>
                    <a:pt x="5639" y="43837"/>
                  </a:lnTo>
                  <a:lnTo>
                    <a:pt x="0" y="71780"/>
                  </a:lnTo>
                  <a:lnTo>
                    <a:pt x="0" y="358863"/>
                  </a:lnTo>
                  <a:lnTo>
                    <a:pt x="5639" y="386806"/>
                  </a:lnTo>
                  <a:lnTo>
                    <a:pt x="21020" y="409622"/>
                  </a:lnTo>
                  <a:lnTo>
                    <a:pt x="43832" y="425004"/>
                  </a:lnTo>
                  <a:lnTo>
                    <a:pt x="71767" y="430644"/>
                  </a:lnTo>
                  <a:lnTo>
                    <a:pt x="1462849" y="430644"/>
                  </a:lnTo>
                  <a:lnTo>
                    <a:pt x="1490784" y="425004"/>
                  </a:lnTo>
                  <a:lnTo>
                    <a:pt x="1513597" y="409622"/>
                  </a:lnTo>
                  <a:lnTo>
                    <a:pt x="1528977" y="386806"/>
                  </a:lnTo>
                  <a:lnTo>
                    <a:pt x="1534617" y="358863"/>
                  </a:lnTo>
                  <a:lnTo>
                    <a:pt x="1534617" y="71780"/>
                  </a:lnTo>
                  <a:lnTo>
                    <a:pt x="1528977" y="43837"/>
                  </a:lnTo>
                  <a:lnTo>
                    <a:pt x="1513597" y="21021"/>
                  </a:lnTo>
                  <a:lnTo>
                    <a:pt x="1490784" y="5639"/>
                  </a:lnTo>
                  <a:lnTo>
                    <a:pt x="1462849" y="0"/>
                  </a:lnTo>
                  <a:close/>
                </a:path>
              </a:pathLst>
            </a:custGeom>
            <a:solidFill>
              <a:srgbClr val="7413DC"/>
            </a:solidFill>
          </p:spPr>
          <p:txBody>
            <a:bodyPr wrap="square" lIns="0" tIns="0" rIns="0" bIns="0" rtlCol="0"/>
            <a:lstStyle/>
            <a:p>
              <a:endParaRPr/>
            </a:p>
          </p:txBody>
        </p:sp>
        <p:sp>
          <p:nvSpPr>
            <p:cNvPr id="17" name="object 17"/>
            <p:cNvSpPr/>
            <p:nvPr/>
          </p:nvSpPr>
          <p:spPr>
            <a:xfrm>
              <a:off x="3245154" y="1366494"/>
              <a:ext cx="1534795" cy="431165"/>
            </a:xfrm>
            <a:custGeom>
              <a:avLst/>
              <a:gdLst/>
              <a:ahLst/>
              <a:cxnLst/>
              <a:rect l="l" t="t" r="r" b="b"/>
              <a:pathLst>
                <a:path w="1534795" h="431164">
                  <a:moveTo>
                    <a:pt x="0" y="71775"/>
                  </a:moveTo>
                  <a:lnTo>
                    <a:pt x="5640" y="43837"/>
                  </a:lnTo>
                  <a:lnTo>
                    <a:pt x="21022" y="21022"/>
                  </a:lnTo>
                  <a:lnTo>
                    <a:pt x="43837" y="5640"/>
                  </a:lnTo>
                  <a:lnTo>
                    <a:pt x="71775" y="0"/>
                  </a:lnTo>
                  <a:lnTo>
                    <a:pt x="1462850" y="0"/>
                  </a:lnTo>
                  <a:lnTo>
                    <a:pt x="1490788" y="5640"/>
                  </a:lnTo>
                  <a:lnTo>
                    <a:pt x="1513600" y="21022"/>
                  </a:lnTo>
                  <a:lnTo>
                    <a:pt x="1528981" y="43837"/>
                  </a:lnTo>
                  <a:lnTo>
                    <a:pt x="1534620" y="71775"/>
                  </a:lnTo>
                  <a:lnTo>
                    <a:pt x="1534620" y="358865"/>
                  </a:lnTo>
                  <a:lnTo>
                    <a:pt x="1528981" y="386803"/>
                  </a:lnTo>
                  <a:lnTo>
                    <a:pt x="1513600" y="409617"/>
                  </a:lnTo>
                  <a:lnTo>
                    <a:pt x="1490788" y="424999"/>
                  </a:lnTo>
                  <a:lnTo>
                    <a:pt x="1462850" y="430640"/>
                  </a:lnTo>
                  <a:lnTo>
                    <a:pt x="71775" y="430640"/>
                  </a:lnTo>
                  <a:lnTo>
                    <a:pt x="43837" y="424999"/>
                  </a:lnTo>
                  <a:lnTo>
                    <a:pt x="21022" y="409617"/>
                  </a:lnTo>
                  <a:lnTo>
                    <a:pt x="5640" y="386803"/>
                  </a:lnTo>
                  <a:lnTo>
                    <a:pt x="0" y="358865"/>
                  </a:lnTo>
                  <a:lnTo>
                    <a:pt x="0" y="71775"/>
                  </a:lnTo>
                  <a:close/>
                </a:path>
              </a:pathLst>
            </a:custGeom>
            <a:ln w="12700">
              <a:solidFill>
                <a:srgbClr val="2F528F"/>
              </a:solidFill>
            </a:ln>
          </p:spPr>
          <p:txBody>
            <a:bodyPr wrap="square" lIns="0" tIns="0" rIns="0" bIns="0" rtlCol="0"/>
            <a:lstStyle/>
            <a:p>
              <a:endParaRPr/>
            </a:p>
          </p:txBody>
        </p:sp>
      </p:grpSp>
      <p:sp>
        <p:nvSpPr>
          <p:cNvPr id="18" name="object 18"/>
          <p:cNvSpPr txBox="1"/>
          <p:nvPr/>
        </p:nvSpPr>
        <p:spPr>
          <a:xfrm>
            <a:off x="207666" y="1083068"/>
            <a:ext cx="2561590" cy="1540510"/>
          </a:xfrm>
          <a:prstGeom prst="rect">
            <a:avLst/>
          </a:prstGeom>
          <a:solidFill>
            <a:srgbClr val="7413DC"/>
          </a:solidFill>
          <a:ln w="12700">
            <a:solidFill>
              <a:srgbClr val="2F528F"/>
            </a:solidFill>
          </a:ln>
        </p:spPr>
        <p:txBody>
          <a:bodyPr vert="horz" wrap="square" lIns="0" tIns="273050" rIns="0" bIns="0" rtlCol="0">
            <a:spAutoFit/>
          </a:bodyPr>
          <a:lstStyle/>
          <a:p>
            <a:pPr marL="426720">
              <a:lnSpc>
                <a:spcPct val="100000"/>
              </a:lnSpc>
              <a:spcBef>
                <a:spcPts val="2150"/>
              </a:spcBef>
            </a:pPr>
            <a:r>
              <a:rPr sz="2400" dirty="0">
                <a:solidFill>
                  <a:srgbClr val="FFFFFF"/>
                </a:solidFill>
                <a:latin typeface="Carlito"/>
                <a:cs typeface="Carlito"/>
              </a:rPr>
              <a:t>Core</a:t>
            </a:r>
            <a:r>
              <a:rPr sz="2400" spc="-70" dirty="0">
                <a:solidFill>
                  <a:srgbClr val="FFFFFF"/>
                </a:solidFill>
                <a:latin typeface="Carlito"/>
                <a:cs typeface="Carlito"/>
              </a:rPr>
              <a:t> </a:t>
            </a:r>
            <a:r>
              <a:rPr sz="2400" spc="-10" dirty="0">
                <a:solidFill>
                  <a:srgbClr val="FFFFFF"/>
                </a:solidFill>
                <a:latin typeface="Carlito"/>
                <a:cs typeface="Carlito"/>
              </a:rPr>
              <a:t>Scouting</a:t>
            </a:r>
            <a:endParaRPr sz="2400">
              <a:latin typeface="Carlito"/>
              <a:cs typeface="Carlito"/>
            </a:endParaRPr>
          </a:p>
          <a:p>
            <a:pPr marL="90805" marR="278130">
              <a:lnSpc>
                <a:spcPts val="1420"/>
              </a:lnSpc>
              <a:spcBef>
                <a:spcPts val="1864"/>
              </a:spcBef>
            </a:pPr>
            <a:r>
              <a:rPr sz="1200" dirty="0">
                <a:solidFill>
                  <a:srgbClr val="FFFFFF"/>
                </a:solidFill>
                <a:latin typeface="Carlito"/>
                <a:cs typeface="Carlito"/>
              </a:rPr>
              <a:t>Every</a:t>
            </a:r>
            <a:r>
              <a:rPr sz="1200" spc="-35" dirty="0">
                <a:solidFill>
                  <a:srgbClr val="FFFFFF"/>
                </a:solidFill>
                <a:latin typeface="Carlito"/>
                <a:cs typeface="Carlito"/>
              </a:rPr>
              <a:t> </a:t>
            </a:r>
            <a:r>
              <a:rPr sz="1200" dirty="0">
                <a:solidFill>
                  <a:srgbClr val="FFFFFF"/>
                </a:solidFill>
                <a:latin typeface="Carlito"/>
                <a:cs typeface="Carlito"/>
              </a:rPr>
              <a:t>scouting</a:t>
            </a:r>
            <a:r>
              <a:rPr sz="1200" spc="-30" dirty="0">
                <a:solidFill>
                  <a:srgbClr val="FFFFFF"/>
                </a:solidFill>
                <a:latin typeface="Carlito"/>
                <a:cs typeface="Carlito"/>
              </a:rPr>
              <a:t> </a:t>
            </a:r>
            <a:r>
              <a:rPr sz="1200" spc="-10" dirty="0">
                <a:solidFill>
                  <a:srgbClr val="FFFFFF"/>
                </a:solidFill>
                <a:latin typeface="Carlito"/>
                <a:cs typeface="Carlito"/>
              </a:rPr>
              <a:t>programme</a:t>
            </a:r>
            <a:r>
              <a:rPr sz="1200" spc="-20" dirty="0">
                <a:solidFill>
                  <a:srgbClr val="FFFFFF"/>
                </a:solidFill>
                <a:latin typeface="Carlito"/>
                <a:cs typeface="Carlito"/>
              </a:rPr>
              <a:t> </a:t>
            </a:r>
            <a:r>
              <a:rPr sz="1200" dirty="0">
                <a:solidFill>
                  <a:srgbClr val="FFFFFF"/>
                </a:solidFill>
                <a:latin typeface="Carlito"/>
                <a:cs typeface="Carlito"/>
              </a:rPr>
              <a:t>at</a:t>
            </a:r>
            <a:r>
              <a:rPr sz="1200" spc="-30" dirty="0">
                <a:solidFill>
                  <a:srgbClr val="FFFFFF"/>
                </a:solidFill>
                <a:latin typeface="Carlito"/>
                <a:cs typeface="Carlito"/>
              </a:rPr>
              <a:t> </a:t>
            </a:r>
            <a:r>
              <a:rPr sz="1200" spc="-20" dirty="0">
                <a:solidFill>
                  <a:srgbClr val="FFFFFF"/>
                </a:solidFill>
                <a:latin typeface="Carlito"/>
                <a:cs typeface="Carlito"/>
              </a:rPr>
              <a:t>every </a:t>
            </a:r>
            <a:r>
              <a:rPr sz="1200" dirty="0">
                <a:solidFill>
                  <a:srgbClr val="FFFFFF"/>
                </a:solidFill>
                <a:latin typeface="Carlito"/>
                <a:cs typeface="Carlito"/>
              </a:rPr>
              <a:t>level</a:t>
            </a:r>
            <a:r>
              <a:rPr sz="1200" spc="-20" dirty="0">
                <a:solidFill>
                  <a:srgbClr val="FFFFFF"/>
                </a:solidFill>
                <a:latin typeface="Carlito"/>
                <a:cs typeface="Carlito"/>
              </a:rPr>
              <a:t> </a:t>
            </a:r>
            <a:r>
              <a:rPr sz="1200" dirty="0">
                <a:solidFill>
                  <a:srgbClr val="FFFFFF"/>
                </a:solidFill>
                <a:latin typeface="Carlito"/>
                <a:cs typeface="Carlito"/>
              </a:rPr>
              <a:t>should</a:t>
            </a:r>
            <a:r>
              <a:rPr sz="1200" spc="-15" dirty="0">
                <a:solidFill>
                  <a:srgbClr val="FFFFFF"/>
                </a:solidFill>
                <a:latin typeface="Carlito"/>
                <a:cs typeface="Carlito"/>
              </a:rPr>
              <a:t> </a:t>
            </a:r>
            <a:r>
              <a:rPr sz="1200" spc="-10" dirty="0">
                <a:solidFill>
                  <a:srgbClr val="FFFFFF"/>
                </a:solidFill>
                <a:latin typeface="Carlito"/>
                <a:cs typeface="Carlito"/>
              </a:rPr>
              <a:t>contain</a:t>
            </a:r>
            <a:r>
              <a:rPr sz="1200" spc="-20" dirty="0">
                <a:solidFill>
                  <a:srgbClr val="FFFFFF"/>
                </a:solidFill>
                <a:latin typeface="Carlito"/>
                <a:cs typeface="Carlito"/>
              </a:rPr>
              <a:t> </a:t>
            </a:r>
            <a:r>
              <a:rPr sz="1200" dirty="0">
                <a:solidFill>
                  <a:srgbClr val="FFFFFF"/>
                </a:solidFill>
                <a:latin typeface="Carlito"/>
                <a:cs typeface="Carlito"/>
              </a:rPr>
              <a:t>all</a:t>
            </a:r>
            <a:r>
              <a:rPr sz="1200" spc="-15" dirty="0">
                <a:solidFill>
                  <a:srgbClr val="FFFFFF"/>
                </a:solidFill>
                <a:latin typeface="Carlito"/>
                <a:cs typeface="Carlito"/>
              </a:rPr>
              <a:t> </a:t>
            </a:r>
            <a:r>
              <a:rPr sz="1200" dirty="0">
                <a:solidFill>
                  <a:srgbClr val="FFFFFF"/>
                </a:solidFill>
                <a:latin typeface="Carlito"/>
                <a:cs typeface="Carlito"/>
              </a:rPr>
              <a:t>of</a:t>
            </a:r>
            <a:r>
              <a:rPr sz="1200" spc="-15" dirty="0">
                <a:solidFill>
                  <a:srgbClr val="FFFFFF"/>
                </a:solidFill>
                <a:latin typeface="Carlito"/>
                <a:cs typeface="Carlito"/>
              </a:rPr>
              <a:t> </a:t>
            </a:r>
            <a:r>
              <a:rPr sz="1200" spc="-20" dirty="0">
                <a:solidFill>
                  <a:srgbClr val="FFFFFF"/>
                </a:solidFill>
                <a:latin typeface="Carlito"/>
                <a:cs typeface="Carlito"/>
              </a:rPr>
              <a:t>these</a:t>
            </a:r>
            <a:endParaRPr sz="1200">
              <a:latin typeface="Carlito"/>
              <a:cs typeface="Carlito"/>
            </a:endParaRPr>
          </a:p>
        </p:txBody>
      </p:sp>
      <p:sp>
        <p:nvSpPr>
          <p:cNvPr id="19" name="object 19"/>
          <p:cNvSpPr txBox="1"/>
          <p:nvPr/>
        </p:nvSpPr>
        <p:spPr>
          <a:xfrm>
            <a:off x="210646" y="2737789"/>
            <a:ext cx="2558415" cy="1540510"/>
          </a:xfrm>
          <a:prstGeom prst="rect">
            <a:avLst/>
          </a:prstGeom>
          <a:solidFill>
            <a:srgbClr val="7413DC"/>
          </a:solidFill>
          <a:ln w="12700">
            <a:solidFill>
              <a:srgbClr val="2F528F"/>
            </a:solidFill>
          </a:ln>
        </p:spPr>
        <p:txBody>
          <a:bodyPr vert="horz" wrap="square" lIns="0" tIns="106045" rIns="0" bIns="0" rtlCol="0">
            <a:spAutoFit/>
          </a:bodyPr>
          <a:lstStyle/>
          <a:p>
            <a:pPr marL="340360">
              <a:lnSpc>
                <a:spcPct val="100000"/>
              </a:lnSpc>
              <a:spcBef>
                <a:spcPts val="835"/>
              </a:spcBef>
            </a:pPr>
            <a:r>
              <a:rPr sz="2400" dirty="0">
                <a:solidFill>
                  <a:srgbClr val="FFFFFF"/>
                </a:solidFill>
                <a:latin typeface="Carlito"/>
                <a:cs typeface="Carlito"/>
              </a:rPr>
              <a:t>Closely</a:t>
            </a:r>
            <a:r>
              <a:rPr sz="2400" spc="-55" dirty="0">
                <a:solidFill>
                  <a:srgbClr val="FFFFFF"/>
                </a:solidFill>
                <a:latin typeface="Carlito"/>
                <a:cs typeface="Carlito"/>
              </a:rPr>
              <a:t> </a:t>
            </a:r>
            <a:r>
              <a:rPr sz="2400" spc="-10" dirty="0">
                <a:solidFill>
                  <a:srgbClr val="FFFFFF"/>
                </a:solidFill>
                <a:latin typeface="Carlito"/>
                <a:cs typeface="Carlito"/>
              </a:rPr>
              <a:t>Related</a:t>
            </a:r>
            <a:endParaRPr sz="2400">
              <a:latin typeface="Carlito"/>
              <a:cs typeface="Carlito"/>
            </a:endParaRPr>
          </a:p>
          <a:p>
            <a:pPr marL="90805" marR="95885">
              <a:lnSpc>
                <a:spcPct val="101699"/>
              </a:lnSpc>
              <a:spcBef>
                <a:spcPts val="1485"/>
              </a:spcBef>
            </a:pPr>
            <a:r>
              <a:rPr sz="1200" dirty="0">
                <a:solidFill>
                  <a:srgbClr val="FFFFFF"/>
                </a:solidFill>
                <a:latin typeface="Carlito"/>
                <a:cs typeface="Carlito"/>
              </a:rPr>
              <a:t>A</a:t>
            </a:r>
            <a:r>
              <a:rPr sz="1200" spc="-15" dirty="0">
                <a:solidFill>
                  <a:srgbClr val="FFFFFF"/>
                </a:solidFill>
                <a:latin typeface="Carlito"/>
                <a:cs typeface="Carlito"/>
              </a:rPr>
              <a:t> </a:t>
            </a:r>
            <a:r>
              <a:rPr sz="1200" dirty="0">
                <a:solidFill>
                  <a:srgbClr val="FFFFFF"/>
                </a:solidFill>
                <a:latin typeface="Carlito"/>
                <a:cs typeface="Carlito"/>
              </a:rPr>
              <a:t>good</a:t>
            </a:r>
            <a:r>
              <a:rPr sz="1200" spc="-25" dirty="0">
                <a:solidFill>
                  <a:srgbClr val="FFFFFF"/>
                </a:solidFill>
                <a:latin typeface="Carlito"/>
                <a:cs typeface="Carlito"/>
              </a:rPr>
              <a:t> </a:t>
            </a:r>
            <a:r>
              <a:rPr sz="1200" spc="-10" dirty="0">
                <a:solidFill>
                  <a:srgbClr val="FFFFFF"/>
                </a:solidFill>
                <a:latin typeface="Carlito"/>
                <a:cs typeface="Carlito"/>
              </a:rPr>
              <a:t>programme </a:t>
            </a:r>
            <a:r>
              <a:rPr sz="1200" dirty="0">
                <a:solidFill>
                  <a:srgbClr val="FFFFFF"/>
                </a:solidFill>
                <a:latin typeface="Carlito"/>
                <a:cs typeface="Carlito"/>
              </a:rPr>
              <a:t>of</a:t>
            </a:r>
            <a:r>
              <a:rPr sz="1200" spc="-20" dirty="0">
                <a:solidFill>
                  <a:srgbClr val="FFFFFF"/>
                </a:solidFill>
                <a:latin typeface="Carlito"/>
                <a:cs typeface="Carlito"/>
              </a:rPr>
              <a:t> </a:t>
            </a:r>
            <a:r>
              <a:rPr sz="1200" dirty="0">
                <a:solidFill>
                  <a:srgbClr val="FFFFFF"/>
                </a:solidFill>
                <a:latin typeface="Carlito"/>
                <a:cs typeface="Carlito"/>
              </a:rPr>
              <a:t>scouting</a:t>
            </a:r>
            <a:r>
              <a:rPr sz="1200" spc="-15" dirty="0">
                <a:solidFill>
                  <a:srgbClr val="FFFFFF"/>
                </a:solidFill>
                <a:latin typeface="Carlito"/>
                <a:cs typeface="Carlito"/>
              </a:rPr>
              <a:t> </a:t>
            </a:r>
            <a:r>
              <a:rPr sz="1200" spc="-10" dirty="0">
                <a:solidFill>
                  <a:srgbClr val="FFFFFF"/>
                </a:solidFill>
                <a:latin typeface="Carlito"/>
                <a:cs typeface="Carlito"/>
              </a:rPr>
              <a:t>should contain</a:t>
            </a:r>
            <a:r>
              <a:rPr sz="1200" spc="-20" dirty="0">
                <a:solidFill>
                  <a:srgbClr val="FFFFFF"/>
                </a:solidFill>
                <a:latin typeface="Carlito"/>
                <a:cs typeface="Carlito"/>
              </a:rPr>
              <a:t> </a:t>
            </a:r>
            <a:r>
              <a:rPr sz="1200" dirty="0">
                <a:solidFill>
                  <a:srgbClr val="FFFFFF"/>
                </a:solidFill>
                <a:latin typeface="Carlito"/>
                <a:cs typeface="Carlito"/>
              </a:rPr>
              <a:t>many</a:t>
            </a:r>
            <a:r>
              <a:rPr sz="1200" spc="-20" dirty="0">
                <a:solidFill>
                  <a:srgbClr val="FFFFFF"/>
                </a:solidFill>
                <a:latin typeface="Carlito"/>
                <a:cs typeface="Carlito"/>
              </a:rPr>
              <a:t> </a:t>
            </a:r>
            <a:r>
              <a:rPr sz="1200" dirty="0">
                <a:solidFill>
                  <a:srgbClr val="FFFFFF"/>
                </a:solidFill>
                <a:latin typeface="Carlito"/>
                <a:cs typeface="Carlito"/>
              </a:rPr>
              <a:t>of</a:t>
            </a:r>
            <a:r>
              <a:rPr sz="1200" spc="-20" dirty="0">
                <a:solidFill>
                  <a:srgbClr val="FFFFFF"/>
                </a:solidFill>
                <a:latin typeface="Carlito"/>
                <a:cs typeface="Carlito"/>
              </a:rPr>
              <a:t> </a:t>
            </a:r>
            <a:r>
              <a:rPr sz="1200" dirty="0">
                <a:solidFill>
                  <a:srgbClr val="FFFFFF"/>
                </a:solidFill>
                <a:latin typeface="Carlito"/>
                <a:cs typeface="Carlito"/>
              </a:rPr>
              <a:t>these</a:t>
            </a:r>
            <a:r>
              <a:rPr sz="1200" spc="-15" dirty="0">
                <a:solidFill>
                  <a:srgbClr val="FFFFFF"/>
                </a:solidFill>
                <a:latin typeface="Carlito"/>
                <a:cs typeface="Carlito"/>
              </a:rPr>
              <a:t> </a:t>
            </a:r>
            <a:r>
              <a:rPr sz="1200" dirty="0">
                <a:solidFill>
                  <a:srgbClr val="FFFFFF"/>
                </a:solidFill>
                <a:latin typeface="Carlito"/>
                <a:cs typeface="Carlito"/>
              </a:rPr>
              <a:t>but</a:t>
            </a:r>
            <a:r>
              <a:rPr sz="1200" spc="-15" dirty="0">
                <a:solidFill>
                  <a:srgbClr val="FFFFFF"/>
                </a:solidFill>
                <a:latin typeface="Carlito"/>
                <a:cs typeface="Carlito"/>
              </a:rPr>
              <a:t> </a:t>
            </a:r>
            <a:r>
              <a:rPr sz="1200" spc="-25" dirty="0">
                <a:solidFill>
                  <a:srgbClr val="FFFFFF"/>
                </a:solidFill>
                <a:latin typeface="Carlito"/>
                <a:cs typeface="Carlito"/>
              </a:rPr>
              <a:t>the</a:t>
            </a:r>
            <a:r>
              <a:rPr sz="1200" spc="500" dirty="0">
                <a:solidFill>
                  <a:srgbClr val="FFFFFF"/>
                </a:solidFill>
                <a:latin typeface="Carlito"/>
                <a:cs typeface="Carlito"/>
              </a:rPr>
              <a:t> </a:t>
            </a:r>
            <a:r>
              <a:rPr sz="1200" dirty="0">
                <a:solidFill>
                  <a:srgbClr val="FFFFFF"/>
                </a:solidFill>
                <a:latin typeface="Carlito"/>
                <a:cs typeface="Carlito"/>
              </a:rPr>
              <a:t>absence</a:t>
            </a:r>
            <a:r>
              <a:rPr sz="1200" spc="-15" dirty="0">
                <a:solidFill>
                  <a:srgbClr val="FFFFFF"/>
                </a:solidFill>
                <a:latin typeface="Carlito"/>
                <a:cs typeface="Carlito"/>
              </a:rPr>
              <a:t> </a:t>
            </a:r>
            <a:r>
              <a:rPr sz="1200" dirty="0">
                <a:solidFill>
                  <a:srgbClr val="FFFFFF"/>
                </a:solidFill>
                <a:latin typeface="Carlito"/>
                <a:cs typeface="Carlito"/>
              </a:rPr>
              <a:t>of</a:t>
            </a:r>
            <a:r>
              <a:rPr sz="1200" spc="-20" dirty="0">
                <a:solidFill>
                  <a:srgbClr val="FFFFFF"/>
                </a:solidFill>
                <a:latin typeface="Carlito"/>
                <a:cs typeface="Carlito"/>
              </a:rPr>
              <a:t> </a:t>
            </a:r>
            <a:r>
              <a:rPr sz="1200" dirty="0">
                <a:solidFill>
                  <a:srgbClr val="FFFFFF"/>
                </a:solidFill>
                <a:latin typeface="Carlito"/>
                <a:cs typeface="Carlito"/>
              </a:rPr>
              <a:t>one</a:t>
            </a:r>
            <a:r>
              <a:rPr sz="1200" spc="-15" dirty="0">
                <a:solidFill>
                  <a:srgbClr val="FFFFFF"/>
                </a:solidFill>
                <a:latin typeface="Carlito"/>
                <a:cs typeface="Carlito"/>
              </a:rPr>
              <a:t> </a:t>
            </a:r>
            <a:r>
              <a:rPr sz="1200" dirty="0">
                <a:solidFill>
                  <a:srgbClr val="FFFFFF"/>
                </a:solidFill>
                <a:latin typeface="Carlito"/>
                <a:cs typeface="Carlito"/>
              </a:rPr>
              <a:t>of</a:t>
            </a:r>
            <a:r>
              <a:rPr sz="1200" spc="-20" dirty="0">
                <a:solidFill>
                  <a:srgbClr val="FFFFFF"/>
                </a:solidFill>
                <a:latin typeface="Carlito"/>
                <a:cs typeface="Carlito"/>
              </a:rPr>
              <a:t> </a:t>
            </a:r>
            <a:r>
              <a:rPr sz="1200" dirty="0">
                <a:solidFill>
                  <a:srgbClr val="FFFFFF"/>
                </a:solidFill>
                <a:latin typeface="Carlito"/>
                <a:cs typeface="Carlito"/>
              </a:rPr>
              <a:t>these</a:t>
            </a:r>
            <a:r>
              <a:rPr sz="1200" spc="-15" dirty="0">
                <a:solidFill>
                  <a:srgbClr val="FFFFFF"/>
                </a:solidFill>
                <a:latin typeface="Carlito"/>
                <a:cs typeface="Carlito"/>
              </a:rPr>
              <a:t> </a:t>
            </a:r>
            <a:r>
              <a:rPr sz="1200" dirty="0">
                <a:solidFill>
                  <a:srgbClr val="FFFFFF"/>
                </a:solidFill>
                <a:latin typeface="Carlito"/>
                <a:cs typeface="Carlito"/>
              </a:rPr>
              <a:t>does</a:t>
            </a:r>
            <a:r>
              <a:rPr sz="1200" spc="-15" dirty="0">
                <a:solidFill>
                  <a:srgbClr val="FFFFFF"/>
                </a:solidFill>
                <a:latin typeface="Carlito"/>
                <a:cs typeface="Carlito"/>
              </a:rPr>
              <a:t> </a:t>
            </a:r>
            <a:r>
              <a:rPr sz="1200" spc="-25" dirty="0">
                <a:solidFill>
                  <a:srgbClr val="FFFFFF"/>
                </a:solidFill>
                <a:latin typeface="Carlito"/>
                <a:cs typeface="Carlito"/>
              </a:rPr>
              <a:t>not </a:t>
            </a:r>
            <a:r>
              <a:rPr sz="1200" spc="-10" dirty="0">
                <a:solidFill>
                  <a:srgbClr val="FFFFFF"/>
                </a:solidFill>
                <a:latin typeface="Carlito"/>
                <a:cs typeface="Carlito"/>
              </a:rPr>
              <a:t>indicate</a:t>
            </a:r>
            <a:r>
              <a:rPr sz="1200" dirty="0">
                <a:solidFill>
                  <a:srgbClr val="FFFFFF"/>
                </a:solidFill>
                <a:latin typeface="Carlito"/>
                <a:cs typeface="Carlito"/>
              </a:rPr>
              <a:t> a </a:t>
            </a:r>
            <a:r>
              <a:rPr sz="1200" spc="-25" dirty="0">
                <a:solidFill>
                  <a:srgbClr val="FFFFFF"/>
                </a:solidFill>
                <a:latin typeface="Carlito"/>
                <a:cs typeface="Carlito"/>
              </a:rPr>
              <a:t>gap</a:t>
            </a:r>
            <a:endParaRPr sz="1200">
              <a:latin typeface="Carlito"/>
              <a:cs typeface="Carlito"/>
            </a:endParaRPr>
          </a:p>
        </p:txBody>
      </p:sp>
      <p:sp>
        <p:nvSpPr>
          <p:cNvPr id="20" name="object 20"/>
          <p:cNvSpPr txBox="1"/>
          <p:nvPr/>
        </p:nvSpPr>
        <p:spPr>
          <a:xfrm>
            <a:off x="207666" y="4426927"/>
            <a:ext cx="2558415" cy="1556385"/>
          </a:xfrm>
          <a:prstGeom prst="rect">
            <a:avLst/>
          </a:prstGeom>
          <a:solidFill>
            <a:srgbClr val="7413DC"/>
          </a:solidFill>
          <a:ln w="12700">
            <a:solidFill>
              <a:srgbClr val="2F528F"/>
            </a:solidFill>
          </a:ln>
        </p:spPr>
        <p:txBody>
          <a:bodyPr vert="horz" wrap="square" lIns="0" tIns="111125" rIns="0" bIns="0" rtlCol="0">
            <a:spAutoFit/>
          </a:bodyPr>
          <a:lstStyle/>
          <a:p>
            <a:pPr marL="695325">
              <a:lnSpc>
                <a:spcPct val="100000"/>
              </a:lnSpc>
              <a:spcBef>
                <a:spcPts val="875"/>
              </a:spcBef>
            </a:pPr>
            <a:r>
              <a:rPr sz="2400" spc="-10" dirty="0">
                <a:solidFill>
                  <a:srgbClr val="FFFFFF"/>
                </a:solidFill>
                <a:latin typeface="Carlito"/>
                <a:cs typeface="Carlito"/>
              </a:rPr>
              <a:t>Extended</a:t>
            </a:r>
            <a:endParaRPr sz="2400">
              <a:latin typeface="Carlito"/>
              <a:cs typeface="Carlito"/>
            </a:endParaRPr>
          </a:p>
          <a:p>
            <a:pPr marL="90805" marR="144780">
              <a:lnSpc>
                <a:spcPct val="101699"/>
              </a:lnSpc>
              <a:spcBef>
                <a:spcPts val="1515"/>
              </a:spcBef>
            </a:pPr>
            <a:r>
              <a:rPr sz="1200" dirty="0">
                <a:solidFill>
                  <a:srgbClr val="FFFFFF"/>
                </a:solidFill>
                <a:latin typeface="Carlito"/>
                <a:cs typeface="Carlito"/>
              </a:rPr>
              <a:t>Can</a:t>
            </a:r>
            <a:r>
              <a:rPr sz="1200" spc="-20" dirty="0">
                <a:solidFill>
                  <a:srgbClr val="FFFFFF"/>
                </a:solidFill>
                <a:latin typeface="Carlito"/>
                <a:cs typeface="Carlito"/>
              </a:rPr>
              <a:t> </a:t>
            </a:r>
            <a:r>
              <a:rPr sz="1200" dirty="0">
                <a:solidFill>
                  <a:srgbClr val="FFFFFF"/>
                </a:solidFill>
                <a:latin typeface="Carlito"/>
                <a:cs typeface="Carlito"/>
              </a:rPr>
              <a:t>be</a:t>
            </a:r>
            <a:r>
              <a:rPr sz="1200" spc="-15" dirty="0">
                <a:solidFill>
                  <a:srgbClr val="FFFFFF"/>
                </a:solidFill>
                <a:latin typeface="Carlito"/>
                <a:cs typeface="Carlito"/>
              </a:rPr>
              <a:t> </a:t>
            </a:r>
            <a:r>
              <a:rPr sz="1200" dirty="0">
                <a:solidFill>
                  <a:srgbClr val="FFFFFF"/>
                </a:solidFill>
                <a:latin typeface="Carlito"/>
                <a:cs typeface="Carlito"/>
              </a:rPr>
              <a:t>used</a:t>
            </a:r>
            <a:r>
              <a:rPr sz="1200" spc="-20" dirty="0">
                <a:solidFill>
                  <a:srgbClr val="FFFFFF"/>
                </a:solidFill>
                <a:latin typeface="Carlito"/>
                <a:cs typeface="Carlito"/>
              </a:rPr>
              <a:t> </a:t>
            </a:r>
            <a:r>
              <a:rPr sz="1200" dirty="0">
                <a:solidFill>
                  <a:srgbClr val="FFFFFF"/>
                </a:solidFill>
                <a:latin typeface="Carlito"/>
                <a:cs typeface="Carlito"/>
              </a:rPr>
              <a:t>to</a:t>
            </a:r>
            <a:r>
              <a:rPr sz="1200" spc="-10" dirty="0">
                <a:solidFill>
                  <a:srgbClr val="FFFFFF"/>
                </a:solidFill>
                <a:latin typeface="Carlito"/>
                <a:cs typeface="Carlito"/>
              </a:rPr>
              <a:t> </a:t>
            </a:r>
            <a:r>
              <a:rPr sz="1200" dirty="0">
                <a:solidFill>
                  <a:srgbClr val="FFFFFF"/>
                </a:solidFill>
                <a:latin typeface="Carlito"/>
                <a:cs typeface="Carlito"/>
              </a:rPr>
              <a:t>add</a:t>
            </a:r>
            <a:r>
              <a:rPr sz="1200" spc="-20" dirty="0">
                <a:solidFill>
                  <a:srgbClr val="FFFFFF"/>
                </a:solidFill>
                <a:latin typeface="Carlito"/>
                <a:cs typeface="Carlito"/>
              </a:rPr>
              <a:t> </a:t>
            </a:r>
            <a:r>
              <a:rPr sz="1200" dirty="0">
                <a:solidFill>
                  <a:srgbClr val="FFFFFF"/>
                </a:solidFill>
                <a:latin typeface="Carlito"/>
                <a:cs typeface="Carlito"/>
              </a:rPr>
              <a:t>depth</a:t>
            </a:r>
            <a:r>
              <a:rPr sz="1200" spc="-20" dirty="0">
                <a:solidFill>
                  <a:srgbClr val="FFFFFF"/>
                </a:solidFill>
                <a:latin typeface="Carlito"/>
                <a:cs typeface="Carlito"/>
              </a:rPr>
              <a:t> </a:t>
            </a:r>
            <a:r>
              <a:rPr sz="1200" dirty="0">
                <a:solidFill>
                  <a:srgbClr val="FFFFFF"/>
                </a:solidFill>
                <a:latin typeface="Carlito"/>
                <a:cs typeface="Carlito"/>
              </a:rPr>
              <a:t>and</a:t>
            </a:r>
            <a:r>
              <a:rPr sz="1200" spc="-20" dirty="0">
                <a:solidFill>
                  <a:srgbClr val="FFFFFF"/>
                </a:solidFill>
                <a:latin typeface="Carlito"/>
                <a:cs typeface="Carlito"/>
              </a:rPr>
              <a:t> </a:t>
            </a:r>
            <a:r>
              <a:rPr sz="1200" spc="-10" dirty="0">
                <a:solidFill>
                  <a:srgbClr val="FFFFFF"/>
                </a:solidFill>
                <a:latin typeface="Carlito"/>
                <a:cs typeface="Carlito"/>
              </a:rPr>
              <a:t>variety </a:t>
            </a:r>
            <a:r>
              <a:rPr sz="1200" dirty="0">
                <a:solidFill>
                  <a:srgbClr val="FFFFFF"/>
                </a:solidFill>
                <a:latin typeface="Carlito"/>
                <a:cs typeface="Carlito"/>
              </a:rPr>
              <a:t>to</a:t>
            </a:r>
            <a:r>
              <a:rPr sz="1200" spc="-10" dirty="0">
                <a:solidFill>
                  <a:srgbClr val="FFFFFF"/>
                </a:solidFill>
                <a:latin typeface="Carlito"/>
                <a:cs typeface="Carlito"/>
              </a:rPr>
              <a:t> </a:t>
            </a:r>
            <a:r>
              <a:rPr sz="1200" dirty="0">
                <a:solidFill>
                  <a:srgbClr val="FFFFFF"/>
                </a:solidFill>
                <a:latin typeface="Carlito"/>
                <a:cs typeface="Carlito"/>
              </a:rPr>
              <a:t>a</a:t>
            </a:r>
            <a:r>
              <a:rPr sz="1200" spc="-15" dirty="0">
                <a:solidFill>
                  <a:srgbClr val="FFFFFF"/>
                </a:solidFill>
                <a:latin typeface="Carlito"/>
                <a:cs typeface="Carlito"/>
              </a:rPr>
              <a:t> </a:t>
            </a:r>
            <a:r>
              <a:rPr sz="1200" spc="-10" dirty="0">
                <a:solidFill>
                  <a:srgbClr val="FFFFFF"/>
                </a:solidFill>
                <a:latin typeface="Carlito"/>
                <a:cs typeface="Carlito"/>
              </a:rPr>
              <a:t>programme, </a:t>
            </a:r>
            <a:r>
              <a:rPr sz="1200" dirty="0">
                <a:solidFill>
                  <a:srgbClr val="FFFFFF"/>
                </a:solidFill>
                <a:latin typeface="Carlito"/>
                <a:cs typeface="Carlito"/>
              </a:rPr>
              <a:t>but</a:t>
            </a:r>
            <a:r>
              <a:rPr sz="1200" spc="-15" dirty="0">
                <a:solidFill>
                  <a:srgbClr val="FFFFFF"/>
                </a:solidFill>
                <a:latin typeface="Carlito"/>
                <a:cs typeface="Carlito"/>
              </a:rPr>
              <a:t> </a:t>
            </a:r>
            <a:r>
              <a:rPr sz="1200" dirty="0">
                <a:solidFill>
                  <a:srgbClr val="FFFFFF"/>
                </a:solidFill>
                <a:latin typeface="Carlito"/>
                <a:cs typeface="Carlito"/>
              </a:rPr>
              <a:t>no</a:t>
            </a:r>
            <a:r>
              <a:rPr sz="1200" spc="-5" dirty="0">
                <a:solidFill>
                  <a:srgbClr val="FFFFFF"/>
                </a:solidFill>
                <a:latin typeface="Carlito"/>
                <a:cs typeface="Carlito"/>
              </a:rPr>
              <a:t> </a:t>
            </a:r>
            <a:r>
              <a:rPr sz="1200" spc="-10" dirty="0">
                <a:solidFill>
                  <a:srgbClr val="FFFFFF"/>
                </a:solidFill>
                <a:latin typeface="Carlito"/>
                <a:cs typeface="Carlito"/>
              </a:rPr>
              <a:t>expectation </a:t>
            </a:r>
            <a:r>
              <a:rPr sz="1200" dirty="0">
                <a:solidFill>
                  <a:srgbClr val="FFFFFF"/>
                </a:solidFill>
                <a:latin typeface="Carlito"/>
                <a:cs typeface="Carlito"/>
              </a:rPr>
              <a:t>that</a:t>
            </a:r>
            <a:r>
              <a:rPr sz="1200" spc="-35" dirty="0">
                <a:solidFill>
                  <a:srgbClr val="FFFFFF"/>
                </a:solidFill>
                <a:latin typeface="Carlito"/>
                <a:cs typeface="Carlito"/>
              </a:rPr>
              <a:t> </a:t>
            </a:r>
            <a:r>
              <a:rPr sz="1200" dirty="0">
                <a:solidFill>
                  <a:srgbClr val="FFFFFF"/>
                </a:solidFill>
                <a:latin typeface="Carlito"/>
                <a:cs typeface="Carlito"/>
              </a:rPr>
              <a:t>all</a:t>
            </a:r>
            <a:r>
              <a:rPr sz="1200" spc="-30" dirty="0">
                <a:solidFill>
                  <a:srgbClr val="FFFFFF"/>
                </a:solidFill>
                <a:latin typeface="Carlito"/>
                <a:cs typeface="Carlito"/>
              </a:rPr>
              <a:t> </a:t>
            </a:r>
            <a:r>
              <a:rPr sz="1200" dirty="0">
                <a:solidFill>
                  <a:srgbClr val="FFFFFF"/>
                </a:solidFill>
                <a:latin typeface="Carlito"/>
                <a:cs typeface="Carlito"/>
              </a:rPr>
              <a:t>scouts</a:t>
            </a:r>
            <a:r>
              <a:rPr sz="1200" spc="-25" dirty="0">
                <a:solidFill>
                  <a:srgbClr val="FFFFFF"/>
                </a:solidFill>
                <a:latin typeface="Carlito"/>
                <a:cs typeface="Carlito"/>
              </a:rPr>
              <a:t> </a:t>
            </a:r>
            <a:r>
              <a:rPr sz="1200" dirty="0">
                <a:solidFill>
                  <a:srgbClr val="FFFFFF"/>
                </a:solidFill>
                <a:latin typeface="Carlito"/>
                <a:cs typeface="Carlito"/>
              </a:rPr>
              <a:t>will</a:t>
            </a:r>
            <a:r>
              <a:rPr sz="1200" spc="-30" dirty="0">
                <a:solidFill>
                  <a:srgbClr val="FFFFFF"/>
                </a:solidFill>
                <a:latin typeface="Carlito"/>
                <a:cs typeface="Carlito"/>
              </a:rPr>
              <a:t> </a:t>
            </a:r>
            <a:r>
              <a:rPr sz="1200" dirty="0">
                <a:solidFill>
                  <a:srgbClr val="FFFFFF"/>
                </a:solidFill>
                <a:latin typeface="Carlito"/>
                <a:cs typeface="Carlito"/>
              </a:rPr>
              <a:t>develop</a:t>
            </a:r>
            <a:r>
              <a:rPr sz="1200" spc="-35" dirty="0">
                <a:solidFill>
                  <a:srgbClr val="FFFFFF"/>
                </a:solidFill>
                <a:latin typeface="Carlito"/>
                <a:cs typeface="Carlito"/>
              </a:rPr>
              <a:t> </a:t>
            </a:r>
            <a:r>
              <a:rPr sz="1200" dirty="0">
                <a:solidFill>
                  <a:srgbClr val="FFFFFF"/>
                </a:solidFill>
                <a:latin typeface="Carlito"/>
                <a:cs typeface="Carlito"/>
              </a:rPr>
              <a:t>deep</a:t>
            </a:r>
            <a:r>
              <a:rPr sz="1200" spc="-40" dirty="0">
                <a:solidFill>
                  <a:srgbClr val="FFFFFF"/>
                </a:solidFill>
                <a:latin typeface="Carlito"/>
                <a:cs typeface="Carlito"/>
              </a:rPr>
              <a:t> </a:t>
            </a:r>
            <a:r>
              <a:rPr sz="1200" spc="-10" dirty="0">
                <a:solidFill>
                  <a:srgbClr val="FFFFFF"/>
                </a:solidFill>
                <a:latin typeface="Carlito"/>
                <a:cs typeface="Carlito"/>
              </a:rPr>
              <a:t>skills </a:t>
            </a:r>
            <a:r>
              <a:rPr sz="1200" dirty="0">
                <a:solidFill>
                  <a:srgbClr val="FFFFFF"/>
                </a:solidFill>
                <a:latin typeface="Carlito"/>
                <a:cs typeface="Carlito"/>
              </a:rPr>
              <a:t>in</a:t>
            </a:r>
            <a:r>
              <a:rPr sz="1200" spc="-10" dirty="0">
                <a:solidFill>
                  <a:srgbClr val="FFFFFF"/>
                </a:solidFill>
                <a:latin typeface="Carlito"/>
                <a:cs typeface="Carlito"/>
              </a:rPr>
              <a:t> these</a:t>
            </a:r>
            <a:endParaRPr sz="1200">
              <a:latin typeface="Carlito"/>
              <a:cs typeface="Carlito"/>
            </a:endParaRPr>
          </a:p>
        </p:txBody>
      </p:sp>
      <p:sp>
        <p:nvSpPr>
          <p:cNvPr id="21" name="object 21"/>
          <p:cNvSpPr txBox="1"/>
          <p:nvPr/>
        </p:nvSpPr>
        <p:spPr>
          <a:xfrm>
            <a:off x="3427679" y="4662932"/>
            <a:ext cx="116268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Carlito"/>
                <a:cs typeface="Carlito"/>
              </a:rPr>
              <a:t>Snow</a:t>
            </a:r>
            <a:r>
              <a:rPr sz="1800" spc="-50" dirty="0">
                <a:solidFill>
                  <a:srgbClr val="FFFFFF"/>
                </a:solidFill>
                <a:latin typeface="Carlito"/>
                <a:cs typeface="Carlito"/>
              </a:rPr>
              <a:t> </a:t>
            </a:r>
            <a:r>
              <a:rPr sz="1800" spc="-10" dirty="0">
                <a:solidFill>
                  <a:srgbClr val="FFFFFF"/>
                </a:solidFill>
                <a:latin typeface="Carlito"/>
                <a:cs typeface="Carlito"/>
              </a:rPr>
              <a:t>sports</a:t>
            </a:r>
            <a:endParaRPr sz="1800">
              <a:latin typeface="Carlito"/>
              <a:cs typeface="Carlito"/>
            </a:endParaRPr>
          </a:p>
        </p:txBody>
      </p:sp>
      <p:grpSp>
        <p:nvGrpSpPr>
          <p:cNvPr id="22" name="object 22"/>
          <p:cNvGrpSpPr/>
          <p:nvPr/>
        </p:nvGrpSpPr>
        <p:grpSpPr>
          <a:xfrm>
            <a:off x="3238804" y="5167414"/>
            <a:ext cx="1539240" cy="443865"/>
            <a:chOff x="3238804" y="5167414"/>
            <a:chExt cx="1539240" cy="443865"/>
          </a:xfrm>
        </p:grpSpPr>
        <p:sp>
          <p:nvSpPr>
            <p:cNvPr id="23" name="object 23"/>
            <p:cNvSpPr/>
            <p:nvPr/>
          </p:nvSpPr>
          <p:spPr>
            <a:xfrm>
              <a:off x="3245154" y="5173764"/>
              <a:ext cx="1526540" cy="431165"/>
            </a:xfrm>
            <a:custGeom>
              <a:avLst/>
              <a:gdLst/>
              <a:ahLst/>
              <a:cxnLst/>
              <a:rect l="l" t="t" r="r" b="b"/>
              <a:pathLst>
                <a:path w="1526539" h="431164">
                  <a:moveTo>
                    <a:pt x="1454442" y="0"/>
                  </a:moveTo>
                  <a:lnTo>
                    <a:pt x="71767" y="0"/>
                  </a:lnTo>
                  <a:lnTo>
                    <a:pt x="43832" y="5641"/>
                  </a:lnTo>
                  <a:lnTo>
                    <a:pt x="21020" y="21026"/>
                  </a:lnTo>
                  <a:lnTo>
                    <a:pt x="5639" y="43842"/>
                  </a:lnTo>
                  <a:lnTo>
                    <a:pt x="0" y="71780"/>
                  </a:lnTo>
                  <a:lnTo>
                    <a:pt x="0" y="358863"/>
                  </a:lnTo>
                  <a:lnTo>
                    <a:pt x="5639" y="386806"/>
                  </a:lnTo>
                  <a:lnTo>
                    <a:pt x="21020" y="409621"/>
                  </a:lnTo>
                  <a:lnTo>
                    <a:pt x="43832" y="425003"/>
                  </a:lnTo>
                  <a:lnTo>
                    <a:pt x="71767" y="430643"/>
                  </a:lnTo>
                  <a:lnTo>
                    <a:pt x="1454442" y="430643"/>
                  </a:lnTo>
                  <a:lnTo>
                    <a:pt x="1482377" y="425003"/>
                  </a:lnTo>
                  <a:lnTo>
                    <a:pt x="1505189" y="409621"/>
                  </a:lnTo>
                  <a:lnTo>
                    <a:pt x="1520570" y="386806"/>
                  </a:lnTo>
                  <a:lnTo>
                    <a:pt x="1526209" y="358863"/>
                  </a:lnTo>
                  <a:lnTo>
                    <a:pt x="1526209" y="71780"/>
                  </a:lnTo>
                  <a:lnTo>
                    <a:pt x="1520570" y="43842"/>
                  </a:lnTo>
                  <a:lnTo>
                    <a:pt x="1505189" y="21026"/>
                  </a:lnTo>
                  <a:lnTo>
                    <a:pt x="1482377" y="5641"/>
                  </a:lnTo>
                  <a:lnTo>
                    <a:pt x="1454442" y="0"/>
                  </a:lnTo>
                  <a:close/>
                </a:path>
              </a:pathLst>
            </a:custGeom>
            <a:solidFill>
              <a:srgbClr val="7413DC"/>
            </a:solidFill>
          </p:spPr>
          <p:txBody>
            <a:bodyPr wrap="square" lIns="0" tIns="0" rIns="0" bIns="0" rtlCol="0"/>
            <a:lstStyle/>
            <a:p>
              <a:endParaRPr/>
            </a:p>
          </p:txBody>
        </p:sp>
        <p:sp>
          <p:nvSpPr>
            <p:cNvPr id="24" name="object 24"/>
            <p:cNvSpPr/>
            <p:nvPr/>
          </p:nvSpPr>
          <p:spPr>
            <a:xfrm>
              <a:off x="3245154" y="5173764"/>
              <a:ext cx="1526540" cy="431165"/>
            </a:xfrm>
            <a:custGeom>
              <a:avLst/>
              <a:gdLst/>
              <a:ahLst/>
              <a:cxnLst/>
              <a:rect l="l" t="t" r="r" b="b"/>
              <a:pathLst>
                <a:path w="1526539" h="431164">
                  <a:moveTo>
                    <a:pt x="0" y="71774"/>
                  </a:moveTo>
                  <a:lnTo>
                    <a:pt x="5640" y="43836"/>
                  </a:lnTo>
                  <a:lnTo>
                    <a:pt x="21022" y="21022"/>
                  </a:lnTo>
                  <a:lnTo>
                    <a:pt x="43836" y="5640"/>
                  </a:lnTo>
                  <a:lnTo>
                    <a:pt x="71774" y="0"/>
                  </a:lnTo>
                  <a:lnTo>
                    <a:pt x="1454450" y="0"/>
                  </a:lnTo>
                  <a:lnTo>
                    <a:pt x="1482388" y="5640"/>
                  </a:lnTo>
                  <a:lnTo>
                    <a:pt x="1505200" y="21022"/>
                  </a:lnTo>
                  <a:lnTo>
                    <a:pt x="1520581" y="43836"/>
                  </a:lnTo>
                  <a:lnTo>
                    <a:pt x="1526220" y="71774"/>
                  </a:lnTo>
                  <a:lnTo>
                    <a:pt x="1526220" y="358866"/>
                  </a:lnTo>
                  <a:lnTo>
                    <a:pt x="1520581" y="386803"/>
                  </a:lnTo>
                  <a:lnTo>
                    <a:pt x="1505200" y="409617"/>
                  </a:lnTo>
                  <a:lnTo>
                    <a:pt x="1482388" y="424999"/>
                  </a:lnTo>
                  <a:lnTo>
                    <a:pt x="1454450" y="430640"/>
                  </a:lnTo>
                  <a:lnTo>
                    <a:pt x="71774" y="430640"/>
                  </a:lnTo>
                  <a:lnTo>
                    <a:pt x="43836" y="424999"/>
                  </a:lnTo>
                  <a:lnTo>
                    <a:pt x="21022" y="409617"/>
                  </a:lnTo>
                  <a:lnTo>
                    <a:pt x="5640" y="386803"/>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25" name="object 25"/>
          <p:cNvSpPr txBox="1"/>
          <p:nvPr/>
        </p:nvSpPr>
        <p:spPr>
          <a:xfrm>
            <a:off x="3566147" y="5226811"/>
            <a:ext cx="88519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Carlito"/>
                <a:cs typeface="Carlito"/>
              </a:rPr>
              <a:t>Sub</a:t>
            </a:r>
            <a:r>
              <a:rPr sz="1800" spc="-20" dirty="0">
                <a:solidFill>
                  <a:srgbClr val="FFFFFF"/>
                </a:solidFill>
                <a:latin typeface="Carlito"/>
                <a:cs typeface="Carlito"/>
              </a:rPr>
              <a:t> aqua</a:t>
            </a:r>
            <a:endParaRPr sz="1800">
              <a:latin typeface="Carlito"/>
              <a:cs typeface="Carlito"/>
            </a:endParaRPr>
          </a:p>
        </p:txBody>
      </p:sp>
      <p:grpSp>
        <p:nvGrpSpPr>
          <p:cNvPr id="26" name="object 26"/>
          <p:cNvGrpSpPr/>
          <p:nvPr/>
        </p:nvGrpSpPr>
        <p:grpSpPr>
          <a:xfrm>
            <a:off x="4988712" y="4603673"/>
            <a:ext cx="1539240" cy="443865"/>
            <a:chOff x="4988712" y="4603673"/>
            <a:chExt cx="1539240" cy="443865"/>
          </a:xfrm>
        </p:grpSpPr>
        <p:sp>
          <p:nvSpPr>
            <p:cNvPr id="27" name="object 27"/>
            <p:cNvSpPr/>
            <p:nvPr/>
          </p:nvSpPr>
          <p:spPr>
            <a:xfrm>
              <a:off x="4995062" y="4610023"/>
              <a:ext cx="1526540" cy="431165"/>
            </a:xfrm>
            <a:custGeom>
              <a:avLst/>
              <a:gdLst/>
              <a:ahLst/>
              <a:cxnLst/>
              <a:rect l="l" t="t" r="r" b="b"/>
              <a:pathLst>
                <a:path w="1526540" h="431164">
                  <a:moveTo>
                    <a:pt x="1454454" y="0"/>
                  </a:moveTo>
                  <a:lnTo>
                    <a:pt x="71780" y="0"/>
                  </a:lnTo>
                  <a:lnTo>
                    <a:pt x="43842" y="5641"/>
                  </a:lnTo>
                  <a:lnTo>
                    <a:pt x="21026" y="21026"/>
                  </a:lnTo>
                  <a:lnTo>
                    <a:pt x="5641" y="43842"/>
                  </a:lnTo>
                  <a:lnTo>
                    <a:pt x="0" y="71780"/>
                  </a:lnTo>
                  <a:lnTo>
                    <a:pt x="0" y="358876"/>
                  </a:lnTo>
                  <a:lnTo>
                    <a:pt x="5641" y="386812"/>
                  </a:lnTo>
                  <a:lnTo>
                    <a:pt x="21026" y="409624"/>
                  </a:lnTo>
                  <a:lnTo>
                    <a:pt x="43842" y="425004"/>
                  </a:lnTo>
                  <a:lnTo>
                    <a:pt x="71780" y="430644"/>
                  </a:lnTo>
                  <a:lnTo>
                    <a:pt x="1454454" y="430644"/>
                  </a:lnTo>
                  <a:lnTo>
                    <a:pt x="1482390" y="425004"/>
                  </a:lnTo>
                  <a:lnTo>
                    <a:pt x="1505202" y="409624"/>
                  </a:lnTo>
                  <a:lnTo>
                    <a:pt x="1520582" y="386812"/>
                  </a:lnTo>
                  <a:lnTo>
                    <a:pt x="1526222" y="358876"/>
                  </a:lnTo>
                  <a:lnTo>
                    <a:pt x="1526222" y="71780"/>
                  </a:lnTo>
                  <a:lnTo>
                    <a:pt x="1520582" y="43842"/>
                  </a:lnTo>
                  <a:lnTo>
                    <a:pt x="1505202" y="21026"/>
                  </a:lnTo>
                  <a:lnTo>
                    <a:pt x="1482390" y="5641"/>
                  </a:lnTo>
                  <a:lnTo>
                    <a:pt x="1454454" y="0"/>
                  </a:lnTo>
                  <a:close/>
                </a:path>
              </a:pathLst>
            </a:custGeom>
            <a:solidFill>
              <a:srgbClr val="7413DC"/>
            </a:solidFill>
          </p:spPr>
          <p:txBody>
            <a:bodyPr wrap="square" lIns="0" tIns="0" rIns="0" bIns="0" rtlCol="0"/>
            <a:lstStyle/>
            <a:p>
              <a:endParaRPr/>
            </a:p>
          </p:txBody>
        </p:sp>
        <p:sp>
          <p:nvSpPr>
            <p:cNvPr id="28" name="object 28"/>
            <p:cNvSpPr/>
            <p:nvPr/>
          </p:nvSpPr>
          <p:spPr>
            <a:xfrm>
              <a:off x="4995062" y="4610023"/>
              <a:ext cx="1526540" cy="431165"/>
            </a:xfrm>
            <a:custGeom>
              <a:avLst/>
              <a:gdLst/>
              <a:ahLst/>
              <a:cxnLst/>
              <a:rect l="l" t="t" r="r" b="b"/>
              <a:pathLst>
                <a:path w="1526540" h="431164">
                  <a:moveTo>
                    <a:pt x="0" y="71774"/>
                  </a:moveTo>
                  <a:lnTo>
                    <a:pt x="5640" y="43836"/>
                  </a:lnTo>
                  <a:lnTo>
                    <a:pt x="21022" y="21022"/>
                  </a:lnTo>
                  <a:lnTo>
                    <a:pt x="43836" y="5640"/>
                  </a:lnTo>
                  <a:lnTo>
                    <a:pt x="71774" y="0"/>
                  </a:lnTo>
                  <a:lnTo>
                    <a:pt x="1454450" y="0"/>
                  </a:lnTo>
                  <a:lnTo>
                    <a:pt x="1482388" y="5640"/>
                  </a:lnTo>
                  <a:lnTo>
                    <a:pt x="1505200" y="21022"/>
                  </a:lnTo>
                  <a:lnTo>
                    <a:pt x="1520581" y="43836"/>
                  </a:lnTo>
                  <a:lnTo>
                    <a:pt x="1526220" y="71774"/>
                  </a:lnTo>
                  <a:lnTo>
                    <a:pt x="1526220" y="358866"/>
                  </a:lnTo>
                  <a:lnTo>
                    <a:pt x="1520581" y="386803"/>
                  </a:lnTo>
                  <a:lnTo>
                    <a:pt x="1505200" y="409617"/>
                  </a:lnTo>
                  <a:lnTo>
                    <a:pt x="1482388" y="424999"/>
                  </a:lnTo>
                  <a:lnTo>
                    <a:pt x="1454450" y="430640"/>
                  </a:lnTo>
                  <a:lnTo>
                    <a:pt x="71774" y="430640"/>
                  </a:lnTo>
                  <a:lnTo>
                    <a:pt x="43836" y="424999"/>
                  </a:lnTo>
                  <a:lnTo>
                    <a:pt x="21022" y="409617"/>
                  </a:lnTo>
                  <a:lnTo>
                    <a:pt x="5640" y="386803"/>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29" name="object 29"/>
          <p:cNvSpPr txBox="1"/>
          <p:nvPr/>
        </p:nvSpPr>
        <p:spPr>
          <a:xfrm>
            <a:off x="5181498" y="4662932"/>
            <a:ext cx="115316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Carlito"/>
                <a:cs typeface="Carlito"/>
              </a:rPr>
              <a:t>Horse</a:t>
            </a:r>
            <a:r>
              <a:rPr sz="1800" spc="-65" dirty="0">
                <a:solidFill>
                  <a:srgbClr val="FFFFFF"/>
                </a:solidFill>
                <a:latin typeface="Carlito"/>
                <a:cs typeface="Carlito"/>
              </a:rPr>
              <a:t> </a:t>
            </a:r>
            <a:r>
              <a:rPr sz="1800" spc="-10" dirty="0">
                <a:solidFill>
                  <a:srgbClr val="FFFFFF"/>
                </a:solidFill>
                <a:latin typeface="Carlito"/>
                <a:cs typeface="Carlito"/>
              </a:rPr>
              <a:t>riding</a:t>
            </a:r>
            <a:endParaRPr sz="1800">
              <a:latin typeface="Carlito"/>
              <a:cs typeface="Carlito"/>
            </a:endParaRPr>
          </a:p>
        </p:txBody>
      </p:sp>
      <p:grpSp>
        <p:nvGrpSpPr>
          <p:cNvPr id="30" name="object 30"/>
          <p:cNvGrpSpPr/>
          <p:nvPr/>
        </p:nvGrpSpPr>
        <p:grpSpPr>
          <a:xfrm>
            <a:off x="9962515" y="4599876"/>
            <a:ext cx="1539240" cy="443865"/>
            <a:chOff x="9962515" y="4599876"/>
            <a:chExt cx="1539240" cy="443865"/>
          </a:xfrm>
        </p:grpSpPr>
        <p:sp>
          <p:nvSpPr>
            <p:cNvPr id="31" name="object 31"/>
            <p:cNvSpPr/>
            <p:nvPr/>
          </p:nvSpPr>
          <p:spPr>
            <a:xfrm>
              <a:off x="9968865" y="4606226"/>
              <a:ext cx="1526540" cy="431165"/>
            </a:xfrm>
            <a:custGeom>
              <a:avLst/>
              <a:gdLst/>
              <a:ahLst/>
              <a:cxnLst/>
              <a:rect l="l" t="t" r="r" b="b"/>
              <a:pathLst>
                <a:path w="1526540" h="431164">
                  <a:moveTo>
                    <a:pt x="1454442" y="0"/>
                  </a:moveTo>
                  <a:lnTo>
                    <a:pt x="71767" y="0"/>
                  </a:lnTo>
                  <a:lnTo>
                    <a:pt x="43832" y="5641"/>
                  </a:lnTo>
                  <a:lnTo>
                    <a:pt x="21020" y="21026"/>
                  </a:lnTo>
                  <a:lnTo>
                    <a:pt x="5639" y="43842"/>
                  </a:lnTo>
                  <a:lnTo>
                    <a:pt x="0" y="71780"/>
                  </a:lnTo>
                  <a:lnTo>
                    <a:pt x="0" y="358876"/>
                  </a:lnTo>
                  <a:lnTo>
                    <a:pt x="5639" y="386812"/>
                  </a:lnTo>
                  <a:lnTo>
                    <a:pt x="21020" y="409624"/>
                  </a:lnTo>
                  <a:lnTo>
                    <a:pt x="43832" y="425004"/>
                  </a:lnTo>
                  <a:lnTo>
                    <a:pt x="71767" y="430644"/>
                  </a:lnTo>
                  <a:lnTo>
                    <a:pt x="1454442" y="430644"/>
                  </a:lnTo>
                  <a:lnTo>
                    <a:pt x="1482379" y="425004"/>
                  </a:lnTo>
                  <a:lnTo>
                    <a:pt x="1505196" y="409624"/>
                  </a:lnTo>
                  <a:lnTo>
                    <a:pt x="1520580" y="386812"/>
                  </a:lnTo>
                  <a:lnTo>
                    <a:pt x="1526222" y="358876"/>
                  </a:lnTo>
                  <a:lnTo>
                    <a:pt x="1526222" y="71780"/>
                  </a:lnTo>
                  <a:lnTo>
                    <a:pt x="1520580" y="43842"/>
                  </a:lnTo>
                  <a:lnTo>
                    <a:pt x="1505196" y="21026"/>
                  </a:lnTo>
                  <a:lnTo>
                    <a:pt x="1482379" y="5641"/>
                  </a:lnTo>
                  <a:lnTo>
                    <a:pt x="1454442" y="0"/>
                  </a:lnTo>
                  <a:close/>
                </a:path>
              </a:pathLst>
            </a:custGeom>
            <a:solidFill>
              <a:srgbClr val="7413DC"/>
            </a:solidFill>
          </p:spPr>
          <p:txBody>
            <a:bodyPr wrap="square" lIns="0" tIns="0" rIns="0" bIns="0" rtlCol="0"/>
            <a:lstStyle/>
            <a:p>
              <a:endParaRPr/>
            </a:p>
          </p:txBody>
        </p:sp>
        <p:sp>
          <p:nvSpPr>
            <p:cNvPr id="32" name="object 32"/>
            <p:cNvSpPr/>
            <p:nvPr/>
          </p:nvSpPr>
          <p:spPr>
            <a:xfrm>
              <a:off x="9968865" y="4606226"/>
              <a:ext cx="1526540" cy="431165"/>
            </a:xfrm>
            <a:custGeom>
              <a:avLst/>
              <a:gdLst/>
              <a:ahLst/>
              <a:cxnLst/>
              <a:rect l="l" t="t" r="r" b="b"/>
              <a:pathLst>
                <a:path w="1526540" h="431164">
                  <a:moveTo>
                    <a:pt x="0" y="71774"/>
                  </a:moveTo>
                  <a:lnTo>
                    <a:pt x="5640" y="43836"/>
                  </a:lnTo>
                  <a:lnTo>
                    <a:pt x="21022" y="21022"/>
                  </a:lnTo>
                  <a:lnTo>
                    <a:pt x="43836" y="5640"/>
                  </a:lnTo>
                  <a:lnTo>
                    <a:pt x="71774" y="0"/>
                  </a:lnTo>
                  <a:lnTo>
                    <a:pt x="1454450" y="0"/>
                  </a:lnTo>
                  <a:lnTo>
                    <a:pt x="1482388" y="5640"/>
                  </a:lnTo>
                  <a:lnTo>
                    <a:pt x="1505200" y="21022"/>
                  </a:lnTo>
                  <a:lnTo>
                    <a:pt x="1520581" y="43836"/>
                  </a:lnTo>
                  <a:lnTo>
                    <a:pt x="1526220" y="71774"/>
                  </a:lnTo>
                  <a:lnTo>
                    <a:pt x="1526220" y="358866"/>
                  </a:lnTo>
                  <a:lnTo>
                    <a:pt x="1520581" y="386803"/>
                  </a:lnTo>
                  <a:lnTo>
                    <a:pt x="1505200" y="409617"/>
                  </a:lnTo>
                  <a:lnTo>
                    <a:pt x="1482388" y="424999"/>
                  </a:lnTo>
                  <a:lnTo>
                    <a:pt x="1454450" y="430640"/>
                  </a:lnTo>
                  <a:lnTo>
                    <a:pt x="71774" y="430640"/>
                  </a:lnTo>
                  <a:lnTo>
                    <a:pt x="43836" y="424999"/>
                  </a:lnTo>
                  <a:lnTo>
                    <a:pt x="21022" y="409617"/>
                  </a:lnTo>
                  <a:lnTo>
                    <a:pt x="5640" y="386803"/>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33" name="object 33"/>
          <p:cNvSpPr txBox="1"/>
          <p:nvPr/>
        </p:nvSpPr>
        <p:spPr>
          <a:xfrm>
            <a:off x="10397007" y="4659883"/>
            <a:ext cx="669925"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Coding</a:t>
            </a:r>
            <a:endParaRPr sz="1800">
              <a:latin typeface="Carlito"/>
              <a:cs typeface="Carlito"/>
            </a:endParaRPr>
          </a:p>
        </p:txBody>
      </p:sp>
      <p:sp>
        <p:nvSpPr>
          <p:cNvPr id="34" name="object 34"/>
          <p:cNvSpPr txBox="1"/>
          <p:nvPr/>
        </p:nvSpPr>
        <p:spPr>
          <a:xfrm>
            <a:off x="3591775" y="1419859"/>
            <a:ext cx="841375"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Camping</a:t>
            </a:r>
            <a:endParaRPr sz="1800">
              <a:latin typeface="Carlito"/>
              <a:cs typeface="Carlito"/>
            </a:endParaRPr>
          </a:p>
        </p:txBody>
      </p:sp>
      <p:grpSp>
        <p:nvGrpSpPr>
          <p:cNvPr id="35" name="object 35"/>
          <p:cNvGrpSpPr/>
          <p:nvPr/>
        </p:nvGrpSpPr>
        <p:grpSpPr>
          <a:xfrm>
            <a:off x="8272970" y="1361236"/>
            <a:ext cx="1547495" cy="443865"/>
            <a:chOff x="8272970" y="1361236"/>
            <a:chExt cx="1547495" cy="443865"/>
          </a:xfrm>
        </p:grpSpPr>
        <p:sp>
          <p:nvSpPr>
            <p:cNvPr id="36" name="object 36"/>
            <p:cNvSpPr/>
            <p:nvPr/>
          </p:nvSpPr>
          <p:spPr>
            <a:xfrm>
              <a:off x="8279320" y="1367586"/>
              <a:ext cx="1534795" cy="431165"/>
            </a:xfrm>
            <a:custGeom>
              <a:avLst/>
              <a:gdLst/>
              <a:ahLst/>
              <a:cxnLst/>
              <a:rect l="l" t="t" r="r" b="b"/>
              <a:pathLst>
                <a:path w="1534795" h="431164">
                  <a:moveTo>
                    <a:pt x="1462849" y="0"/>
                  </a:moveTo>
                  <a:lnTo>
                    <a:pt x="71767" y="0"/>
                  </a:lnTo>
                  <a:lnTo>
                    <a:pt x="43832" y="5641"/>
                  </a:lnTo>
                  <a:lnTo>
                    <a:pt x="21020" y="21026"/>
                  </a:lnTo>
                  <a:lnTo>
                    <a:pt x="5639" y="43842"/>
                  </a:lnTo>
                  <a:lnTo>
                    <a:pt x="0" y="71780"/>
                  </a:lnTo>
                  <a:lnTo>
                    <a:pt x="0" y="358876"/>
                  </a:lnTo>
                  <a:lnTo>
                    <a:pt x="5639" y="386812"/>
                  </a:lnTo>
                  <a:lnTo>
                    <a:pt x="21020" y="409624"/>
                  </a:lnTo>
                  <a:lnTo>
                    <a:pt x="43832" y="425004"/>
                  </a:lnTo>
                  <a:lnTo>
                    <a:pt x="71767" y="430644"/>
                  </a:lnTo>
                  <a:lnTo>
                    <a:pt x="1462849" y="430644"/>
                  </a:lnTo>
                  <a:lnTo>
                    <a:pt x="1490784" y="425004"/>
                  </a:lnTo>
                  <a:lnTo>
                    <a:pt x="1513597" y="409624"/>
                  </a:lnTo>
                  <a:lnTo>
                    <a:pt x="1528977" y="386812"/>
                  </a:lnTo>
                  <a:lnTo>
                    <a:pt x="1534617" y="358876"/>
                  </a:lnTo>
                  <a:lnTo>
                    <a:pt x="1534617" y="71780"/>
                  </a:lnTo>
                  <a:lnTo>
                    <a:pt x="1528977" y="43842"/>
                  </a:lnTo>
                  <a:lnTo>
                    <a:pt x="1513597" y="21026"/>
                  </a:lnTo>
                  <a:lnTo>
                    <a:pt x="1490784" y="5641"/>
                  </a:lnTo>
                  <a:lnTo>
                    <a:pt x="1462849" y="0"/>
                  </a:lnTo>
                  <a:close/>
                </a:path>
              </a:pathLst>
            </a:custGeom>
            <a:solidFill>
              <a:srgbClr val="7413DC"/>
            </a:solidFill>
          </p:spPr>
          <p:txBody>
            <a:bodyPr wrap="square" lIns="0" tIns="0" rIns="0" bIns="0" rtlCol="0"/>
            <a:lstStyle/>
            <a:p>
              <a:endParaRPr/>
            </a:p>
          </p:txBody>
        </p:sp>
        <p:sp>
          <p:nvSpPr>
            <p:cNvPr id="37" name="object 37"/>
            <p:cNvSpPr/>
            <p:nvPr/>
          </p:nvSpPr>
          <p:spPr>
            <a:xfrm>
              <a:off x="8279320" y="1367586"/>
              <a:ext cx="1534795" cy="431165"/>
            </a:xfrm>
            <a:custGeom>
              <a:avLst/>
              <a:gdLst/>
              <a:ahLst/>
              <a:cxnLst/>
              <a:rect l="l" t="t" r="r" b="b"/>
              <a:pathLst>
                <a:path w="1534795" h="431164">
                  <a:moveTo>
                    <a:pt x="0" y="71775"/>
                  </a:moveTo>
                  <a:lnTo>
                    <a:pt x="5640" y="43837"/>
                  </a:lnTo>
                  <a:lnTo>
                    <a:pt x="21022" y="21022"/>
                  </a:lnTo>
                  <a:lnTo>
                    <a:pt x="43837" y="5640"/>
                  </a:lnTo>
                  <a:lnTo>
                    <a:pt x="71775" y="0"/>
                  </a:lnTo>
                  <a:lnTo>
                    <a:pt x="1462850" y="0"/>
                  </a:lnTo>
                  <a:lnTo>
                    <a:pt x="1490788" y="5640"/>
                  </a:lnTo>
                  <a:lnTo>
                    <a:pt x="1513600" y="21022"/>
                  </a:lnTo>
                  <a:lnTo>
                    <a:pt x="1528981" y="43837"/>
                  </a:lnTo>
                  <a:lnTo>
                    <a:pt x="1534620" y="71775"/>
                  </a:lnTo>
                  <a:lnTo>
                    <a:pt x="1534620" y="358865"/>
                  </a:lnTo>
                  <a:lnTo>
                    <a:pt x="1528981" y="386803"/>
                  </a:lnTo>
                  <a:lnTo>
                    <a:pt x="1513600" y="409617"/>
                  </a:lnTo>
                  <a:lnTo>
                    <a:pt x="1490788" y="424999"/>
                  </a:lnTo>
                  <a:lnTo>
                    <a:pt x="1462850" y="430640"/>
                  </a:lnTo>
                  <a:lnTo>
                    <a:pt x="71775" y="430640"/>
                  </a:lnTo>
                  <a:lnTo>
                    <a:pt x="43837" y="424999"/>
                  </a:lnTo>
                  <a:lnTo>
                    <a:pt x="21022" y="409617"/>
                  </a:lnTo>
                  <a:lnTo>
                    <a:pt x="5640" y="386803"/>
                  </a:lnTo>
                  <a:lnTo>
                    <a:pt x="0" y="358865"/>
                  </a:lnTo>
                  <a:lnTo>
                    <a:pt x="0" y="71775"/>
                  </a:lnTo>
                  <a:close/>
                </a:path>
              </a:pathLst>
            </a:custGeom>
            <a:ln w="12700">
              <a:solidFill>
                <a:srgbClr val="2F528F"/>
              </a:solidFill>
            </a:ln>
          </p:spPr>
          <p:txBody>
            <a:bodyPr wrap="square" lIns="0" tIns="0" rIns="0" bIns="0" rtlCol="0"/>
            <a:lstStyle/>
            <a:p>
              <a:endParaRPr/>
            </a:p>
          </p:txBody>
        </p:sp>
      </p:grpSp>
      <p:sp>
        <p:nvSpPr>
          <p:cNvPr id="38" name="object 38"/>
          <p:cNvSpPr txBox="1"/>
          <p:nvPr/>
        </p:nvSpPr>
        <p:spPr>
          <a:xfrm>
            <a:off x="8744204" y="1419859"/>
            <a:ext cx="604520"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Hiking</a:t>
            </a:r>
            <a:endParaRPr sz="1800">
              <a:latin typeface="Carlito"/>
              <a:cs typeface="Carlito"/>
            </a:endParaRPr>
          </a:p>
        </p:txBody>
      </p:sp>
      <p:grpSp>
        <p:nvGrpSpPr>
          <p:cNvPr id="39" name="object 39"/>
          <p:cNvGrpSpPr/>
          <p:nvPr/>
        </p:nvGrpSpPr>
        <p:grpSpPr>
          <a:xfrm>
            <a:off x="4922291" y="1360144"/>
            <a:ext cx="1547495" cy="443865"/>
            <a:chOff x="4922291" y="1360144"/>
            <a:chExt cx="1547495" cy="443865"/>
          </a:xfrm>
        </p:grpSpPr>
        <p:sp>
          <p:nvSpPr>
            <p:cNvPr id="40" name="object 40"/>
            <p:cNvSpPr/>
            <p:nvPr/>
          </p:nvSpPr>
          <p:spPr>
            <a:xfrm>
              <a:off x="4928641" y="1366494"/>
              <a:ext cx="1534795" cy="431165"/>
            </a:xfrm>
            <a:custGeom>
              <a:avLst/>
              <a:gdLst/>
              <a:ahLst/>
              <a:cxnLst/>
              <a:rect l="l" t="t" r="r" b="b"/>
              <a:pathLst>
                <a:path w="1534795" h="431164">
                  <a:moveTo>
                    <a:pt x="1462836" y="0"/>
                  </a:moveTo>
                  <a:lnTo>
                    <a:pt x="71767" y="0"/>
                  </a:lnTo>
                  <a:lnTo>
                    <a:pt x="43832" y="5639"/>
                  </a:lnTo>
                  <a:lnTo>
                    <a:pt x="21020" y="21021"/>
                  </a:lnTo>
                  <a:lnTo>
                    <a:pt x="5639" y="43837"/>
                  </a:lnTo>
                  <a:lnTo>
                    <a:pt x="0" y="71780"/>
                  </a:lnTo>
                  <a:lnTo>
                    <a:pt x="0" y="358863"/>
                  </a:lnTo>
                  <a:lnTo>
                    <a:pt x="5639" y="386806"/>
                  </a:lnTo>
                  <a:lnTo>
                    <a:pt x="21020" y="409622"/>
                  </a:lnTo>
                  <a:lnTo>
                    <a:pt x="43832" y="425004"/>
                  </a:lnTo>
                  <a:lnTo>
                    <a:pt x="71767" y="430644"/>
                  </a:lnTo>
                  <a:lnTo>
                    <a:pt x="1462836" y="430644"/>
                  </a:lnTo>
                  <a:lnTo>
                    <a:pt x="1490779" y="425004"/>
                  </a:lnTo>
                  <a:lnTo>
                    <a:pt x="1513595" y="409622"/>
                  </a:lnTo>
                  <a:lnTo>
                    <a:pt x="1528977" y="386806"/>
                  </a:lnTo>
                  <a:lnTo>
                    <a:pt x="1534617" y="358863"/>
                  </a:lnTo>
                  <a:lnTo>
                    <a:pt x="1534617" y="71780"/>
                  </a:lnTo>
                  <a:lnTo>
                    <a:pt x="1528977" y="43837"/>
                  </a:lnTo>
                  <a:lnTo>
                    <a:pt x="1513595" y="21021"/>
                  </a:lnTo>
                  <a:lnTo>
                    <a:pt x="1490779" y="5639"/>
                  </a:lnTo>
                  <a:lnTo>
                    <a:pt x="1462836" y="0"/>
                  </a:lnTo>
                  <a:close/>
                </a:path>
              </a:pathLst>
            </a:custGeom>
            <a:solidFill>
              <a:srgbClr val="7413DC"/>
            </a:solidFill>
          </p:spPr>
          <p:txBody>
            <a:bodyPr wrap="square" lIns="0" tIns="0" rIns="0" bIns="0" rtlCol="0"/>
            <a:lstStyle/>
            <a:p>
              <a:endParaRPr/>
            </a:p>
          </p:txBody>
        </p:sp>
        <p:sp>
          <p:nvSpPr>
            <p:cNvPr id="41" name="object 41"/>
            <p:cNvSpPr/>
            <p:nvPr/>
          </p:nvSpPr>
          <p:spPr>
            <a:xfrm>
              <a:off x="4928641" y="1366494"/>
              <a:ext cx="1534795" cy="431165"/>
            </a:xfrm>
            <a:custGeom>
              <a:avLst/>
              <a:gdLst/>
              <a:ahLst/>
              <a:cxnLst/>
              <a:rect l="l" t="t" r="r" b="b"/>
              <a:pathLst>
                <a:path w="1534795" h="431164">
                  <a:moveTo>
                    <a:pt x="0" y="71775"/>
                  </a:moveTo>
                  <a:lnTo>
                    <a:pt x="5640" y="43837"/>
                  </a:lnTo>
                  <a:lnTo>
                    <a:pt x="21022" y="21022"/>
                  </a:lnTo>
                  <a:lnTo>
                    <a:pt x="43837" y="5640"/>
                  </a:lnTo>
                  <a:lnTo>
                    <a:pt x="71775" y="0"/>
                  </a:lnTo>
                  <a:lnTo>
                    <a:pt x="1462850" y="0"/>
                  </a:lnTo>
                  <a:lnTo>
                    <a:pt x="1490788" y="5640"/>
                  </a:lnTo>
                  <a:lnTo>
                    <a:pt x="1513600" y="21022"/>
                  </a:lnTo>
                  <a:lnTo>
                    <a:pt x="1528981" y="43837"/>
                  </a:lnTo>
                  <a:lnTo>
                    <a:pt x="1534620" y="71775"/>
                  </a:lnTo>
                  <a:lnTo>
                    <a:pt x="1534620" y="358865"/>
                  </a:lnTo>
                  <a:lnTo>
                    <a:pt x="1528981" y="386803"/>
                  </a:lnTo>
                  <a:lnTo>
                    <a:pt x="1513600" y="409617"/>
                  </a:lnTo>
                  <a:lnTo>
                    <a:pt x="1490788" y="424999"/>
                  </a:lnTo>
                  <a:lnTo>
                    <a:pt x="1462850" y="430640"/>
                  </a:lnTo>
                  <a:lnTo>
                    <a:pt x="71775" y="430640"/>
                  </a:lnTo>
                  <a:lnTo>
                    <a:pt x="43837" y="424999"/>
                  </a:lnTo>
                  <a:lnTo>
                    <a:pt x="21022" y="409617"/>
                  </a:lnTo>
                  <a:lnTo>
                    <a:pt x="5640" y="386803"/>
                  </a:lnTo>
                  <a:lnTo>
                    <a:pt x="0" y="358865"/>
                  </a:lnTo>
                  <a:lnTo>
                    <a:pt x="0" y="71775"/>
                  </a:lnTo>
                  <a:close/>
                </a:path>
              </a:pathLst>
            </a:custGeom>
            <a:ln w="12700">
              <a:solidFill>
                <a:srgbClr val="2F528F"/>
              </a:solidFill>
            </a:ln>
          </p:spPr>
          <p:txBody>
            <a:bodyPr wrap="square" lIns="0" tIns="0" rIns="0" bIns="0" rtlCol="0"/>
            <a:lstStyle/>
            <a:p>
              <a:endParaRPr/>
            </a:p>
          </p:txBody>
        </p:sp>
      </p:grpSp>
      <p:sp>
        <p:nvSpPr>
          <p:cNvPr id="42" name="object 42"/>
          <p:cNvSpPr txBox="1"/>
          <p:nvPr/>
        </p:nvSpPr>
        <p:spPr>
          <a:xfrm>
            <a:off x="5188267" y="1419859"/>
            <a:ext cx="1015365"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Navigation</a:t>
            </a:r>
            <a:endParaRPr sz="1800">
              <a:latin typeface="Carlito"/>
              <a:cs typeface="Carlito"/>
            </a:endParaRPr>
          </a:p>
        </p:txBody>
      </p:sp>
      <p:grpSp>
        <p:nvGrpSpPr>
          <p:cNvPr id="43" name="object 43"/>
          <p:cNvGrpSpPr/>
          <p:nvPr/>
        </p:nvGrpSpPr>
        <p:grpSpPr>
          <a:xfrm>
            <a:off x="6600711" y="1961413"/>
            <a:ext cx="1547495" cy="443865"/>
            <a:chOff x="6600711" y="1961413"/>
            <a:chExt cx="1547495" cy="443865"/>
          </a:xfrm>
        </p:grpSpPr>
        <p:sp>
          <p:nvSpPr>
            <p:cNvPr id="44" name="object 44"/>
            <p:cNvSpPr/>
            <p:nvPr/>
          </p:nvSpPr>
          <p:spPr>
            <a:xfrm>
              <a:off x="6607061" y="1967763"/>
              <a:ext cx="1534795" cy="431165"/>
            </a:xfrm>
            <a:custGeom>
              <a:avLst/>
              <a:gdLst/>
              <a:ahLst/>
              <a:cxnLst/>
              <a:rect l="l" t="t" r="r" b="b"/>
              <a:pathLst>
                <a:path w="1534795" h="431164">
                  <a:moveTo>
                    <a:pt x="1462849" y="0"/>
                  </a:moveTo>
                  <a:lnTo>
                    <a:pt x="71780" y="0"/>
                  </a:lnTo>
                  <a:lnTo>
                    <a:pt x="43842" y="5639"/>
                  </a:lnTo>
                  <a:lnTo>
                    <a:pt x="21026" y="21020"/>
                  </a:lnTo>
                  <a:lnTo>
                    <a:pt x="5641" y="43832"/>
                  </a:lnTo>
                  <a:lnTo>
                    <a:pt x="0" y="71767"/>
                  </a:lnTo>
                  <a:lnTo>
                    <a:pt x="0" y="358863"/>
                  </a:lnTo>
                  <a:lnTo>
                    <a:pt x="5641" y="386799"/>
                  </a:lnTo>
                  <a:lnTo>
                    <a:pt x="21026" y="409611"/>
                  </a:lnTo>
                  <a:lnTo>
                    <a:pt x="43842" y="424991"/>
                  </a:lnTo>
                  <a:lnTo>
                    <a:pt x="71780" y="430631"/>
                  </a:lnTo>
                  <a:lnTo>
                    <a:pt x="1462849" y="430631"/>
                  </a:lnTo>
                  <a:lnTo>
                    <a:pt x="1490792" y="424991"/>
                  </a:lnTo>
                  <a:lnTo>
                    <a:pt x="1513608" y="409611"/>
                  </a:lnTo>
                  <a:lnTo>
                    <a:pt x="1528989" y="386799"/>
                  </a:lnTo>
                  <a:lnTo>
                    <a:pt x="1534629" y="358863"/>
                  </a:lnTo>
                  <a:lnTo>
                    <a:pt x="1534629" y="71767"/>
                  </a:lnTo>
                  <a:lnTo>
                    <a:pt x="1528989" y="43832"/>
                  </a:lnTo>
                  <a:lnTo>
                    <a:pt x="1513608" y="21020"/>
                  </a:lnTo>
                  <a:lnTo>
                    <a:pt x="1490792" y="5639"/>
                  </a:lnTo>
                  <a:lnTo>
                    <a:pt x="1462849" y="0"/>
                  </a:lnTo>
                  <a:close/>
                </a:path>
              </a:pathLst>
            </a:custGeom>
            <a:solidFill>
              <a:srgbClr val="7413DC"/>
            </a:solidFill>
          </p:spPr>
          <p:txBody>
            <a:bodyPr wrap="square" lIns="0" tIns="0" rIns="0" bIns="0" rtlCol="0"/>
            <a:lstStyle/>
            <a:p>
              <a:endParaRPr/>
            </a:p>
          </p:txBody>
        </p:sp>
        <p:sp>
          <p:nvSpPr>
            <p:cNvPr id="45" name="object 45"/>
            <p:cNvSpPr/>
            <p:nvPr/>
          </p:nvSpPr>
          <p:spPr>
            <a:xfrm>
              <a:off x="6607061" y="1967763"/>
              <a:ext cx="1534795" cy="431165"/>
            </a:xfrm>
            <a:custGeom>
              <a:avLst/>
              <a:gdLst/>
              <a:ahLst/>
              <a:cxnLst/>
              <a:rect l="l" t="t" r="r" b="b"/>
              <a:pathLst>
                <a:path w="1534795" h="431164">
                  <a:moveTo>
                    <a:pt x="0" y="71775"/>
                  </a:moveTo>
                  <a:lnTo>
                    <a:pt x="5640" y="43837"/>
                  </a:lnTo>
                  <a:lnTo>
                    <a:pt x="21022" y="21022"/>
                  </a:lnTo>
                  <a:lnTo>
                    <a:pt x="43837" y="5640"/>
                  </a:lnTo>
                  <a:lnTo>
                    <a:pt x="71775" y="0"/>
                  </a:lnTo>
                  <a:lnTo>
                    <a:pt x="1462850" y="0"/>
                  </a:lnTo>
                  <a:lnTo>
                    <a:pt x="1490788" y="5640"/>
                  </a:lnTo>
                  <a:lnTo>
                    <a:pt x="1513600" y="21022"/>
                  </a:lnTo>
                  <a:lnTo>
                    <a:pt x="1528981" y="43837"/>
                  </a:lnTo>
                  <a:lnTo>
                    <a:pt x="1534620" y="71775"/>
                  </a:lnTo>
                  <a:lnTo>
                    <a:pt x="1534620" y="358865"/>
                  </a:lnTo>
                  <a:lnTo>
                    <a:pt x="1528981" y="386803"/>
                  </a:lnTo>
                  <a:lnTo>
                    <a:pt x="1513600" y="409617"/>
                  </a:lnTo>
                  <a:lnTo>
                    <a:pt x="1490788" y="424999"/>
                  </a:lnTo>
                  <a:lnTo>
                    <a:pt x="1462850" y="430640"/>
                  </a:lnTo>
                  <a:lnTo>
                    <a:pt x="71775" y="430640"/>
                  </a:lnTo>
                  <a:lnTo>
                    <a:pt x="43837" y="424999"/>
                  </a:lnTo>
                  <a:lnTo>
                    <a:pt x="21022" y="409617"/>
                  </a:lnTo>
                  <a:lnTo>
                    <a:pt x="5640" y="386803"/>
                  </a:lnTo>
                  <a:lnTo>
                    <a:pt x="0" y="358865"/>
                  </a:lnTo>
                  <a:lnTo>
                    <a:pt x="0" y="71775"/>
                  </a:lnTo>
                  <a:close/>
                </a:path>
              </a:pathLst>
            </a:custGeom>
            <a:ln w="12700">
              <a:solidFill>
                <a:srgbClr val="2F528F"/>
              </a:solidFill>
            </a:ln>
          </p:spPr>
          <p:txBody>
            <a:bodyPr wrap="square" lIns="0" tIns="0" rIns="0" bIns="0" rtlCol="0"/>
            <a:lstStyle/>
            <a:p>
              <a:endParaRPr/>
            </a:p>
          </p:txBody>
        </p:sp>
      </p:grpSp>
      <p:sp>
        <p:nvSpPr>
          <p:cNvPr id="46" name="object 46"/>
          <p:cNvSpPr txBox="1"/>
          <p:nvPr/>
        </p:nvSpPr>
        <p:spPr>
          <a:xfrm>
            <a:off x="6985507" y="2020315"/>
            <a:ext cx="77724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Carlito"/>
                <a:cs typeface="Carlito"/>
              </a:rPr>
              <a:t>First</a:t>
            </a:r>
            <a:r>
              <a:rPr sz="1800" spc="-70" dirty="0">
                <a:solidFill>
                  <a:srgbClr val="FFFFFF"/>
                </a:solidFill>
                <a:latin typeface="Carlito"/>
                <a:cs typeface="Carlito"/>
              </a:rPr>
              <a:t> </a:t>
            </a:r>
            <a:r>
              <a:rPr sz="1800" spc="-25" dirty="0">
                <a:solidFill>
                  <a:srgbClr val="FFFFFF"/>
                </a:solidFill>
                <a:latin typeface="Carlito"/>
                <a:cs typeface="Carlito"/>
              </a:rPr>
              <a:t>Aid</a:t>
            </a:r>
            <a:endParaRPr sz="1800">
              <a:latin typeface="Carlito"/>
              <a:cs typeface="Carlito"/>
            </a:endParaRPr>
          </a:p>
        </p:txBody>
      </p:sp>
      <p:grpSp>
        <p:nvGrpSpPr>
          <p:cNvPr id="47" name="object 47"/>
          <p:cNvGrpSpPr/>
          <p:nvPr/>
        </p:nvGrpSpPr>
        <p:grpSpPr>
          <a:xfrm>
            <a:off x="6589471" y="1360144"/>
            <a:ext cx="1547495" cy="443865"/>
            <a:chOff x="6589471" y="1360144"/>
            <a:chExt cx="1547495" cy="443865"/>
          </a:xfrm>
        </p:grpSpPr>
        <p:sp>
          <p:nvSpPr>
            <p:cNvPr id="48" name="object 48"/>
            <p:cNvSpPr/>
            <p:nvPr/>
          </p:nvSpPr>
          <p:spPr>
            <a:xfrm>
              <a:off x="6595821" y="1366494"/>
              <a:ext cx="1534795" cy="431165"/>
            </a:xfrm>
            <a:custGeom>
              <a:avLst/>
              <a:gdLst/>
              <a:ahLst/>
              <a:cxnLst/>
              <a:rect l="l" t="t" r="r" b="b"/>
              <a:pathLst>
                <a:path w="1534795" h="431164">
                  <a:moveTo>
                    <a:pt x="1462836" y="0"/>
                  </a:moveTo>
                  <a:lnTo>
                    <a:pt x="71767" y="0"/>
                  </a:lnTo>
                  <a:lnTo>
                    <a:pt x="43832" y="5639"/>
                  </a:lnTo>
                  <a:lnTo>
                    <a:pt x="21020" y="21021"/>
                  </a:lnTo>
                  <a:lnTo>
                    <a:pt x="5639" y="43837"/>
                  </a:lnTo>
                  <a:lnTo>
                    <a:pt x="0" y="71780"/>
                  </a:lnTo>
                  <a:lnTo>
                    <a:pt x="0" y="358863"/>
                  </a:lnTo>
                  <a:lnTo>
                    <a:pt x="5639" y="386806"/>
                  </a:lnTo>
                  <a:lnTo>
                    <a:pt x="21020" y="409622"/>
                  </a:lnTo>
                  <a:lnTo>
                    <a:pt x="43832" y="425004"/>
                  </a:lnTo>
                  <a:lnTo>
                    <a:pt x="71767" y="430644"/>
                  </a:lnTo>
                  <a:lnTo>
                    <a:pt x="1462836" y="430644"/>
                  </a:lnTo>
                  <a:lnTo>
                    <a:pt x="1490779" y="425004"/>
                  </a:lnTo>
                  <a:lnTo>
                    <a:pt x="1513595" y="409622"/>
                  </a:lnTo>
                  <a:lnTo>
                    <a:pt x="1528977" y="386806"/>
                  </a:lnTo>
                  <a:lnTo>
                    <a:pt x="1534617" y="358863"/>
                  </a:lnTo>
                  <a:lnTo>
                    <a:pt x="1534617" y="71780"/>
                  </a:lnTo>
                  <a:lnTo>
                    <a:pt x="1528977" y="43837"/>
                  </a:lnTo>
                  <a:lnTo>
                    <a:pt x="1513595" y="21021"/>
                  </a:lnTo>
                  <a:lnTo>
                    <a:pt x="1490779" y="5639"/>
                  </a:lnTo>
                  <a:lnTo>
                    <a:pt x="1462836" y="0"/>
                  </a:lnTo>
                  <a:close/>
                </a:path>
              </a:pathLst>
            </a:custGeom>
            <a:solidFill>
              <a:srgbClr val="7413DC"/>
            </a:solidFill>
          </p:spPr>
          <p:txBody>
            <a:bodyPr wrap="square" lIns="0" tIns="0" rIns="0" bIns="0" rtlCol="0"/>
            <a:lstStyle/>
            <a:p>
              <a:endParaRPr/>
            </a:p>
          </p:txBody>
        </p:sp>
        <p:sp>
          <p:nvSpPr>
            <p:cNvPr id="49" name="object 49"/>
            <p:cNvSpPr/>
            <p:nvPr/>
          </p:nvSpPr>
          <p:spPr>
            <a:xfrm>
              <a:off x="6595821" y="1366494"/>
              <a:ext cx="1534795" cy="431165"/>
            </a:xfrm>
            <a:custGeom>
              <a:avLst/>
              <a:gdLst/>
              <a:ahLst/>
              <a:cxnLst/>
              <a:rect l="l" t="t" r="r" b="b"/>
              <a:pathLst>
                <a:path w="1534795" h="431164">
                  <a:moveTo>
                    <a:pt x="0" y="71775"/>
                  </a:moveTo>
                  <a:lnTo>
                    <a:pt x="5640" y="43837"/>
                  </a:lnTo>
                  <a:lnTo>
                    <a:pt x="21022" y="21022"/>
                  </a:lnTo>
                  <a:lnTo>
                    <a:pt x="43837" y="5640"/>
                  </a:lnTo>
                  <a:lnTo>
                    <a:pt x="71775" y="0"/>
                  </a:lnTo>
                  <a:lnTo>
                    <a:pt x="1462850" y="0"/>
                  </a:lnTo>
                  <a:lnTo>
                    <a:pt x="1490788" y="5640"/>
                  </a:lnTo>
                  <a:lnTo>
                    <a:pt x="1513600" y="21022"/>
                  </a:lnTo>
                  <a:lnTo>
                    <a:pt x="1528981" y="43837"/>
                  </a:lnTo>
                  <a:lnTo>
                    <a:pt x="1534620" y="71775"/>
                  </a:lnTo>
                  <a:lnTo>
                    <a:pt x="1534620" y="358865"/>
                  </a:lnTo>
                  <a:lnTo>
                    <a:pt x="1528981" y="386803"/>
                  </a:lnTo>
                  <a:lnTo>
                    <a:pt x="1513600" y="409617"/>
                  </a:lnTo>
                  <a:lnTo>
                    <a:pt x="1490788" y="424999"/>
                  </a:lnTo>
                  <a:lnTo>
                    <a:pt x="1462850" y="430640"/>
                  </a:lnTo>
                  <a:lnTo>
                    <a:pt x="71775" y="430640"/>
                  </a:lnTo>
                  <a:lnTo>
                    <a:pt x="43837" y="424999"/>
                  </a:lnTo>
                  <a:lnTo>
                    <a:pt x="21022" y="409617"/>
                  </a:lnTo>
                  <a:lnTo>
                    <a:pt x="5640" y="386803"/>
                  </a:lnTo>
                  <a:lnTo>
                    <a:pt x="0" y="358865"/>
                  </a:lnTo>
                  <a:lnTo>
                    <a:pt x="0" y="71775"/>
                  </a:lnTo>
                  <a:close/>
                </a:path>
              </a:pathLst>
            </a:custGeom>
            <a:ln w="12700">
              <a:solidFill>
                <a:srgbClr val="2F528F"/>
              </a:solidFill>
            </a:ln>
          </p:spPr>
          <p:txBody>
            <a:bodyPr wrap="square" lIns="0" tIns="0" rIns="0" bIns="0" rtlCol="0"/>
            <a:lstStyle/>
            <a:p>
              <a:endParaRPr/>
            </a:p>
          </p:txBody>
        </p:sp>
      </p:grpSp>
      <p:sp>
        <p:nvSpPr>
          <p:cNvPr id="50" name="object 50"/>
          <p:cNvSpPr txBox="1"/>
          <p:nvPr/>
        </p:nvSpPr>
        <p:spPr>
          <a:xfrm>
            <a:off x="6910527" y="1419859"/>
            <a:ext cx="905510"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Bushcraft</a:t>
            </a:r>
            <a:endParaRPr sz="1800">
              <a:latin typeface="Carlito"/>
              <a:cs typeface="Carlito"/>
            </a:endParaRPr>
          </a:p>
        </p:txBody>
      </p:sp>
      <p:grpSp>
        <p:nvGrpSpPr>
          <p:cNvPr id="51" name="object 51"/>
          <p:cNvGrpSpPr/>
          <p:nvPr/>
        </p:nvGrpSpPr>
        <p:grpSpPr>
          <a:xfrm>
            <a:off x="3255429" y="1948319"/>
            <a:ext cx="1547495" cy="443865"/>
            <a:chOff x="3255429" y="1948319"/>
            <a:chExt cx="1547495" cy="443865"/>
          </a:xfrm>
        </p:grpSpPr>
        <p:sp>
          <p:nvSpPr>
            <p:cNvPr id="52" name="object 52"/>
            <p:cNvSpPr/>
            <p:nvPr/>
          </p:nvSpPr>
          <p:spPr>
            <a:xfrm>
              <a:off x="3261779" y="1954669"/>
              <a:ext cx="1534795" cy="431165"/>
            </a:xfrm>
            <a:custGeom>
              <a:avLst/>
              <a:gdLst/>
              <a:ahLst/>
              <a:cxnLst/>
              <a:rect l="l" t="t" r="r" b="b"/>
              <a:pathLst>
                <a:path w="1534795" h="431164">
                  <a:moveTo>
                    <a:pt x="1462849" y="0"/>
                  </a:moveTo>
                  <a:lnTo>
                    <a:pt x="71780" y="0"/>
                  </a:lnTo>
                  <a:lnTo>
                    <a:pt x="43842" y="5641"/>
                  </a:lnTo>
                  <a:lnTo>
                    <a:pt x="21026" y="21026"/>
                  </a:lnTo>
                  <a:lnTo>
                    <a:pt x="5641" y="43842"/>
                  </a:lnTo>
                  <a:lnTo>
                    <a:pt x="0" y="71780"/>
                  </a:lnTo>
                  <a:lnTo>
                    <a:pt x="0" y="358863"/>
                  </a:lnTo>
                  <a:lnTo>
                    <a:pt x="5641" y="386806"/>
                  </a:lnTo>
                  <a:lnTo>
                    <a:pt x="21026" y="409622"/>
                  </a:lnTo>
                  <a:lnTo>
                    <a:pt x="43842" y="425004"/>
                  </a:lnTo>
                  <a:lnTo>
                    <a:pt x="71780" y="430644"/>
                  </a:lnTo>
                  <a:lnTo>
                    <a:pt x="1462849" y="430644"/>
                  </a:lnTo>
                  <a:lnTo>
                    <a:pt x="1490792" y="425004"/>
                  </a:lnTo>
                  <a:lnTo>
                    <a:pt x="1513608" y="409622"/>
                  </a:lnTo>
                  <a:lnTo>
                    <a:pt x="1528989" y="386806"/>
                  </a:lnTo>
                  <a:lnTo>
                    <a:pt x="1534629" y="358863"/>
                  </a:lnTo>
                  <a:lnTo>
                    <a:pt x="1534629" y="71780"/>
                  </a:lnTo>
                  <a:lnTo>
                    <a:pt x="1528989" y="43842"/>
                  </a:lnTo>
                  <a:lnTo>
                    <a:pt x="1513608" y="21026"/>
                  </a:lnTo>
                  <a:lnTo>
                    <a:pt x="1490792" y="5641"/>
                  </a:lnTo>
                  <a:lnTo>
                    <a:pt x="1462849" y="0"/>
                  </a:lnTo>
                  <a:close/>
                </a:path>
              </a:pathLst>
            </a:custGeom>
            <a:solidFill>
              <a:srgbClr val="7413DC"/>
            </a:solidFill>
          </p:spPr>
          <p:txBody>
            <a:bodyPr wrap="square" lIns="0" tIns="0" rIns="0" bIns="0" rtlCol="0"/>
            <a:lstStyle/>
            <a:p>
              <a:endParaRPr/>
            </a:p>
          </p:txBody>
        </p:sp>
        <p:sp>
          <p:nvSpPr>
            <p:cNvPr id="53" name="object 53"/>
            <p:cNvSpPr/>
            <p:nvPr/>
          </p:nvSpPr>
          <p:spPr>
            <a:xfrm>
              <a:off x="3261779" y="1954669"/>
              <a:ext cx="1534795" cy="431165"/>
            </a:xfrm>
            <a:custGeom>
              <a:avLst/>
              <a:gdLst/>
              <a:ahLst/>
              <a:cxnLst/>
              <a:rect l="l" t="t" r="r" b="b"/>
              <a:pathLst>
                <a:path w="1534795" h="431164">
                  <a:moveTo>
                    <a:pt x="0" y="71775"/>
                  </a:moveTo>
                  <a:lnTo>
                    <a:pt x="5640" y="43837"/>
                  </a:lnTo>
                  <a:lnTo>
                    <a:pt x="21022" y="21022"/>
                  </a:lnTo>
                  <a:lnTo>
                    <a:pt x="43837" y="5640"/>
                  </a:lnTo>
                  <a:lnTo>
                    <a:pt x="71775" y="0"/>
                  </a:lnTo>
                  <a:lnTo>
                    <a:pt x="1462850" y="0"/>
                  </a:lnTo>
                  <a:lnTo>
                    <a:pt x="1490788" y="5640"/>
                  </a:lnTo>
                  <a:lnTo>
                    <a:pt x="1513600" y="21022"/>
                  </a:lnTo>
                  <a:lnTo>
                    <a:pt x="1528981" y="43837"/>
                  </a:lnTo>
                  <a:lnTo>
                    <a:pt x="1534620" y="71775"/>
                  </a:lnTo>
                  <a:lnTo>
                    <a:pt x="1534620" y="358865"/>
                  </a:lnTo>
                  <a:lnTo>
                    <a:pt x="1528981" y="386803"/>
                  </a:lnTo>
                  <a:lnTo>
                    <a:pt x="1513600" y="409617"/>
                  </a:lnTo>
                  <a:lnTo>
                    <a:pt x="1490788" y="424999"/>
                  </a:lnTo>
                  <a:lnTo>
                    <a:pt x="1462850" y="430640"/>
                  </a:lnTo>
                  <a:lnTo>
                    <a:pt x="71775" y="430640"/>
                  </a:lnTo>
                  <a:lnTo>
                    <a:pt x="43837" y="424999"/>
                  </a:lnTo>
                  <a:lnTo>
                    <a:pt x="21022" y="409617"/>
                  </a:lnTo>
                  <a:lnTo>
                    <a:pt x="5640" y="386803"/>
                  </a:lnTo>
                  <a:lnTo>
                    <a:pt x="0" y="358865"/>
                  </a:lnTo>
                  <a:lnTo>
                    <a:pt x="0" y="71775"/>
                  </a:lnTo>
                  <a:close/>
                </a:path>
              </a:pathLst>
            </a:custGeom>
            <a:ln w="12700">
              <a:solidFill>
                <a:srgbClr val="2F528F"/>
              </a:solidFill>
            </a:ln>
          </p:spPr>
          <p:txBody>
            <a:bodyPr wrap="square" lIns="0" tIns="0" rIns="0" bIns="0" rtlCol="0"/>
            <a:lstStyle/>
            <a:p>
              <a:endParaRPr/>
            </a:p>
          </p:txBody>
        </p:sp>
      </p:grpSp>
      <p:sp>
        <p:nvSpPr>
          <p:cNvPr id="54" name="object 54"/>
          <p:cNvSpPr txBox="1"/>
          <p:nvPr/>
        </p:nvSpPr>
        <p:spPr>
          <a:xfrm>
            <a:off x="3516338" y="2008123"/>
            <a:ext cx="1024890"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Pioneering</a:t>
            </a:r>
            <a:endParaRPr sz="1800">
              <a:latin typeface="Carlito"/>
              <a:cs typeface="Carlito"/>
            </a:endParaRPr>
          </a:p>
        </p:txBody>
      </p:sp>
      <p:grpSp>
        <p:nvGrpSpPr>
          <p:cNvPr id="55" name="object 55"/>
          <p:cNvGrpSpPr/>
          <p:nvPr/>
        </p:nvGrpSpPr>
        <p:grpSpPr>
          <a:xfrm>
            <a:off x="4926672" y="1954593"/>
            <a:ext cx="1547495" cy="443865"/>
            <a:chOff x="4926672" y="1954593"/>
            <a:chExt cx="1547495" cy="443865"/>
          </a:xfrm>
        </p:grpSpPr>
        <p:sp>
          <p:nvSpPr>
            <p:cNvPr id="56" name="object 56"/>
            <p:cNvSpPr/>
            <p:nvPr/>
          </p:nvSpPr>
          <p:spPr>
            <a:xfrm>
              <a:off x="4933022" y="1960943"/>
              <a:ext cx="1534795" cy="431165"/>
            </a:xfrm>
            <a:custGeom>
              <a:avLst/>
              <a:gdLst/>
              <a:ahLst/>
              <a:cxnLst/>
              <a:rect l="l" t="t" r="r" b="b"/>
              <a:pathLst>
                <a:path w="1534795" h="431164">
                  <a:moveTo>
                    <a:pt x="1462849" y="0"/>
                  </a:moveTo>
                  <a:lnTo>
                    <a:pt x="71767" y="0"/>
                  </a:lnTo>
                  <a:lnTo>
                    <a:pt x="43832" y="5639"/>
                  </a:lnTo>
                  <a:lnTo>
                    <a:pt x="21020" y="21021"/>
                  </a:lnTo>
                  <a:lnTo>
                    <a:pt x="5639" y="43837"/>
                  </a:lnTo>
                  <a:lnTo>
                    <a:pt x="0" y="71780"/>
                  </a:lnTo>
                  <a:lnTo>
                    <a:pt x="0" y="358863"/>
                  </a:lnTo>
                  <a:lnTo>
                    <a:pt x="5639" y="386806"/>
                  </a:lnTo>
                  <a:lnTo>
                    <a:pt x="21020" y="409622"/>
                  </a:lnTo>
                  <a:lnTo>
                    <a:pt x="43832" y="425004"/>
                  </a:lnTo>
                  <a:lnTo>
                    <a:pt x="71767" y="430644"/>
                  </a:lnTo>
                  <a:lnTo>
                    <a:pt x="1462849" y="430644"/>
                  </a:lnTo>
                  <a:lnTo>
                    <a:pt x="1490784" y="425004"/>
                  </a:lnTo>
                  <a:lnTo>
                    <a:pt x="1513597" y="409622"/>
                  </a:lnTo>
                  <a:lnTo>
                    <a:pt x="1528977" y="386806"/>
                  </a:lnTo>
                  <a:lnTo>
                    <a:pt x="1534617" y="358863"/>
                  </a:lnTo>
                  <a:lnTo>
                    <a:pt x="1534617" y="71780"/>
                  </a:lnTo>
                  <a:lnTo>
                    <a:pt x="1528977" y="43837"/>
                  </a:lnTo>
                  <a:lnTo>
                    <a:pt x="1513597" y="21021"/>
                  </a:lnTo>
                  <a:lnTo>
                    <a:pt x="1490784" y="5639"/>
                  </a:lnTo>
                  <a:lnTo>
                    <a:pt x="1462849" y="0"/>
                  </a:lnTo>
                  <a:close/>
                </a:path>
              </a:pathLst>
            </a:custGeom>
            <a:solidFill>
              <a:srgbClr val="7413DC"/>
            </a:solidFill>
          </p:spPr>
          <p:txBody>
            <a:bodyPr wrap="square" lIns="0" tIns="0" rIns="0" bIns="0" rtlCol="0"/>
            <a:lstStyle/>
            <a:p>
              <a:endParaRPr/>
            </a:p>
          </p:txBody>
        </p:sp>
        <p:sp>
          <p:nvSpPr>
            <p:cNvPr id="57" name="object 57"/>
            <p:cNvSpPr/>
            <p:nvPr/>
          </p:nvSpPr>
          <p:spPr>
            <a:xfrm>
              <a:off x="4933022" y="1960943"/>
              <a:ext cx="1534795" cy="431165"/>
            </a:xfrm>
            <a:custGeom>
              <a:avLst/>
              <a:gdLst/>
              <a:ahLst/>
              <a:cxnLst/>
              <a:rect l="l" t="t" r="r" b="b"/>
              <a:pathLst>
                <a:path w="1534795" h="431164">
                  <a:moveTo>
                    <a:pt x="0" y="71775"/>
                  </a:moveTo>
                  <a:lnTo>
                    <a:pt x="5640" y="43837"/>
                  </a:lnTo>
                  <a:lnTo>
                    <a:pt x="21022" y="21022"/>
                  </a:lnTo>
                  <a:lnTo>
                    <a:pt x="43837" y="5640"/>
                  </a:lnTo>
                  <a:lnTo>
                    <a:pt x="71775" y="0"/>
                  </a:lnTo>
                  <a:lnTo>
                    <a:pt x="1462850" y="0"/>
                  </a:lnTo>
                  <a:lnTo>
                    <a:pt x="1490788" y="5640"/>
                  </a:lnTo>
                  <a:lnTo>
                    <a:pt x="1513600" y="21022"/>
                  </a:lnTo>
                  <a:lnTo>
                    <a:pt x="1528981" y="43837"/>
                  </a:lnTo>
                  <a:lnTo>
                    <a:pt x="1534620" y="71775"/>
                  </a:lnTo>
                  <a:lnTo>
                    <a:pt x="1534620" y="358865"/>
                  </a:lnTo>
                  <a:lnTo>
                    <a:pt x="1528981" y="386803"/>
                  </a:lnTo>
                  <a:lnTo>
                    <a:pt x="1513600" y="409617"/>
                  </a:lnTo>
                  <a:lnTo>
                    <a:pt x="1490788" y="424999"/>
                  </a:lnTo>
                  <a:lnTo>
                    <a:pt x="1462850" y="430640"/>
                  </a:lnTo>
                  <a:lnTo>
                    <a:pt x="71775" y="430640"/>
                  </a:lnTo>
                  <a:lnTo>
                    <a:pt x="43837" y="424999"/>
                  </a:lnTo>
                  <a:lnTo>
                    <a:pt x="21022" y="409617"/>
                  </a:lnTo>
                  <a:lnTo>
                    <a:pt x="5640" y="386803"/>
                  </a:lnTo>
                  <a:lnTo>
                    <a:pt x="0" y="358865"/>
                  </a:lnTo>
                  <a:lnTo>
                    <a:pt x="0" y="71775"/>
                  </a:lnTo>
                  <a:close/>
                </a:path>
              </a:pathLst>
            </a:custGeom>
            <a:ln w="12700">
              <a:solidFill>
                <a:srgbClr val="2F528F"/>
              </a:solidFill>
            </a:ln>
          </p:spPr>
          <p:txBody>
            <a:bodyPr wrap="square" lIns="0" tIns="0" rIns="0" bIns="0" rtlCol="0"/>
            <a:lstStyle/>
            <a:p>
              <a:endParaRPr/>
            </a:p>
          </p:txBody>
        </p:sp>
      </p:grpSp>
      <p:sp>
        <p:nvSpPr>
          <p:cNvPr id="58" name="object 58"/>
          <p:cNvSpPr txBox="1"/>
          <p:nvPr/>
        </p:nvSpPr>
        <p:spPr>
          <a:xfrm>
            <a:off x="5180800" y="2014220"/>
            <a:ext cx="1038860"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Leadership</a:t>
            </a:r>
            <a:endParaRPr sz="1800">
              <a:latin typeface="Carlito"/>
              <a:cs typeface="Carlito"/>
            </a:endParaRPr>
          </a:p>
        </p:txBody>
      </p:sp>
      <p:grpSp>
        <p:nvGrpSpPr>
          <p:cNvPr id="59" name="object 59"/>
          <p:cNvGrpSpPr/>
          <p:nvPr/>
        </p:nvGrpSpPr>
        <p:grpSpPr>
          <a:xfrm>
            <a:off x="9941699" y="1960219"/>
            <a:ext cx="1560195" cy="443865"/>
            <a:chOff x="9941699" y="1960219"/>
            <a:chExt cx="1560195" cy="443865"/>
          </a:xfrm>
        </p:grpSpPr>
        <p:sp>
          <p:nvSpPr>
            <p:cNvPr id="60" name="object 60"/>
            <p:cNvSpPr/>
            <p:nvPr/>
          </p:nvSpPr>
          <p:spPr>
            <a:xfrm>
              <a:off x="9948049" y="1966569"/>
              <a:ext cx="1547495" cy="431165"/>
            </a:xfrm>
            <a:custGeom>
              <a:avLst/>
              <a:gdLst/>
              <a:ahLst/>
              <a:cxnLst/>
              <a:rect l="l" t="t" r="r" b="b"/>
              <a:pathLst>
                <a:path w="1547495" h="431164">
                  <a:moveTo>
                    <a:pt x="1475257" y="0"/>
                  </a:moveTo>
                  <a:lnTo>
                    <a:pt x="71780" y="0"/>
                  </a:lnTo>
                  <a:lnTo>
                    <a:pt x="43842" y="5639"/>
                  </a:lnTo>
                  <a:lnTo>
                    <a:pt x="21026" y="21020"/>
                  </a:lnTo>
                  <a:lnTo>
                    <a:pt x="5641" y="43832"/>
                  </a:lnTo>
                  <a:lnTo>
                    <a:pt x="0" y="71767"/>
                  </a:lnTo>
                  <a:lnTo>
                    <a:pt x="0" y="358863"/>
                  </a:lnTo>
                  <a:lnTo>
                    <a:pt x="5641" y="386799"/>
                  </a:lnTo>
                  <a:lnTo>
                    <a:pt x="21026" y="409611"/>
                  </a:lnTo>
                  <a:lnTo>
                    <a:pt x="43842" y="424991"/>
                  </a:lnTo>
                  <a:lnTo>
                    <a:pt x="71780" y="430631"/>
                  </a:lnTo>
                  <a:lnTo>
                    <a:pt x="1475257" y="430631"/>
                  </a:lnTo>
                  <a:lnTo>
                    <a:pt x="1503194" y="424991"/>
                  </a:lnTo>
                  <a:lnTo>
                    <a:pt x="1526011" y="409611"/>
                  </a:lnTo>
                  <a:lnTo>
                    <a:pt x="1541396" y="386799"/>
                  </a:lnTo>
                  <a:lnTo>
                    <a:pt x="1547037" y="358863"/>
                  </a:lnTo>
                  <a:lnTo>
                    <a:pt x="1547037" y="71767"/>
                  </a:lnTo>
                  <a:lnTo>
                    <a:pt x="1541396" y="43832"/>
                  </a:lnTo>
                  <a:lnTo>
                    <a:pt x="1526011" y="21020"/>
                  </a:lnTo>
                  <a:lnTo>
                    <a:pt x="1503194" y="5639"/>
                  </a:lnTo>
                  <a:lnTo>
                    <a:pt x="1475257" y="0"/>
                  </a:lnTo>
                  <a:close/>
                </a:path>
              </a:pathLst>
            </a:custGeom>
            <a:solidFill>
              <a:srgbClr val="7413DC"/>
            </a:solidFill>
          </p:spPr>
          <p:txBody>
            <a:bodyPr wrap="square" lIns="0" tIns="0" rIns="0" bIns="0" rtlCol="0"/>
            <a:lstStyle/>
            <a:p>
              <a:endParaRPr/>
            </a:p>
          </p:txBody>
        </p:sp>
        <p:sp>
          <p:nvSpPr>
            <p:cNvPr id="61" name="object 61"/>
            <p:cNvSpPr/>
            <p:nvPr/>
          </p:nvSpPr>
          <p:spPr>
            <a:xfrm>
              <a:off x="9948049" y="1966569"/>
              <a:ext cx="1547495" cy="431165"/>
            </a:xfrm>
            <a:custGeom>
              <a:avLst/>
              <a:gdLst/>
              <a:ahLst/>
              <a:cxnLst/>
              <a:rect l="l" t="t" r="r" b="b"/>
              <a:pathLst>
                <a:path w="1547495" h="431164">
                  <a:moveTo>
                    <a:pt x="0" y="71775"/>
                  </a:moveTo>
                  <a:lnTo>
                    <a:pt x="5640" y="43836"/>
                  </a:lnTo>
                  <a:lnTo>
                    <a:pt x="21022" y="21022"/>
                  </a:lnTo>
                  <a:lnTo>
                    <a:pt x="43836" y="5640"/>
                  </a:lnTo>
                  <a:lnTo>
                    <a:pt x="71775" y="0"/>
                  </a:lnTo>
                  <a:lnTo>
                    <a:pt x="1475250" y="0"/>
                  </a:lnTo>
                  <a:lnTo>
                    <a:pt x="1503189" y="5640"/>
                  </a:lnTo>
                  <a:lnTo>
                    <a:pt x="1526005" y="21022"/>
                  </a:lnTo>
                  <a:lnTo>
                    <a:pt x="1541389" y="43836"/>
                  </a:lnTo>
                  <a:lnTo>
                    <a:pt x="1547030" y="71775"/>
                  </a:lnTo>
                  <a:lnTo>
                    <a:pt x="1547030" y="358865"/>
                  </a:lnTo>
                  <a:lnTo>
                    <a:pt x="1541389" y="386803"/>
                  </a:lnTo>
                  <a:lnTo>
                    <a:pt x="1526005" y="409617"/>
                  </a:lnTo>
                  <a:lnTo>
                    <a:pt x="1503189" y="424999"/>
                  </a:lnTo>
                  <a:lnTo>
                    <a:pt x="1475250" y="430640"/>
                  </a:lnTo>
                  <a:lnTo>
                    <a:pt x="71775" y="430640"/>
                  </a:lnTo>
                  <a:lnTo>
                    <a:pt x="43836" y="424999"/>
                  </a:lnTo>
                  <a:lnTo>
                    <a:pt x="21022" y="409617"/>
                  </a:lnTo>
                  <a:lnTo>
                    <a:pt x="5640" y="386803"/>
                  </a:lnTo>
                  <a:lnTo>
                    <a:pt x="0" y="358865"/>
                  </a:lnTo>
                  <a:lnTo>
                    <a:pt x="0" y="71775"/>
                  </a:lnTo>
                  <a:close/>
                </a:path>
              </a:pathLst>
            </a:custGeom>
            <a:ln w="12700">
              <a:solidFill>
                <a:srgbClr val="2F528F"/>
              </a:solidFill>
            </a:ln>
          </p:spPr>
          <p:txBody>
            <a:bodyPr wrap="square" lIns="0" tIns="0" rIns="0" bIns="0" rtlCol="0"/>
            <a:lstStyle/>
            <a:p>
              <a:endParaRPr/>
            </a:p>
          </p:txBody>
        </p:sp>
      </p:grpSp>
      <p:sp>
        <p:nvSpPr>
          <p:cNvPr id="62" name="object 62"/>
          <p:cNvSpPr txBox="1"/>
          <p:nvPr/>
        </p:nvSpPr>
        <p:spPr>
          <a:xfrm>
            <a:off x="10425531" y="2020315"/>
            <a:ext cx="591820"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World</a:t>
            </a:r>
            <a:endParaRPr sz="1800">
              <a:latin typeface="Carlito"/>
              <a:cs typeface="Carlito"/>
            </a:endParaRPr>
          </a:p>
        </p:txBody>
      </p:sp>
      <p:grpSp>
        <p:nvGrpSpPr>
          <p:cNvPr id="63" name="object 63"/>
          <p:cNvGrpSpPr/>
          <p:nvPr/>
        </p:nvGrpSpPr>
        <p:grpSpPr>
          <a:xfrm>
            <a:off x="9954107" y="1361236"/>
            <a:ext cx="1547495" cy="443865"/>
            <a:chOff x="9954107" y="1361236"/>
            <a:chExt cx="1547495" cy="443865"/>
          </a:xfrm>
        </p:grpSpPr>
        <p:sp>
          <p:nvSpPr>
            <p:cNvPr id="64" name="object 64"/>
            <p:cNvSpPr/>
            <p:nvPr/>
          </p:nvSpPr>
          <p:spPr>
            <a:xfrm>
              <a:off x="9960457" y="1367586"/>
              <a:ext cx="1534795" cy="431165"/>
            </a:xfrm>
            <a:custGeom>
              <a:avLst/>
              <a:gdLst/>
              <a:ahLst/>
              <a:cxnLst/>
              <a:rect l="l" t="t" r="r" b="b"/>
              <a:pathLst>
                <a:path w="1534795" h="431164">
                  <a:moveTo>
                    <a:pt x="1462849" y="0"/>
                  </a:moveTo>
                  <a:lnTo>
                    <a:pt x="71767" y="0"/>
                  </a:lnTo>
                  <a:lnTo>
                    <a:pt x="43832" y="5641"/>
                  </a:lnTo>
                  <a:lnTo>
                    <a:pt x="21020" y="21026"/>
                  </a:lnTo>
                  <a:lnTo>
                    <a:pt x="5639" y="43842"/>
                  </a:lnTo>
                  <a:lnTo>
                    <a:pt x="0" y="71780"/>
                  </a:lnTo>
                  <a:lnTo>
                    <a:pt x="0" y="358876"/>
                  </a:lnTo>
                  <a:lnTo>
                    <a:pt x="5639" y="386812"/>
                  </a:lnTo>
                  <a:lnTo>
                    <a:pt x="21020" y="409624"/>
                  </a:lnTo>
                  <a:lnTo>
                    <a:pt x="43832" y="425004"/>
                  </a:lnTo>
                  <a:lnTo>
                    <a:pt x="71767" y="430644"/>
                  </a:lnTo>
                  <a:lnTo>
                    <a:pt x="1462849" y="430644"/>
                  </a:lnTo>
                  <a:lnTo>
                    <a:pt x="1490784" y="425004"/>
                  </a:lnTo>
                  <a:lnTo>
                    <a:pt x="1513597" y="409624"/>
                  </a:lnTo>
                  <a:lnTo>
                    <a:pt x="1528977" y="386812"/>
                  </a:lnTo>
                  <a:lnTo>
                    <a:pt x="1534617" y="358876"/>
                  </a:lnTo>
                  <a:lnTo>
                    <a:pt x="1534617" y="71780"/>
                  </a:lnTo>
                  <a:lnTo>
                    <a:pt x="1528977" y="43842"/>
                  </a:lnTo>
                  <a:lnTo>
                    <a:pt x="1513597" y="21026"/>
                  </a:lnTo>
                  <a:lnTo>
                    <a:pt x="1490784" y="5641"/>
                  </a:lnTo>
                  <a:lnTo>
                    <a:pt x="1462849" y="0"/>
                  </a:lnTo>
                  <a:close/>
                </a:path>
              </a:pathLst>
            </a:custGeom>
            <a:solidFill>
              <a:srgbClr val="7413DC"/>
            </a:solidFill>
          </p:spPr>
          <p:txBody>
            <a:bodyPr wrap="square" lIns="0" tIns="0" rIns="0" bIns="0" rtlCol="0"/>
            <a:lstStyle/>
            <a:p>
              <a:endParaRPr/>
            </a:p>
          </p:txBody>
        </p:sp>
        <p:sp>
          <p:nvSpPr>
            <p:cNvPr id="65" name="object 65"/>
            <p:cNvSpPr/>
            <p:nvPr/>
          </p:nvSpPr>
          <p:spPr>
            <a:xfrm>
              <a:off x="9960457" y="1367586"/>
              <a:ext cx="1534795" cy="431165"/>
            </a:xfrm>
            <a:custGeom>
              <a:avLst/>
              <a:gdLst/>
              <a:ahLst/>
              <a:cxnLst/>
              <a:rect l="l" t="t" r="r" b="b"/>
              <a:pathLst>
                <a:path w="1534795" h="431164">
                  <a:moveTo>
                    <a:pt x="0" y="71775"/>
                  </a:moveTo>
                  <a:lnTo>
                    <a:pt x="5640" y="43837"/>
                  </a:lnTo>
                  <a:lnTo>
                    <a:pt x="21022" y="21022"/>
                  </a:lnTo>
                  <a:lnTo>
                    <a:pt x="43837" y="5640"/>
                  </a:lnTo>
                  <a:lnTo>
                    <a:pt x="71775" y="0"/>
                  </a:lnTo>
                  <a:lnTo>
                    <a:pt x="1462850" y="0"/>
                  </a:lnTo>
                  <a:lnTo>
                    <a:pt x="1490788" y="5640"/>
                  </a:lnTo>
                  <a:lnTo>
                    <a:pt x="1513600" y="21022"/>
                  </a:lnTo>
                  <a:lnTo>
                    <a:pt x="1528981" y="43837"/>
                  </a:lnTo>
                  <a:lnTo>
                    <a:pt x="1534620" y="71775"/>
                  </a:lnTo>
                  <a:lnTo>
                    <a:pt x="1534620" y="358865"/>
                  </a:lnTo>
                  <a:lnTo>
                    <a:pt x="1528981" y="386803"/>
                  </a:lnTo>
                  <a:lnTo>
                    <a:pt x="1513600" y="409617"/>
                  </a:lnTo>
                  <a:lnTo>
                    <a:pt x="1490788" y="424999"/>
                  </a:lnTo>
                  <a:lnTo>
                    <a:pt x="1462850" y="430640"/>
                  </a:lnTo>
                  <a:lnTo>
                    <a:pt x="71775" y="430640"/>
                  </a:lnTo>
                  <a:lnTo>
                    <a:pt x="43837" y="424999"/>
                  </a:lnTo>
                  <a:lnTo>
                    <a:pt x="21022" y="409617"/>
                  </a:lnTo>
                  <a:lnTo>
                    <a:pt x="5640" y="386803"/>
                  </a:lnTo>
                  <a:lnTo>
                    <a:pt x="0" y="358865"/>
                  </a:lnTo>
                  <a:lnTo>
                    <a:pt x="0" y="71775"/>
                  </a:lnTo>
                  <a:close/>
                </a:path>
              </a:pathLst>
            </a:custGeom>
            <a:ln w="12700">
              <a:solidFill>
                <a:srgbClr val="2F528F"/>
              </a:solidFill>
            </a:ln>
          </p:spPr>
          <p:txBody>
            <a:bodyPr wrap="square" lIns="0" tIns="0" rIns="0" bIns="0" rtlCol="0"/>
            <a:lstStyle/>
            <a:p>
              <a:endParaRPr/>
            </a:p>
          </p:txBody>
        </p:sp>
      </p:grpSp>
      <p:sp>
        <p:nvSpPr>
          <p:cNvPr id="66" name="object 66"/>
          <p:cNvSpPr txBox="1"/>
          <p:nvPr/>
        </p:nvSpPr>
        <p:spPr>
          <a:xfrm>
            <a:off x="10407091" y="1419859"/>
            <a:ext cx="640715"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Health</a:t>
            </a:r>
            <a:endParaRPr sz="1800">
              <a:latin typeface="Carlito"/>
              <a:cs typeface="Carlito"/>
            </a:endParaRPr>
          </a:p>
        </p:txBody>
      </p:sp>
      <p:grpSp>
        <p:nvGrpSpPr>
          <p:cNvPr id="67" name="object 67"/>
          <p:cNvGrpSpPr/>
          <p:nvPr/>
        </p:nvGrpSpPr>
        <p:grpSpPr>
          <a:xfrm>
            <a:off x="8289607" y="1954771"/>
            <a:ext cx="1547495" cy="443865"/>
            <a:chOff x="8289607" y="1954771"/>
            <a:chExt cx="1547495" cy="443865"/>
          </a:xfrm>
        </p:grpSpPr>
        <p:sp>
          <p:nvSpPr>
            <p:cNvPr id="68" name="object 68"/>
            <p:cNvSpPr/>
            <p:nvPr/>
          </p:nvSpPr>
          <p:spPr>
            <a:xfrm>
              <a:off x="8295957" y="1961121"/>
              <a:ext cx="1534795" cy="431165"/>
            </a:xfrm>
            <a:custGeom>
              <a:avLst/>
              <a:gdLst/>
              <a:ahLst/>
              <a:cxnLst/>
              <a:rect l="l" t="t" r="r" b="b"/>
              <a:pathLst>
                <a:path w="1534795" h="431164">
                  <a:moveTo>
                    <a:pt x="1462836" y="0"/>
                  </a:moveTo>
                  <a:lnTo>
                    <a:pt x="71767" y="0"/>
                  </a:lnTo>
                  <a:lnTo>
                    <a:pt x="43832" y="5639"/>
                  </a:lnTo>
                  <a:lnTo>
                    <a:pt x="21020" y="21020"/>
                  </a:lnTo>
                  <a:lnTo>
                    <a:pt x="5639" y="43832"/>
                  </a:lnTo>
                  <a:lnTo>
                    <a:pt x="0" y="71767"/>
                  </a:lnTo>
                  <a:lnTo>
                    <a:pt x="0" y="358863"/>
                  </a:lnTo>
                  <a:lnTo>
                    <a:pt x="5639" y="386799"/>
                  </a:lnTo>
                  <a:lnTo>
                    <a:pt x="21020" y="409611"/>
                  </a:lnTo>
                  <a:lnTo>
                    <a:pt x="43832" y="424991"/>
                  </a:lnTo>
                  <a:lnTo>
                    <a:pt x="71767" y="430631"/>
                  </a:lnTo>
                  <a:lnTo>
                    <a:pt x="1462836" y="430631"/>
                  </a:lnTo>
                  <a:lnTo>
                    <a:pt x="1490779" y="424991"/>
                  </a:lnTo>
                  <a:lnTo>
                    <a:pt x="1513595" y="409611"/>
                  </a:lnTo>
                  <a:lnTo>
                    <a:pt x="1528977" y="386799"/>
                  </a:lnTo>
                  <a:lnTo>
                    <a:pt x="1534617" y="358863"/>
                  </a:lnTo>
                  <a:lnTo>
                    <a:pt x="1534617" y="71767"/>
                  </a:lnTo>
                  <a:lnTo>
                    <a:pt x="1528977" y="43832"/>
                  </a:lnTo>
                  <a:lnTo>
                    <a:pt x="1513595" y="21020"/>
                  </a:lnTo>
                  <a:lnTo>
                    <a:pt x="1490779" y="5639"/>
                  </a:lnTo>
                  <a:lnTo>
                    <a:pt x="1462836" y="0"/>
                  </a:lnTo>
                  <a:close/>
                </a:path>
              </a:pathLst>
            </a:custGeom>
            <a:solidFill>
              <a:srgbClr val="7413DC"/>
            </a:solidFill>
          </p:spPr>
          <p:txBody>
            <a:bodyPr wrap="square" lIns="0" tIns="0" rIns="0" bIns="0" rtlCol="0"/>
            <a:lstStyle/>
            <a:p>
              <a:endParaRPr/>
            </a:p>
          </p:txBody>
        </p:sp>
        <p:sp>
          <p:nvSpPr>
            <p:cNvPr id="69" name="object 69"/>
            <p:cNvSpPr/>
            <p:nvPr/>
          </p:nvSpPr>
          <p:spPr>
            <a:xfrm>
              <a:off x="8295957" y="1961121"/>
              <a:ext cx="1534795" cy="431165"/>
            </a:xfrm>
            <a:custGeom>
              <a:avLst/>
              <a:gdLst/>
              <a:ahLst/>
              <a:cxnLst/>
              <a:rect l="l" t="t" r="r" b="b"/>
              <a:pathLst>
                <a:path w="1534795" h="431164">
                  <a:moveTo>
                    <a:pt x="0" y="71775"/>
                  </a:moveTo>
                  <a:lnTo>
                    <a:pt x="5640" y="43837"/>
                  </a:lnTo>
                  <a:lnTo>
                    <a:pt x="21022" y="21022"/>
                  </a:lnTo>
                  <a:lnTo>
                    <a:pt x="43837" y="5640"/>
                  </a:lnTo>
                  <a:lnTo>
                    <a:pt x="71775" y="0"/>
                  </a:lnTo>
                  <a:lnTo>
                    <a:pt x="1462850" y="0"/>
                  </a:lnTo>
                  <a:lnTo>
                    <a:pt x="1490788" y="5640"/>
                  </a:lnTo>
                  <a:lnTo>
                    <a:pt x="1513600" y="21022"/>
                  </a:lnTo>
                  <a:lnTo>
                    <a:pt x="1528981" y="43837"/>
                  </a:lnTo>
                  <a:lnTo>
                    <a:pt x="1534620" y="71775"/>
                  </a:lnTo>
                  <a:lnTo>
                    <a:pt x="1534620" y="358865"/>
                  </a:lnTo>
                  <a:lnTo>
                    <a:pt x="1528981" y="386803"/>
                  </a:lnTo>
                  <a:lnTo>
                    <a:pt x="1513600" y="409617"/>
                  </a:lnTo>
                  <a:lnTo>
                    <a:pt x="1490788" y="424999"/>
                  </a:lnTo>
                  <a:lnTo>
                    <a:pt x="1462850" y="430640"/>
                  </a:lnTo>
                  <a:lnTo>
                    <a:pt x="71775" y="430640"/>
                  </a:lnTo>
                  <a:lnTo>
                    <a:pt x="43837" y="424999"/>
                  </a:lnTo>
                  <a:lnTo>
                    <a:pt x="21022" y="409617"/>
                  </a:lnTo>
                  <a:lnTo>
                    <a:pt x="5640" y="386803"/>
                  </a:lnTo>
                  <a:lnTo>
                    <a:pt x="0" y="358865"/>
                  </a:lnTo>
                  <a:lnTo>
                    <a:pt x="0" y="71775"/>
                  </a:lnTo>
                  <a:close/>
                </a:path>
              </a:pathLst>
            </a:custGeom>
            <a:ln w="12700">
              <a:solidFill>
                <a:srgbClr val="2F528F"/>
              </a:solidFill>
            </a:ln>
          </p:spPr>
          <p:txBody>
            <a:bodyPr wrap="square" lIns="0" tIns="0" rIns="0" bIns="0" rtlCol="0"/>
            <a:lstStyle/>
            <a:p>
              <a:endParaRPr/>
            </a:p>
          </p:txBody>
        </p:sp>
      </p:grpSp>
      <p:sp>
        <p:nvSpPr>
          <p:cNvPr id="70" name="object 70"/>
          <p:cNvSpPr txBox="1"/>
          <p:nvPr/>
        </p:nvSpPr>
        <p:spPr>
          <a:xfrm>
            <a:off x="8748941" y="2014220"/>
            <a:ext cx="629285"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Values</a:t>
            </a:r>
            <a:endParaRPr sz="1800">
              <a:latin typeface="Carlito"/>
              <a:cs typeface="Carlito"/>
            </a:endParaRPr>
          </a:p>
        </p:txBody>
      </p:sp>
      <p:grpSp>
        <p:nvGrpSpPr>
          <p:cNvPr id="71" name="object 71"/>
          <p:cNvGrpSpPr/>
          <p:nvPr/>
        </p:nvGrpSpPr>
        <p:grpSpPr>
          <a:xfrm>
            <a:off x="6659574" y="4606302"/>
            <a:ext cx="1539240" cy="443865"/>
            <a:chOff x="6659574" y="4606302"/>
            <a:chExt cx="1539240" cy="443865"/>
          </a:xfrm>
        </p:grpSpPr>
        <p:sp>
          <p:nvSpPr>
            <p:cNvPr id="72" name="object 72"/>
            <p:cNvSpPr/>
            <p:nvPr/>
          </p:nvSpPr>
          <p:spPr>
            <a:xfrm>
              <a:off x="6665924" y="4612652"/>
              <a:ext cx="1526540" cy="431165"/>
            </a:xfrm>
            <a:custGeom>
              <a:avLst/>
              <a:gdLst/>
              <a:ahLst/>
              <a:cxnLst/>
              <a:rect l="l" t="t" r="r" b="b"/>
              <a:pathLst>
                <a:path w="1526540" h="431164">
                  <a:moveTo>
                    <a:pt x="1454442" y="0"/>
                  </a:moveTo>
                  <a:lnTo>
                    <a:pt x="71767" y="0"/>
                  </a:lnTo>
                  <a:lnTo>
                    <a:pt x="43832" y="5641"/>
                  </a:lnTo>
                  <a:lnTo>
                    <a:pt x="21020" y="21026"/>
                  </a:lnTo>
                  <a:lnTo>
                    <a:pt x="5639" y="43842"/>
                  </a:lnTo>
                  <a:lnTo>
                    <a:pt x="0" y="71780"/>
                  </a:lnTo>
                  <a:lnTo>
                    <a:pt x="0" y="358863"/>
                  </a:lnTo>
                  <a:lnTo>
                    <a:pt x="5639" y="386806"/>
                  </a:lnTo>
                  <a:lnTo>
                    <a:pt x="21020" y="409622"/>
                  </a:lnTo>
                  <a:lnTo>
                    <a:pt x="43832" y="425004"/>
                  </a:lnTo>
                  <a:lnTo>
                    <a:pt x="71767" y="430644"/>
                  </a:lnTo>
                  <a:lnTo>
                    <a:pt x="1454442" y="430644"/>
                  </a:lnTo>
                  <a:lnTo>
                    <a:pt x="1482377" y="425004"/>
                  </a:lnTo>
                  <a:lnTo>
                    <a:pt x="1505189" y="409622"/>
                  </a:lnTo>
                  <a:lnTo>
                    <a:pt x="1520570" y="386806"/>
                  </a:lnTo>
                  <a:lnTo>
                    <a:pt x="1526209" y="358863"/>
                  </a:lnTo>
                  <a:lnTo>
                    <a:pt x="1526209" y="71780"/>
                  </a:lnTo>
                  <a:lnTo>
                    <a:pt x="1520570" y="43842"/>
                  </a:lnTo>
                  <a:lnTo>
                    <a:pt x="1505189" y="21026"/>
                  </a:lnTo>
                  <a:lnTo>
                    <a:pt x="1482377" y="5641"/>
                  </a:lnTo>
                  <a:lnTo>
                    <a:pt x="1454442" y="0"/>
                  </a:lnTo>
                  <a:close/>
                </a:path>
              </a:pathLst>
            </a:custGeom>
            <a:solidFill>
              <a:srgbClr val="7413DC"/>
            </a:solidFill>
          </p:spPr>
          <p:txBody>
            <a:bodyPr wrap="square" lIns="0" tIns="0" rIns="0" bIns="0" rtlCol="0"/>
            <a:lstStyle/>
            <a:p>
              <a:endParaRPr/>
            </a:p>
          </p:txBody>
        </p:sp>
        <p:sp>
          <p:nvSpPr>
            <p:cNvPr id="73" name="object 73"/>
            <p:cNvSpPr/>
            <p:nvPr/>
          </p:nvSpPr>
          <p:spPr>
            <a:xfrm>
              <a:off x="6665924" y="4612652"/>
              <a:ext cx="1526540" cy="431165"/>
            </a:xfrm>
            <a:custGeom>
              <a:avLst/>
              <a:gdLst/>
              <a:ahLst/>
              <a:cxnLst/>
              <a:rect l="l" t="t" r="r" b="b"/>
              <a:pathLst>
                <a:path w="1526540" h="431164">
                  <a:moveTo>
                    <a:pt x="0" y="71774"/>
                  </a:moveTo>
                  <a:lnTo>
                    <a:pt x="5640" y="43836"/>
                  </a:lnTo>
                  <a:lnTo>
                    <a:pt x="21022" y="21022"/>
                  </a:lnTo>
                  <a:lnTo>
                    <a:pt x="43836" y="5640"/>
                  </a:lnTo>
                  <a:lnTo>
                    <a:pt x="71774" y="0"/>
                  </a:lnTo>
                  <a:lnTo>
                    <a:pt x="1454450" y="0"/>
                  </a:lnTo>
                  <a:lnTo>
                    <a:pt x="1482388" y="5640"/>
                  </a:lnTo>
                  <a:lnTo>
                    <a:pt x="1505200" y="21022"/>
                  </a:lnTo>
                  <a:lnTo>
                    <a:pt x="1520581" y="43836"/>
                  </a:lnTo>
                  <a:lnTo>
                    <a:pt x="1526220" y="71774"/>
                  </a:lnTo>
                  <a:lnTo>
                    <a:pt x="1526220" y="358866"/>
                  </a:lnTo>
                  <a:lnTo>
                    <a:pt x="1520581" y="386803"/>
                  </a:lnTo>
                  <a:lnTo>
                    <a:pt x="1505200" y="409617"/>
                  </a:lnTo>
                  <a:lnTo>
                    <a:pt x="1482388" y="424999"/>
                  </a:lnTo>
                  <a:lnTo>
                    <a:pt x="1454450" y="430640"/>
                  </a:lnTo>
                  <a:lnTo>
                    <a:pt x="71774" y="430640"/>
                  </a:lnTo>
                  <a:lnTo>
                    <a:pt x="43836" y="424999"/>
                  </a:lnTo>
                  <a:lnTo>
                    <a:pt x="21022" y="409617"/>
                  </a:lnTo>
                  <a:lnTo>
                    <a:pt x="5640" y="386803"/>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74" name="object 74"/>
          <p:cNvSpPr txBox="1"/>
          <p:nvPr/>
        </p:nvSpPr>
        <p:spPr>
          <a:xfrm>
            <a:off x="7069455" y="4665979"/>
            <a:ext cx="718820"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Angling</a:t>
            </a:r>
            <a:endParaRPr sz="1800">
              <a:latin typeface="Carlito"/>
              <a:cs typeface="Carlito"/>
            </a:endParaRPr>
          </a:p>
        </p:txBody>
      </p:sp>
      <p:grpSp>
        <p:nvGrpSpPr>
          <p:cNvPr id="75" name="object 75"/>
          <p:cNvGrpSpPr/>
          <p:nvPr/>
        </p:nvGrpSpPr>
        <p:grpSpPr>
          <a:xfrm>
            <a:off x="6659574" y="5160835"/>
            <a:ext cx="1539240" cy="443865"/>
            <a:chOff x="6659574" y="5160835"/>
            <a:chExt cx="1539240" cy="443865"/>
          </a:xfrm>
        </p:grpSpPr>
        <p:sp>
          <p:nvSpPr>
            <p:cNvPr id="76" name="object 76"/>
            <p:cNvSpPr/>
            <p:nvPr/>
          </p:nvSpPr>
          <p:spPr>
            <a:xfrm>
              <a:off x="6665924" y="5167185"/>
              <a:ext cx="1526540" cy="431165"/>
            </a:xfrm>
            <a:custGeom>
              <a:avLst/>
              <a:gdLst/>
              <a:ahLst/>
              <a:cxnLst/>
              <a:rect l="l" t="t" r="r" b="b"/>
              <a:pathLst>
                <a:path w="1526540" h="431164">
                  <a:moveTo>
                    <a:pt x="1454442" y="0"/>
                  </a:moveTo>
                  <a:lnTo>
                    <a:pt x="71767" y="0"/>
                  </a:lnTo>
                  <a:lnTo>
                    <a:pt x="43832" y="5639"/>
                  </a:lnTo>
                  <a:lnTo>
                    <a:pt x="21020" y="21020"/>
                  </a:lnTo>
                  <a:lnTo>
                    <a:pt x="5639" y="43832"/>
                  </a:lnTo>
                  <a:lnTo>
                    <a:pt x="0" y="71767"/>
                  </a:lnTo>
                  <a:lnTo>
                    <a:pt x="0" y="358863"/>
                  </a:lnTo>
                  <a:lnTo>
                    <a:pt x="5639" y="386800"/>
                  </a:lnTo>
                  <a:lnTo>
                    <a:pt x="21020" y="409615"/>
                  </a:lnTo>
                  <a:lnTo>
                    <a:pt x="43832" y="424998"/>
                  </a:lnTo>
                  <a:lnTo>
                    <a:pt x="71767" y="430639"/>
                  </a:lnTo>
                  <a:lnTo>
                    <a:pt x="1454442" y="430639"/>
                  </a:lnTo>
                  <a:lnTo>
                    <a:pt x="1482377" y="424998"/>
                  </a:lnTo>
                  <a:lnTo>
                    <a:pt x="1505189" y="409615"/>
                  </a:lnTo>
                  <a:lnTo>
                    <a:pt x="1520570" y="386800"/>
                  </a:lnTo>
                  <a:lnTo>
                    <a:pt x="1526209" y="358863"/>
                  </a:lnTo>
                  <a:lnTo>
                    <a:pt x="1526209" y="71767"/>
                  </a:lnTo>
                  <a:lnTo>
                    <a:pt x="1520570" y="43832"/>
                  </a:lnTo>
                  <a:lnTo>
                    <a:pt x="1505189" y="21020"/>
                  </a:lnTo>
                  <a:lnTo>
                    <a:pt x="1482377" y="5639"/>
                  </a:lnTo>
                  <a:lnTo>
                    <a:pt x="1454442" y="0"/>
                  </a:lnTo>
                  <a:close/>
                </a:path>
              </a:pathLst>
            </a:custGeom>
            <a:solidFill>
              <a:srgbClr val="7413DC"/>
            </a:solidFill>
          </p:spPr>
          <p:txBody>
            <a:bodyPr wrap="square" lIns="0" tIns="0" rIns="0" bIns="0" rtlCol="0"/>
            <a:lstStyle/>
            <a:p>
              <a:endParaRPr/>
            </a:p>
          </p:txBody>
        </p:sp>
        <p:sp>
          <p:nvSpPr>
            <p:cNvPr id="77" name="object 77"/>
            <p:cNvSpPr/>
            <p:nvPr/>
          </p:nvSpPr>
          <p:spPr>
            <a:xfrm>
              <a:off x="6665924" y="5167185"/>
              <a:ext cx="1526540" cy="431165"/>
            </a:xfrm>
            <a:custGeom>
              <a:avLst/>
              <a:gdLst/>
              <a:ahLst/>
              <a:cxnLst/>
              <a:rect l="l" t="t" r="r" b="b"/>
              <a:pathLst>
                <a:path w="1526540" h="431164">
                  <a:moveTo>
                    <a:pt x="0" y="71774"/>
                  </a:moveTo>
                  <a:lnTo>
                    <a:pt x="5640" y="43836"/>
                  </a:lnTo>
                  <a:lnTo>
                    <a:pt x="21022" y="21022"/>
                  </a:lnTo>
                  <a:lnTo>
                    <a:pt x="43836" y="5640"/>
                  </a:lnTo>
                  <a:lnTo>
                    <a:pt x="71774" y="0"/>
                  </a:lnTo>
                  <a:lnTo>
                    <a:pt x="1454450" y="0"/>
                  </a:lnTo>
                  <a:lnTo>
                    <a:pt x="1482388" y="5640"/>
                  </a:lnTo>
                  <a:lnTo>
                    <a:pt x="1505200" y="21022"/>
                  </a:lnTo>
                  <a:lnTo>
                    <a:pt x="1520581" y="43836"/>
                  </a:lnTo>
                  <a:lnTo>
                    <a:pt x="1526220" y="71774"/>
                  </a:lnTo>
                  <a:lnTo>
                    <a:pt x="1526220" y="358866"/>
                  </a:lnTo>
                  <a:lnTo>
                    <a:pt x="1520581" y="386803"/>
                  </a:lnTo>
                  <a:lnTo>
                    <a:pt x="1505200" y="409617"/>
                  </a:lnTo>
                  <a:lnTo>
                    <a:pt x="1482388" y="424999"/>
                  </a:lnTo>
                  <a:lnTo>
                    <a:pt x="1454450" y="430640"/>
                  </a:lnTo>
                  <a:lnTo>
                    <a:pt x="71774" y="430640"/>
                  </a:lnTo>
                  <a:lnTo>
                    <a:pt x="43836" y="424999"/>
                  </a:lnTo>
                  <a:lnTo>
                    <a:pt x="21022" y="409617"/>
                  </a:lnTo>
                  <a:lnTo>
                    <a:pt x="5640" y="386803"/>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78" name="object 78"/>
          <p:cNvSpPr txBox="1"/>
          <p:nvPr/>
        </p:nvSpPr>
        <p:spPr>
          <a:xfrm>
            <a:off x="6909599" y="5220716"/>
            <a:ext cx="1038860"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Astronomy</a:t>
            </a:r>
            <a:endParaRPr sz="1800">
              <a:latin typeface="Carlito"/>
              <a:cs typeface="Carlito"/>
            </a:endParaRPr>
          </a:p>
        </p:txBody>
      </p:sp>
      <p:sp>
        <p:nvSpPr>
          <p:cNvPr id="79" name="object 79"/>
          <p:cNvSpPr txBox="1"/>
          <p:nvPr/>
        </p:nvSpPr>
        <p:spPr>
          <a:xfrm>
            <a:off x="3553383" y="3641852"/>
            <a:ext cx="836294"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Climbing</a:t>
            </a:r>
            <a:endParaRPr sz="1800">
              <a:latin typeface="Carlito"/>
              <a:cs typeface="Carlito"/>
            </a:endParaRPr>
          </a:p>
        </p:txBody>
      </p:sp>
      <p:grpSp>
        <p:nvGrpSpPr>
          <p:cNvPr id="80" name="object 80"/>
          <p:cNvGrpSpPr/>
          <p:nvPr/>
        </p:nvGrpSpPr>
        <p:grpSpPr>
          <a:xfrm>
            <a:off x="4867909" y="2992462"/>
            <a:ext cx="1466215" cy="443865"/>
            <a:chOff x="4867909" y="2992462"/>
            <a:chExt cx="1466215" cy="443865"/>
          </a:xfrm>
        </p:grpSpPr>
        <p:sp>
          <p:nvSpPr>
            <p:cNvPr id="81" name="object 81"/>
            <p:cNvSpPr/>
            <p:nvPr/>
          </p:nvSpPr>
          <p:spPr>
            <a:xfrm>
              <a:off x="4874259" y="2998812"/>
              <a:ext cx="1453515" cy="431165"/>
            </a:xfrm>
            <a:custGeom>
              <a:avLst/>
              <a:gdLst/>
              <a:ahLst/>
              <a:cxnLst/>
              <a:rect l="l" t="t" r="r" b="b"/>
              <a:pathLst>
                <a:path w="1453514" h="431164">
                  <a:moveTo>
                    <a:pt x="1381315" y="0"/>
                  </a:moveTo>
                  <a:lnTo>
                    <a:pt x="71767" y="0"/>
                  </a:lnTo>
                  <a:lnTo>
                    <a:pt x="43832" y="5639"/>
                  </a:lnTo>
                  <a:lnTo>
                    <a:pt x="21020" y="21021"/>
                  </a:lnTo>
                  <a:lnTo>
                    <a:pt x="5639" y="43837"/>
                  </a:lnTo>
                  <a:lnTo>
                    <a:pt x="0" y="71780"/>
                  </a:lnTo>
                  <a:lnTo>
                    <a:pt x="0" y="358863"/>
                  </a:lnTo>
                  <a:lnTo>
                    <a:pt x="5639" y="386806"/>
                  </a:lnTo>
                  <a:lnTo>
                    <a:pt x="21020" y="409622"/>
                  </a:lnTo>
                  <a:lnTo>
                    <a:pt x="43832" y="425004"/>
                  </a:lnTo>
                  <a:lnTo>
                    <a:pt x="71767" y="430644"/>
                  </a:lnTo>
                  <a:lnTo>
                    <a:pt x="1381315" y="430644"/>
                  </a:lnTo>
                  <a:lnTo>
                    <a:pt x="1409250" y="425004"/>
                  </a:lnTo>
                  <a:lnTo>
                    <a:pt x="1432063" y="409622"/>
                  </a:lnTo>
                  <a:lnTo>
                    <a:pt x="1447443" y="386806"/>
                  </a:lnTo>
                  <a:lnTo>
                    <a:pt x="1453083" y="358863"/>
                  </a:lnTo>
                  <a:lnTo>
                    <a:pt x="1453083" y="71780"/>
                  </a:lnTo>
                  <a:lnTo>
                    <a:pt x="1447443" y="43837"/>
                  </a:lnTo>
                  <a:lnTo>
                    <a:pt x="1432063" y="21021"/>
                  </a:lnTo>
                  <a:lnTo>
                    <a:pt x="1409250" y="5639"/>
                  </a:lnTo>
                  <a:lnTo>
                    <a:pt x="1381315" y="0"/>
                  </a:lnTo>
                  <a:close/>
                </a:path>
              </a:pathLst>
            </a:custGeom>
            <a:solidFill>
              <a:srgbClr val="7413DC"/>
            </a:solidFill>
          </p:spPr>
          <p:txBody>
            <a:bodyPr wrap="square" lIns="0" tIns="0" rIns="0" bIns="0" rtlCol="0"/>
            <a:lstStyle/>
            <a:p>
              <a:endParaRPr/>
            </a:p>
          </p:txBody>
        </p:sp>
        <p:sp>
          <p:nvSpPr>
            <p:cNvPr id="82" name="object 82"/>
            <p:cNvSpPr/>
            <p:nvPr/>
          </p:nvSpPr>
          <p:spPr>
            <a:xfrm>
              <a:off x="4874259" y="2998812"/>
              <a:ext cx="1453515" cy="431165"/>
            </a:xfrm>
            <a:custGeom>
              <a:avLst/>
              <a:gdLst/>
              <a:ahLst/>
              <a:cxnLst/>
              <a:rect l="l" t="t" r="r" b="b"/>
              <a:pathLst>
                <a:path w="1453514" h="431164">
                  <a:moveTo>
                    <a:pt x="0" y="71774"/>
                  </a:moveTo>
                  <a:lnTo>
                    <a:pt x="5640" y="43836"/>
                  </a:lnTo>
                  <a:lnTo>
                    <a:pt x="21022" y="21022"/>
                  </a:lnTo>
                  <a:lnTo>
                    <a:pt x="43836" y="5640"/>
                  </a:lnTo>
                  <a:lnTo>
                    <a:pt x="71774" y="0"/>
                  </a:lnTo>
                  <a:lnTo>
                    <a:pt x="1381320" y="0"/>
                  </a:lnTo>
                  <a:lnTo>
                    <a:pt x="1409257" y="5640"/>
                  </a:lnTo>
                  <a:lnTo>
                    <a:pt x="1432070" y="21022"/>
                  </a:lnTo>
                  <a:lnTo>
                    <a:pt x="1447451" y="43836"/>
                  </a:lnTo>
                  <a:lnTo>
                    <a:pt x="1453090" y="71774"/>
                  </a:lnTo>
                  <a:lnTo>
                    <a:pt x="1453090" y="358866"/>
                  </a:lnTo>
                  <a:lnTo>
                    <a:pt x="1447451" y="386804"/>
                  </a:lnTo>
                  <a:lnTo>
                    <a:pt x="1432070" y="409618"/>
                  </a:lnTo>
                  <a:lnTo>
                    <a:pt x="1409257" y="424999"/>
                  </a:lnTo>
                  <a:lnTo>
                    <a:pt x="1381320" y="430640"/>
                  </a:lnTo>
                  <a:lnTo>
                    <a:pt x="71774" y="430640"/>
                  </a:lnTo>
                  <a:lnTo>
                    <a:pt x="43836" y="424999"/>
                  </a:lnTo>
                  <a:lnTo>
                    <a:pt x="21022" y="409618"/>
                  </a:lnTo>
                  <a:lnTo>
                    <a:pt x="5640" y="386804"/>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83" name="object 83"/>
          <p:cNvSpPr txBox="1"/>
          <p:nvPr/>
        </p:nvSpPr>
        <p:spPr>
          <a:xfrm>
            <a:off x="5167985" y="3050540"/>
            <a:ext cx="865505"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Abseiling</a:t>
            </a:r>
            <a:endParaRPr sz="1800">
              <a:latin typeface="Carlito"/>
              <a:cs typeface="Carlito"/>
            </a:endParaRPr>
          </a:p>
        </p:txBody>
      </p:sp>
      <p:grpSp>
        <p:nvGrpSpPr>
          <p:cNvPr id="84" name="object 84"/>
          <p:cNvGrpSpPr/>
          <p:nvPr/>
        </p:nvGrpSpPr>
        <p:grpSpPr>
          <a:xfrm>
            <a:off x="6461505" y="3604767"/>
            <a:ext cx="1466215" cy="443865"/>
            <a:chOff x="6461505" y="3604767"/>
            <a:chExt cx="1466215" cy="443865"/>
          </a:xfrm>
        </p:grpSpPr>
        <p:sp>
          <p:nvSpPr>
            <p:cNvPr id="85" name="object 85"/>
            <p:cNvSpPr/>
            <p:nvPr/>
          </p:nvSpPr>
          <p:spPr>
            <a:xfrm>
              <a:off x="6467855" y="3611117"/>
              <a:ext cx="1453515" cy="431165"/>
            </a:xfrm>
            <a:custGeom>
              <a:avLst/>
              <a:gdLst/>
              <a:ahLst/>
              <a:cxnLst/>
              <a:rect l="l" t="t" r="r" b="b"/>
              <a:pathLst>
                <a:path w="1453515" h="431164">
                  <a:moveTo>
                    <a:pt x="1381315" y="0"/>
                  </a:moveTo>
                  <a:lnTo>
                    <a:pt x="71767" y="0"/>
                  </a:lnTo>
                  <a:lnTo>
                    <a:pt x="43832" y="5639"/>
                  </a:lnTo>
                  <a:lnTo>
                    <a:pt x="21020" y="21020"/>
                  </a:lnTo>
                  <a:lnTo>
                    <a:pt x="5639" y="43832"/>
                  </a:lnTo>
                  <a:lnTo>
                    <a:pt x="0" y="71767"/>
                  </a:lnTo>
                  <a:lnTo>
                    <a:pt x="0" y="358863"/>
                  </a:lnTo>
                  <a:lnTo>
                    <a:pt x="5639" y="386801"/>
                  </a:lnTo>
                  <a:lnTo>
                    <a:pt x="21020" y="409617"/>
                  </a:lnTo>
                  <a:lnTo>
                    <a:pt x="43832" y="425002"/>
                  </a:lnTo>
                  <a:lnTo>
                    <a:pt x="71767" y="430644"/>
                  </a:lnTo>
                  <a:lnTo>
                    <a:pt x="1381315" y="430644"/>
                  </a:lnTo>
                  <a:lnTo>
                    <a:pt x="1409252" y="425002"/>
                  </a:lnTo>
                  <a:lnTo>
                    <a:pt x="1432069" y="409617"/>
                  </a:lnTo>
                  <a:lnTo>
                    <a:pt x="1447454" y="386801"/>
                  </a:lnTo>
                  <a:lnTo>
                    <a:pt x="1453095" y="358863"/>
                  </a:lnTo>
                  <a:lnTo>
                    <a:pt x="1453095" y="71767"/>
                  </a:lnTo>
                  <a:lnTo>
                    <a:pt x="1447454" y="43832"/>
                  </a:lnTo>
                  <a:lnTo>
                    <a:pt x="1432069" y="21020"/>
                  </a:lnTo>
                  <a:lnTo>
                    <a:pt x="1409252" y="5639"/>
                  </a:lnTo>
                  <a:lnTo>
                    <a:pt x="1381315" y="0"/>
                  </a:lnTo>
                  <a:close/>
                </a:path>
              </a:pathLst>
            </a:custGeom>
            <a:solidFill>
              <a:srgbClr val="7413DC"/>
            </a:solidFill>
          </p:spPr>
          <p:txBody>
            <a:bodyPr wrap="square" lIns="0" tIns="0" rIns="0" bIns="0" rtlCol="0"/>
            <a:lstStyle/>
            <a:p>
              <a:endParaRPr/>
            </a:p>
          </p:txBody>
        </p:sp>
        <p:sp>
          <p:nvSpPr>
            <p:cNvPr id="86" name="object 86"/>
            <p:cNvSpPr/>
            <p:nvPr/>
          </p:nvSpPr>
          <p:spPr>
            <a:xfrm>
              <a:off x="6467855" y="3611117"/>
              <a:ext cx="1453515" cy="431165"/>
            </a:xfrm>
            <a:custGeom>
              <a:avLst/>
              <a:gdLst/>
              <a:ahLst/>
              <a:cxnLst/>
              <a:rect l="l" t="t" r="r" b="b"/>
              <a:pathLst>
                <a:path w="1453515" h="431164">
                  <a:moveTo>
                    <a:pt x="0" y="71774"/>
                  </a:moveTo>
                  <a:lnTo>
                    <a:pt x="5640" y="43836"/>
                  </a:lnTo>
                  <a:lnTo>
                    <a:pt x="21022" y="21022"/>
                  </a:lnTo>
                  <a:lnTo>
                    <a:pt x="43836" y="5640"/>
                  </a:lnTo>
                  <a:lnTo>
                    <a:pt x="71774" y="0"/>
                  </a:lnTo>
                  <a:lnTo>
                    <a:pt x="1381320" y="0"/>
                  </a:lnTo>
                  <a:lnTo>
                    <a:pt x="1409257" y="5640"/>
                  </a:lnTo>
                  <a:lnTo>
                    <a:pt x="1432070" y="21022"/>
                  </a:lnTo>
                  <a:lnTo>
                    <a:pt x="1447451" y="43836"/>
                  </a:lnTo>
                  <a:lnTo>
                    <a:pt x="1453090" y="71774"/>
                  </a:lnTo>
                  <a:lnTo>
                    <a:pt x="1453090" y="358866"/>
                  </a:lnTo>
                  <a:lnTo>
                    <a:pt x="1447451" y="386804"/>
                  </a:lnTo>
                  <a:lnTo>
                    <a:pt x="1432070" y="409618"/>
                  </a:lnTo>
                  <a:lnTo>
                    <a:pt x="1409257" y="424999"/>
                  </a:lnTo>
                  <a:lnTo>
                    <a:pt x="1381320" y="430640"/>
                  </a:lnTo>
                  <a:lnTo>
                    <a:pt x="71774" y="430640"/>
                  </a:lnTo>
                  <a:lnTo>
                    <a:pt x="43836" y="424999"/>
                  </a:lnTo>
                  <a:lnTo>
                    <a:pt x="21022" y="409618"/>
                  </a:lnTo>
                  <a:lnTo>
                    <a:pt x="5640" y="386804"/>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87" name="object 87"/>
          <p:cNvSpPr txBox="1"/>
          <p:nvPr/>
        </p:nvSpPr>
        <p:spPr>
          <a:xfrm>
            <a:off x="6820065" y="3663188"/>
            <a:ext cx="749300"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Archery</a:t>
            </a:r>
            <a:endParaRPr sz="1800">
              <a:latin typeface="Carlito"/>
              <a:cs typeface="Carlito"/>
            </a:endParaRPr>
          </a:p>
        </p:txBody>
      </p:sp>
      <p:grpSp>
        <p:nvGrpSpPr>
          <p:cNvPr id="88" name="object 88"/>
          <p:cNvGrpSpPr/>
          <p:nvPr/>
        </p:nvGrpSpPr>
        <p:grpSpPr>
          <a:xfrm>
            <a:off x="4867909" y="3582771"/>
            <a:ext cx="1466215" cy="443865"/>
            <a:chOff x="4867909" y="3582771"/>
            <a:chExt cx="1466215" cy="443865"/>
          </a:xfrm>
        </p:grpSpPr>
        <p:sp>
          <p:nvSpPr>
            <p:cNvPr id="89" name="object 89"/>
            <p:cNvSpPr/>
            <p:nvPr/>
          </p:nvSpPr>
          <p:spPr>
            <a:xfrm>
              <a:off x="4874259" y="3589121"/>
              <a:ext cx="1453515" cy="431165"/>
            </a:xfrm>
            <a:custGeom>
              <a:avLst/>
              <a:gdLst/>
              <a:ahLst/>
              <a:cxnLst/>
              <a:rect l="l" t="t" r="r" b="b"/>
              <a:pathLst>
                <a:path w="1453514" h="431164">
                  <a:moveTo>
                    <a:pt x="1381315" y="0"/>
                  </a:moveTo>
                  <a:lnTo>
                    <a:pt x="71767" y="0"/>
                  </a:lnTo>
                  <a:lnTo>
                    <a:pt x="43832" y="5641"/>
                  </a:lnTo>
                  <a:lnTo>
                    <a:pt x="21020" y="21026"/>
                  </a:lnTo>
                  <a:lnTo>
                    <a:pt x="5639" y="43842"/>
                  </a:lnTo>
                  <a:lnTo>
                    <a:pt x="0" y="71780"/>
                  </a:lnTo>
                  <a:lnTo>
                    <a:pt x="0" y="358863"/>
                  </a:lnTo>
                  <a:lnTo>
                    <a:pt x="5639" y="386806"/>
                  </a:lnTo>
                  <a:lnTo>
                    <a:pt x="21020" y="409622"/>
                  </a:lnTo>
                  <a:lnTo>
                    <a:pt x="43832" y="425004"/>
                  </a:lnTo>
                  <a:lnTo>
                    <a:pt x="71767" y="430644"/>
                  </a:lnTo>
                  <a:lnTo>
                    <a:pt x="1381315" y="430644"/>
                  </a:lnTo>
                  <a:lnTo>
                    <a:pt x="1409250" y="425004"/>
                  </a:lnTo>
                  <a:lnTo>
                    <a:pt x="1432063" y="409622"/>
                  </a:lnTo>
                  <a:lnTo>
                    <a:pt x="1447443" y="386806"/>
                  </a:lnTo>
                  <a:lnTo>
                    <a:pt x="1453083" y="358863"/>
                  </a:lnTo>
                  <a:lnTo>
                    <a:pt x="1453083" y="71780"/>
                  </a:lnTo>
                  <a:lnTo>
                    <a:pt x="1447443" y="43842"/>
                  </a:lnTo>
                  <a:lnTo>
                    <a:pt x="1432063" y="21026"/>
                  </a:lnTo>
                  <a:lnTo>
                    <a:pt x="1409250" y="5641"/>
                  </a:lnTo>
                  <a:lnTo>
                    <a:pt x="1381315" y="0"/>
                  </a:lnTo>
                  <a:close/>
                </a:path>
              </a:pathLst>
            </a:custGeom>
            <a:solidFill>
              <a:srgbClr val="7413DC"/>
            </a:solidFill>
          </p:spPr>
          <p:txBody>
            <a:bodyPr wrap="square" lIns="0" tIns="0" rIns="0" bIns="0" rtlCol="0"/>
            <a:lstStyle/>
            <a:p>
              <a:endParaRPr/>
            </a:p>
          </p:txBody>
        </p:sp>
        <p:sp>
          <p:nvSpPr>
            <p:cNvPr id="90" name="object 90"/>
            <p:cNvSpPr/>
            <p:nvPr/>
          </p:nvSpPr>
          <p:spPr>
            <a:xfrm>
              <a:off x="4874259" y="3589121"/>
              <a:ext cx="1453515" cy="431165"/>
            </a:xfrm>
            <a:custGeom>
              <a:avLst/>
              <a:gdLst/>
              <a:ahLst/>
              <a:cxnLst/>
              <a:rect l="l" t="t" r="r" b="b"/>
              <a:pathLst>
                <a:path w="1453514" h="431164">
                  <a:moveTo>
                    <a:pt x="0" y="71774"/>
                  </a:moveTo>
                  <a:lnTo>
                    <a:pt x="5640" y="43836"/>
                  </a:lnTo>
                  <a:lnTo>
                    <a:pt x="21022" y="21022"/>
                  </a:lnTo>
                  <a:lnTo>
                    <a:pt x="43836" y="5640"/>
                  </a:lnTo>
                  <a:lnTo>
                    <a:pt x="71774" y="0"/>
                  </a:lnTo>
                  <a:lnTo>
                    <a:pt x="1381320" y="0"/>
                  </a:lnTo>
                  <a:lnTo>
                    <a:pt x="1409257" y="5640"/>
                  </a:lnTo>
                  <a:lnTo>
                    <a:pt x="1432070" y="21022"/>
                  </a:lnTo>
                  <a:lnTo>
                    <a:pt x="1447451" y="43836"/>
                  </a:lnTo>
                  <a:lnTo>
                    <a:pt x="1453090" y="71774"/>
                  </a:lnTo>
                  <a:lnTo>
                    <a:pt x="1453090" y="358866"/>
                  </a:lnTo>
                  <a:lnTo>
                    <a:pt x="1447451" y="386804"/>
                  </a:lnTo>
                  <a:lnTo>
                    <a:pt x="1432070" y="409618"/>
                  </a:lnTo>
                  <a:lnTo>
                    <a:pt x="1409257" y="424999"/>
                  </a:lnTo>
                  <a:lnTo>
                    <a:pt x="1381320" y="430640"/>
                  </a:lnTo>
                  <a:lnTo>
                    <a:pt x="71774" y="430640"/>
                  </a:lnTo>
                  <a:lnTo>
                    <a:pt x="43836" y="424999"/>
                  </a:lnTo>
                  <a:lnTo>
                    <a:pt x="21022" y="409618"/>
                  </a:lnTo>
                  <a:lnTo>
                    <a:pt x="5640" y="386804"/>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91" name="object 91"/>
          <p:cNvSpPr txBox="1"/>
          <p:nvPr/>
        </p:nvSpPr>
        <p:spPr>
          <a:xfrm>
            <a:off x="5176151" y="3641852"/>
            <a:ext cx="849630"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Shooting</a:t>
            </a:r>
            <a:endParaRPr sz="1800">
              <a:latin typeface="Carlito"/>
              <a:cs typeface="Carlito"/>
            </a:endParaRPr>
          </a:p>
        </p:txBody>
      </p:sp>
      <p:grpSp>
        <p:nvGrpSpPr>
          <p:cNvPr id="92" name="object 92"/>
          <p:cNvGrpSpPr/>
          <p:nvPr/>
        </p:nvGrpSpPr>
        <p:grpSpPr>
          <a:xfrm>
            <a:off x="6461505" y="2992462"/>
            <a:ext cx="1466215" cy="443865"/>
            <a:chOff x="6461505" y="2992462"/>
            <a:chExt cx="1466215" cy="443865"/>
          </a:xfrm>
        </p:grpSpPr>
        <p:sp>
          <p:nvSpPr>
            <p:cNvPr id="93" name="object 93"/>
            <p:cNvSpPr/>
            <p:nvPr/>
          </p:nvSpPr>
          <p:spPr>
            <a:xfrm>
              <a:off x="6467855" y="2998812"/>
              <a:ext cx="1453515" cy="431165"/>
            </a:xfrm>
            <a:custGeom>
              <a:avLst/>
              <a:gdLst/>
              <a:ahLst/>
              <a:cxnLst/>
              <a:rect l="l" t="t" r="r" b="b"/>
              <a:pathLst>
                <a:path w="1453515" h="431164">
                  <a:moveTo>
                    <a:pt x="1381315" y="0"/>
                  </a:moveTo>
                  <a:lnTo>
                    <a:pt x="71767" y="0"/>
                  </a:lnTo>
                  <a:lnTo>
                    <a:pt x="43832" y="5639"/>
                  </a:lnTo>
                  <a:lnTo>
                    <a:pt x="21020" y="21021"/>
                  </a:lnTo>
                  <a:lnTo>
                    <a:pt x="5639" y="43837"/>
                  </a:lnTo>
                  <a:lnTo>
                    <a:pt x="0" y="71780"/>
                  </a:lnTo>
                  <a:lnTo>
                    <a:pt x="0" y="358863"/>
                  </a:lnTo>
                  <a:lnTo>
                    <a:pt x="5639" y="386806"/>
                  </a:lnTo>
                  <a:lnTo>
                    <a:pt x="21020" y="409622"/>
                  </a:lnTo>
                  <a:lnTo>
                    <a:pt x="43832" y="425004"/>
                  </a:lnTo>
                  <a:lnTo>
                    <a:pt x="71767" y="430644"/>
                  </a:lnTo>
                  <a:lnTo>
                    <a:pt x="1381315" y="430644"/>
                  </a:lnTo>
                  <a:lnTo>
                    <a:pt x="1409252" y="425004"/>
                  </a:lnTo>
                  <a:lnTo>
                    <a:pt x="1432069" y="409622"/>
                  </a:lnTo>
                  <a:lnTo>
                    <a:pt x="1447454" y="386806"/>
                  </a:lnTo>
                  <a:lnTo>
                    <a:pt x="1453095" y="358863"/>
                  </a:lnTo>
                  <a:lnTo>
                    <a:pt x="1453095" y="71780"/>
                  </a:lnTo>
                  <a:lnTo>
                    <a:pt x="1447454" y="43837"/>
                  </a:lnTo>
                  <a:lnTo>
                    <a:pt x="1432069" y="21021"/>
                  </a:lnTo>
                  <a:lnTo>
                    <a:pt x="1409252" y="5639"/>
                  </a:lnTo>
                  <a:lnTo>
                    <a:pt x="1381315" y="0"/>
                  </a:lnTo>
                  <a:close/>
                </a:path>
              </a:pathLst>
            </a:custGeom>
            <a:solidFill>
              <a:srgbClr val="7413DC"/>
            </a:solidFill>
          </p:spPr>
          <p:txBody>
            <a:bodyPr wrap="square" lIns="0" tIns="0" rIns="0" bIns="0" rtlCol="0"/>
            <a:lstStyle/>
            <a:p>
              <a:endParaRPr/>
            </a:p>
          </p:txBody>
        </p:sp>
        <p:sp>
          <p:nvSpPr>
            <p:cNvPr id="94" name="object 94"/>
            <p:cNvSpPr/>
            <p:nvPr/>
          </p:nvSpPr>
          <p:spPr>
            <a:xfrm>
              <a:off x="6467855" y="2998812"/>
              <a:ext cx="1453515" cy="431165"/>
            </a:xfrm>
            <a:custGeom>
              <a:avLst/>
              <a:gdLst/>
              <a:ahLst/>
              <a:cxnLst/>
              <a:rect l="l" t="t" r="r" b="b"/>
              <a:pathLst>
                <a:path w="1453515" h="431164">
                  <a:moveTo>
                    <a:pt x="0" y="71774"/>
                  </a:moveTo>
                  <a:lnTo>
                    <a:pt x="5640" y="43836"/>
                  </a:lnTo>
                  <a:lnTo>
                    <a:pt x="21022" y="21022"/>
                  </a:lnTo>
                  <a:lnTo>
                    <a:pt x="43836" y="5640"/>
                  </a:lnTo>
                  <a:lnTo>
                    <a:pt x="71774" y="0"/>
                  </a:lnTo>
                  <a:lnTo>
                    <a:pt x="1381320" y="0"/>
                  </a:lnTo>
                  <a:lnTo>
                    <a:pt x="1409257" y="5640"/>
                  </a:lnTo>
                  <a:lnTo>
                    <a:pt x="1432070" y="21022"/>
                  </a:lnTo>
                  <a:lnTo>
                    <a:pt x="1447451" y="43836"/>
                  </a:lnTo>
                  <a:lnTo>
                    <a:pt x="1453090" y="71774"/>
                  </a:lnTo>
                  <a:lnTo>
                    <a:pt x="1453090" y="358866"/>
                  </a:lnTo>
                  <a:lnTo>
                    <a:pt x="1447451" y="386804"/>
                  </a:lnTo>
                  <a:lnTo>
                    <a:pt x="1432070" y="409618"/>
                  </a:lnTo>
                  <a:lnTo>
                    <a:pt x="1409257" y="424999"/>
                  </a:lnTo>
                  <a:lnTo>
                    <a:pt x="1381320" y="430640"/>
                  </a:lnTo>
                  <a:lnTo>
                    <a:pt x="71774" y="430640"/>
                  </a:lnTo>
                  <a:lnTo>
                    <a:pt x="43836" y="424999"/>
                  </a:lnTo>
                  <a:lnTo>
                    <a:pt x="21022" y="409618"/>
                  </a:lnTo>
                  <a:lnTo>
                    <a:pt x="5640" y="386804"/>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95" name="object 95"/>
          <p:cNvSpPr txBox="1"/>
          <p:nvPr/>
        </p:nvSpPr>
        <p:spPr>
          <a:xfrm>
            <a:off x="6911035" y="3050540"/>
            <a:ext cx="567055"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Flying</a:t>
            </a:r>
            <a:endParaRPr sz="1800">
              <a:latin typeface="Carlito"/>
              <a:cs typeface="Carlito"/>
            </a:endParaRPr>
          </a:p>
        </p:txBody>
      </p:sp>
      <p:grpSp>
        <p:nvGrpSpPr>
          <p:cNvPr id="96" name="object 96"/>
          <p:cNvGrpSpPr/>
          <p:nvPr/>
        </p:nvGrpSpPr>
        <p:grpSpPr>
          <a:xfrm>
            <a:off x="8078775" y="2992462"/>
            <a:ext cx="1466215" cy="443865"/>
            <a:chOff x="8078775" y="2992462"/>
            <a:chExt cx="1466215" cy="443865"/>
          </a:xfrm>
        </p:grpSpPr>
        <p:sp>
          <p:nvSpPr>
            <p:cNvPr id="97" name="object 97"/>
            <p:cNvSpPr/>
            <p:nvPr/>
          </p:nvSpPr>
          <p:spPr>
            <a:xfrm>
              <a:off x="8085125" y="2998812"/>
              <a:ext cx="1453515" cy="431165"/>
            </a:xfrm>
            <a:custGeom>
              <a:avLst/>
              <a:gdLst/>
              <a:ahLst/>
              <a:cxnLst/>
              <a:rect l="l" t="t" r="r" b="b"/>
              <a:pathLst>
                <a:path w="1453515" h="431164">
                  <a:moveTo>
                    <a:pt x="1381315" y="0"/>
                  </a:moveTo>
                  <a:lnTo>
                    <a:pt x="71780" y="0"/>
                  </a:lnTo>
                  <a:lnTo>
                    <a:pt x="43837" y="5639"/>
                  </a:lnTo>
                  <a:lnTo>
                    <a:pt x="21021" y="21021"/>
                  </a:lnTo>
                  <a:lnTo>
                    <a:pt x="5639" y="43837"/>
                  </a:lnTo>
                  <a:lnTo>
                    <a:pt x="0" y="71780"/>
                  </a:lnTo>
                  <a:lnTo>
                    <a:pt x="0" y="358863"/>
                  </a:lnTo>
                  <a:lnTo>
                    <a:pt x="5639" y="386806"/>
                  </a:lnTo>
                  <a:lnTo>
                    <a:pt x="21021" y="409622"/>
                  </a:lnTo>
                  <a:lnTo>
                    <a:pt x="43837" y="425004"/>
                  </a:lnTo>
                  <a:lnTo>
                    <a:pt x="71780" y="430644"/>
                  </a:lnTo>
                  <a:lnTo>
                    <a:pt x="1381315" y="430644"/>
                  </a:lnTo>
                  <a:lnTo>
                    <a:pt x="1409252" y="425004"/>
                  </a:lnTo>
                  <a:lnTo>
                    <a:pt x="1432069" y="409622"/>
                  </a:lnTo>
                  <a:lnTo>
                    <a:pt x="1447454" y="386806"/>
                  </a:lnTo>
                  <a:lnTo>
                    <a:pt x="1453095" y="358863"/>
                  </a:lnTo>
                  <a:lnTo>
                    <a:pt x="1453095" y="71780"/>
                  </a:lnTo>
                  <a:lnTo>
                    <a:pt x="1447454" y="43837"/>
                  </a:lnTo>
                  <a:lnTo>
                    <a:pt x="1432069" y="21021"/>
                  </a:lnTo>
                  <a:lnTo>
                    <a:pt x="1409252" y="5639"/>
                  </a:lnTo>
                  <a:lnTo>
                    <a:pt x="1381315" y="0"/>
                  </a:lnTo>
                  <a:close/>
                </a:path>
              </a:pathLst>
            </a:custGeom>
            <a:solidFill>
              <a:srgbClr val="7413DC"/>
            </a:solidFill>
          </p:spPr>
          <p:txBody>
            <a:bodyPr wrap="square" lIns="0" tIns="0" rIns="0" bIns="0" rtlCol="0"/>
            <a:lstStyle/>
            <a:p>
              <a:endParaRPr/>
            </a:p>
          </p:txBody>
        </p:sp>
        <p:sp>
          <p:nvSpPr>
            <p:cNvPr id="98" name="object 98"/>
            <p:cNvSpPr/>
            <p:nvPr/>
          </p:nvSpPr>
          <p:spPr>
            <a:xfrm>
              <a:off x="8085125" y="2998812"/>
              <a:ext cx="1453515" cy="431165"/>
            </a:xfrm>
            <a:custGeom>
              <a:avLst/>
              <a:gdLst/>
              <a:ahLst/>
              <a:cxnLst/>
              <a:rect l="l" t="t" r="r" b="b"/>
              <a:pathLst>
                <a:path w="1453515" h="431164">
                  <a:moveTo>
                    <a:pt x="0" y="71774"/>
                  </a:moveTo>
                  <a:lnTo>
                    <a:pt x="5640" y="43836"/>
                  </a:lnTo>
                  <a:lnTo>
                    <a:pt x="21022" y="21022"/>
                  </a:lnTo>
                  <a:lnTo>
                    <a:pt x="43836" y="5640"/>
                  </a:lnTo>
                  <a:lnTo>
                    <a:pt x="71774" y="0"/>
                  </a:lnTo>
                  <a:lnTo>
                    <a:pt x="1381320" y="0"/>
                  </a:lnTo>
                  <a:lnTo>
                    <a:pt x="1409257" y="5640"/>
                  </a:lnTo>
                  <a:lnTo>
                    <a:pt x="1432070" y="21022"/>
                  </a:lnTo>
                  <a:lnTo>
                    <a:pt x="1447451" y="43836"/>
                  </a:lnTo>
                  <a:lnTo>
                    <a:pt x="1453090" y="71774"/>
                  </a:lnTo>
                  <a:lnTo>
                    <a:pt x="1453090" y="358866"/>
                  </a:lnTo>
                  <a:lnTo>
                    <a:pt x="1447451" y="386804"/>
                  </a:lnTo>
                  <a:lnTo>
                    <a:pt x="1432070" y="409618"/>
                  </a:lnTo>
                  <a:lnTo>
                    <a:pt x="1409257" y="424999"/>
                  </a:lnTo>
                  <a:lnTo>
                    <a:pt x="1381320" y="430640"/>
                  </a:lnTo>
                  <a:lnTo>
                    <a:pt x="71774" y="430640"/>
                  </a:lnTo>
                  <a:lnTo>
                    <a:pt x="43836" y="424999"/>
                  </a:lnTo>
                  <a:lnTo>
                    <a:pt x="21022" y="409618"/>
                  </a:lnTo>
                  <a:lnTo>
                    <a:pt x="5640" y="386804"/>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99" name="object 99"/>
          <p:cNvSpPr txBox="1"/>
          <p:nvPr/>
        </p:nvSpPr>
        <p:spPr>
          <a:xfrm>
            <a:off x="8472614" y="3050540"/>
            <a:ext cx="678180"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Cycling</a:t>
            </a:r>
            <a:endParaRPr sz="1800">
              <a:latin typeface="Carlito"/>
              <a:cs typeface="Carlito"/>
            </a:endParaRPr>
          </a:p>
        </p:txBody>
      </p:sp>
      <p:grpSp>
        <p:nvGrpSpPr>
          <p:cNvPr id="100" name="object 100"/>
          <p:cNvGrpSpPr/>
          <p:nvPr/>
        </p:nvGrpSpPr>
        <p:grpSpPr>
          <a:xfrm>
            <a:off x="3238804" y="2992462"/>
            <a:ext cx="1466215" cy="443865"/>
            <a:chOff x="3238804" y="2992462"/>
            <a:chExt cx="1466215" cy="443865"/>
          </a:xfrm>
        </p:grpSpPr>
        <p:sp>
          <p:nvSpPr>
            <p:cNvPr id="101" name="object 101"/>
            <p:cNvSpPr/>
            <p:nvPr/>
          </p:nvSpPr>
          <p:spPr>
            <a:xfrm>
              <a:off x="3245154" y="2998812"/>
              <a:ext cx="1453515" cy="431165"/>
            </a:xfrm>
            <a:custGeom>
              <a:avLst/>
              <a:gdLst/>
              <a:ahLst/>
              <a:cxnLst/>
              <a:rect l="l" t="t" r="r" b="b"/>
              <a:pathLst>
                <a:path w="1453514" h="431164">
                  <a:moveTo>
                    <a:pt x="1381315" y="0"/>
                  </a:moveTo>
                  <a:lnTo>
                    <a:pt x="71767" y="0"/>
                  </a:lnTo>
                  <a:lnTo>
                    <a:pt x="43832" y="5639"/>
                  </a:lnTo>
                  <a:lnTo>
                    <a:pt x="21020" y="21021"/>
                  </a:lnTo>
                  <a:lnTo>
                    <a:pt x="5639" y="43837"/>
                  </a:lnTo>
                  <a:lnTo>
                    <a:pt x="0" y="71780"/>
                  </a:lnTo>
                  <a:lnTo>
                    <a:pt x="0" y="358863"/>
                  </a:lnTo>
                  <a:lnTo>
                    <a:pt x="5639" y="386806"/>
                  </a:lnTo>
                  <a:lnTo>
                    <a:pt x="21020" y="409622"/>
                  </a:lnTo>
                  <a:lnTo>
                    <a:pt x="43832" y="425004"/>
                  </a:lnTo>
                  <a:lnTo>
                    <a:pt x="71767" y="430644"/>
                  </a:lnTo>
                  <a:lnTo>
                    <a:pt x="1381315" y="430644"/>
                  </a:lnTo>
                  <a:lnTo>
                    <a:pt x="1409250" y="425004"/>
                  </a:lnTo>
                  <a:lnTo>
                    <a:pt x="1432063" y="409622"/>
                  </a:lnTo>
                  <a:lnTo>
                    <a:pt x="1447443" y="386806"/>
                  </a:lnTo>
                  <a:lnTo>
                    <a:pt x="1453083" y="358863"/>
                  </a:lnTo>
                  <a:lnTo>
                    <a:pt x="1453083" y="71780"/>
                  </a:lnTo>
                  <a:lnTo>
                    <a:pt x="1447443" y="43837"/>
                  </a:lnTo>
                  <a:lnTo>
                    <a:pt x="1432063" y="21021"/>
                  </a:lnTo>
                  <a:lnTo>
                    <a:pt x="1409250" y="5639"/>
                  </a:lnTo>
                  <a:lnTo>
                    <a:pt x="1381315" y="0"/>
                  </a:lnTo>
                  <a:close/>
                </a:path>
              </a:pathLst>
            </a:custGeom>
            <a:solidFill>
              <a:srgbClr val="7413DC"/>
            </a:solidFill>
          </p:spPr>
          <p:txBody>
            <a:bodyPr wrap="square" lIns="0" tIns="0" rIns="0" bIns="0" rtlCol="0"/>
            <a:lstStyle/>
            <a:p>
              <a:endParaRPr/>
            </a:p>
          </p:txBody>
        </p:sp>
        <p:sp>
          <p:nvSpPr>
            <p:cNvPr id="102" name="object 102"/>
            <p:cNvSpPr/>
            <p:nvPr/>
          </p:nvSpPr>
          <p:spPr>
            <a:xfrm>
              <a:off x="3245154" y="2998812"/>
              <a:ext cx="1453515" cy="431165"/>
            </a:xfrm>
            <a:custGeom>
              <a:avLst/>
              <a:gdLst/>
              <a:ahLst/>
              <a:cxnLst/>
              <a:rect l="l" t="t" r="r" b="b"/>
              <a:pathLst>
                <a:path w="1453514" h="431164">
                  <a:moveTo>
                    <a:pt x="0" y="71774"/>
                  </a:moveTo>
                  <a:lnTo>
                    <a:pt x="5640" y="43836"/>
                  </a:lnTo>
                  <a:lnTo>
                    <a:pt x="21022" y="21022"/>
                  </a:lnTo>
                  <a:lnTo>
                    <a:pt x="43836" y="5640"/>
                  </a:lnTo>
                  <a:lnTo>
                    <a:pt x="71774" y="0"/>
                  </a:lnTo>
                  <a:lnTo>
                    <a:pt x="1381320" y="0"/>
                  </a:lnTo>
                  <a:lnTo>
                    <a:pt x="1409257" y="5640"/>
                  </a:lnTo>
                  <a:lnTo>
                    <a:pt x="1432070" y="21022"/>
                  </a:lnTo>
                  <a:lnTo>
                    <a:pt x="1447451" y="43836"/>
                  </a:lnTo>
                  <a:lnTo>
                    <a:pt x="1453090" y="71774"/>
                  </a:lnTo>
                  <a:lnTo>
                    <a:pt x="1453090" y="358866"/>
                  </a:lnTo>
                  <a:lnTo>
                    <a:pt x="1447451" y="386804"/>
                  </a:lnTo>
                  <a:lnTo>
                    <a:pt x="1432070" y="409618"/>
                  </a:lnTo>
                  <a:lnTo>
                    <a:pt x="1409257" y="424999"/>
                  </a:lnTo>
                  <a:lnTo>
                    <a:pt x="1381320" y="430640"/>
                  </a:lnTo>
                  <a:lnTo>
                    <a:pt x="71774" y="430640"/>
                  </a:lnTo>
                  <a:lnTo>
                    <a:pt x="43836" y="424999"/>
                  </a:lnTo>
                  <a:lnTo>
                    <a:pt x="21022" y="409618"/>
                  </a:lnTo>
                  <a:lnTo>
                    <a:pt x="5640" y="386804"/>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103" name="object 103"/>
          <p:cNvSpPr txBox="1"/>
          <p:nvPr/>
        </p:nvSpPr>
        <p:spPr>
          <a:xfrm>
            <a:off x="3476548" y="3050540"/>
            <a:ext cx="990600"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Swimming</a:t>
            </a:r>
            <a:endParaRPr sz="1800">
              <a:latin typeface="Carlito"/>
              <a:cs typeface="Carlito"/>
            </a:endParaRPr>
          </a:p>
        </p:txBody>
      </p:sp>
      <p:grpSp>
        <p:nvGrpSpPr>
          <p:cNvPr id="104" name="object 104"/>
          <p:cNvGrpSpPr/>
          <p:nvPr/>
        </p:nvGrpSpPr>
        <p:grpSpPr>
          <a:xfrm>
            <a:off x="8078775" y="3604767"/>
            <a:ext cx="1466215" cy="443865"/>
            <a:chOff x="8078775" y="3604767"/>
            <a:chExt cx="1466215" cy="443865"/>
          </a:xfrm>
        </p:grpSpPr>
        <p:sp>
          <p:nvSpPr>
            <p:cNvPr id="105" name="object 105"/>
            <p:cNvSpPr/>
            <p:nvPr/>
          </p:nvSpPr>
          <p:spPr>
            <a:xfrm>
              <a:off x="8085125" y="3611117"/>
              <a:ext cx="1453515" cy="431165"/>
            </a:xfrm>
            <a:custGeom>
              <a:avLst/>
              <a:gdLst/>
              <a:ahLst/>
              <a:cxnLst/>
              <a:rect l="l" t="t" r="r" b="b"/>
              <a:pathLst>
                <a:path w="1453515" h="431164">
                  <a:moveTo>
                    <a:pt x="1381315" y="0"/>
                  </a:moveTo>
                  <a:lnTo>
                    <a:pt x="71780" y="0"/>
                  </a:lnTo>
                  <a:lnTo>
                    <a:pt x="43837" y="5639"/>
                  </a:lnTo>
                  <a:lnTo>
                    <a:pt x="21021" y="21020"/>
                  </a:lnTo>
                  <a:lnTo>
                    <a:pt x="5639" y="43832"/>
                  </a:lnTo>
                  <a:lnTo>
                    <a:pt x="0" y="71767"/>
                  </a:lnTo>
                  <a:lnTo>
                    <a:pt x="0" y="358863"/>
                  </a:lnTo>
                  <a:lnTo>
                    <a:pt x="5639" y="386801"/>
                  </a:lnTo>
                  <a:lnTo>
                    <a:pt x="21021" y="409617"/>
                  </a:lnTo>
                  <a:lnTo>
                    <a:pt x="43837" y="425002"/>
                  </a:lnTo>
                  <a:lnTo>
                    <a:pt x="71780" y="430644"/>
                  </a:lnTo>
                  <a:lnTo>
                    <a:pt x="1381315" y="430644"/>
                  </a:lnTo>
                  <a:lnTo>
                    <a:pt x="1409252" y="425002"/>
                  </a:lnTo>
                  <a:lnTo>
                    <a:pt x="1432069" y="409617"/>
                  </a:lnTo>
                  <a:lnTo>
                    <a:pt x="1447454" y="386801"/>
                  </a:lnTo>
                  <a:lnTo>
                    <a:pt x="1453095" y="358863"/>
                  </a:lnTo>
                  <a:lnTo>
                    <a:pt x="1453095" y="71767"/>
                  </a:lnTo>
                  <a:lnTo>
                    <a:pt x="1447454" y="43832"/>
                  </a:lnTo>
                  <a:lnTo>
                    <a:pt x="1432069" y="21020"/>
                  </a:lnTo>
                  <a:lnTo>
                    <a:pt x="1409252" y="5639"/>
                  </a:lnTo>
                  <a:lnTo>
                    <a:pt x="1381315" y="0"/>
                  </a:lnTo>
                  <a:close/>
                </a:path>
              </a:pathLst>
            </a:custGeom>
            <a:solidFill>
              <a:srgbClr val="7413DC"/>
            </a:solidFill>
          </p:spPr>
          <p:txBody>
            <a:bodyPr wrap="square" lIns="0" tIns="0" rIns="0" bIns="0" rtlCol="0"/>
            <a:lstStyle/>
            <a:p>
              <a:endParaRPr/>
            </a:p>
          </p:txBody>
        </p:sp>
        <p:sp>
          <p:nvSpPr>
            <p:cNvPr id="106" name="object 106"/>
            <p:cNvSpPr/>
            <p:nvPr/>
          </p:nvSpPr>
          <p:spPr>
            <a:xfrm>
              <a:off x="8085125" y="3611117"/>
              <a:ext cx="1453515" cy="431165"/>
            </a:xfrm>
            <a:custGeom>
              <a:avLst/>
              <a:gdLst/>
              <a:ahLst/>
              <a:cxnLst/>
              <a:rect l="l" t="t" r="r" b="b"/>
              <a:pathLst>
                <a:path w="1453515" h="431164">
                  <a:moveTo>
                    <a:pt x="0" y="71774"/>
                  </a:moveTo>
                  <a:lnTo>
                    <a:pt x="5640" y="43836"/>
                  </a:lnTo>
                  <a:lnTo>
                    <a:pt x="21022" y="21022"/>
                  </a:lnTo>
                  <a:lnTo>
                    <a:pt x="43836" y="5640"/>
                  </a:lnTo>
                  <a:lnTo>
                    <a:pt x="71774" y="0"/>
                  </a:lnTo>
                  <a:lnTo>
                    <a:pt x="1381320" y="0"/>
                  </a:lnTo>
                  <a:lnTo>
                    <a:pt x="1409257" y="5640"/>
                  </a:lnTo>
                  <a:lnTo>
                    <a:pt x="1432070" y="21022"/>
                  </a:lnTo>
                  <a:lnTo>
                    <a:pt x="1447451" y="43836"/>
                  </a:lnTo>
                  <a:lnTo>
                    <a:pt x="1453090" y="71774"/>
                  </a:lnTo>
                  <a:lnTo>
                    <a:pt x="1453090" y="358866"/>
                  </a:lnTo>
                  <a:lnTo>
                    <a:pt x="1447451" y="386804"/>
                  </a:lnTo>
                  <a:lnTo>
                    <a:pt x="1432070" y="409618"/>
                  </a:lnTo>
                  <a:lnTo>
                    <a:pt x="1409257" y="424999"/>
                  </a:lnTo>
                  <a:lnTo>
                    <a:pt x="1381320" y="430640"/>
                  </a:lnTo>
                  <a:lnTo>
                    <a:pt x="71774" y="430640"/>
                  </a:lnTo>
                  <a:lnTo>
                    <a:pt x="43836" y="424999"/>
                  </a:lnTo>
                  <a:lnTo>
                    <a:pt x="21022" y="409618"/>
                  </a:lnTo>
                  <a:lnTo>
                    <a:pt x="5640" y="386804"/>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107" name="object 107"/>
          <p:cNvSpPr txBox="1"/>
          <p:nvPr/>
        </p:nvSpPr>
        <p:spPr>
          <a:xfrm>
            <a:off x="8444420" y="3663188"/>
            <a:ext cx="734695"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Boating</a:t>
            </a:r>
            <a:endParaRPr sz="1800">
              <a:latin typeface="Carlito"/>
              <a:cs typeface="Carlito"/>
            </a:endParaRPr>
          </a:p>
        </p:txBody>
      </p:sp>
      <p:grpSp>
        <p:nvGrpSpPr>
          <p:cNvPr id="108" name="object 108"/>
          <p:cNvGrpSpPr/>
          <p:nvPr/>
        </p:nvGrpSpPr>
        <p:grpSpPr>
          <a:xfrm>
            <a:off x="9640151" y="2992462"/>
            <a:ext cx="1861820" cy="443865"/>
            <a:chOff x="9640151" y="2992462"/>
            <a:chExt cx="1861820" cy="443865"/>
          </a:xfrm>
        </p:grpSpPr>
        <p:sp>
          <p:nvSpPr>
            <p:cNvPr id="109" name="object 109"/>
            <p:cNvSpPr/>
            <p:nvPr/>
          </p:nvSpPr>
          <p:spPr>
            <a:xfrm>
              <a:off x="9646501" y="2998812"/>
              <a:ext cx="1849120" cy="431165"/>
            </a:xfrm>
            <a:custGeom>
              <a:avLst/>
              <a:gdLst/>
              <a:ahLst/>
              <a:cxnLst/>
              <a:rect l="l" t="t" r="r" b="b"/>
              <a:pathLst>
                <a:path w="1849120" h="431164">
                  <a:moveTo>
                    <a:pt x="1776806" y="0"/>
                  </a:moveTo>
                  <a:lnTo>
                    <a:pt x="71780" y="0"/>
                  </a:lnTo>
                  <a:lnTo>
                    <a:pt x="43842" y="5639"/>
                  </a:lnTo>
                  <a:lnTo>
                    <a:pt x="21026" y="21021"/>
                  </a:lnTo>
                  <a:lnTo>
                    <a:pt x="5641" y="43837"/>
                  </a:lnTo>
                  <a:lnTo>
                    <a:pt x="0" y="71780"/>
                  </a:lnTo>
                  <a:lnTo>
                    <a:pt x="0" y="358863"/>
                  </a:lnTo>
                  <a:lnTo>
                    <a:pt x="5641" y="386806"/>
                  </a:lnTo>
                  <a:lnTo>
                    <a:pt x="21026" y="409622"/>
                  </a:lnTo>
                  <a:lnTo>
                    <a:pt x="43842" y="425004"/>
                  </a:lnTo>
                  <a:lnTo>
                    <a:pt x="71780" y="430644"/>
                  </a:lnTo>
                  <a:lnTo>
                    <a:pt x="1776806" y="430644"/>
                  </a:lnTo>
                  <a:lnTo>
                    <a:pt x="1804741" y="425004"/>
                  </a:lnTo>
                  <a:lnTo>
                    <a:pt x="1827553" y="409622"/>
                  </a:lnTo>
                  <a:lnTo>
                    <a:pt x="1842934" y="386806"/>
                  </a:lnTo>
                  <a:lnTo>
                    <a:pt x="1848573" y="358863"/>
                  </a:lnTo>
                  <a:lnTo>
                    <a:pt x="1848573" y="71780"/>
                  </a:lnTo>
                  <a:lnTo>
                    <a:pt x="1842934" y="43837"/>
                  </a:lnTo>
                  <a:lnTo>
                    <a:pt x="1827553" y="21021"/>
                  </a:lnTo>
                  <a:lnTo>
                    <a:pt x="1804741" y="5639"/>
                  </a:lnTo>
                  <a:lnTo>
                    <a:pt x="1776806" y="0"/>
                  </a:lnTo>
                  <a:close/>
                </a:path>
              </a:pathLst>
            </a:custGeom>
            <a:solidFill>
              <a:srgbClr val="7413DC"/>
            </a:solidFill>
          </p:spPr>
          <p:txBody>
            <a:bodyPr wrap="square" lIns="0" tIns="0" rIns="0" bIns="0" rtlCol="0"/>
            <a:lstStyle/>
            <a:p>
              <a:endParaRPr/>
            </a:p>
          </p:txBody>
        </p:sp>
        <p:sp>
          <p:nvSpPr>
            <p:cNvPr id="110" name="object 110"/>
            <p:cNvSpPr/>
            <p:nvPr/>
          </p:nvSpPr>
          <p:spPr>
            <a:xfrm>
              <a:off x="9646501" y="2998812"/>
              <a:ext cx="1849120" cy="431165"/>
            </a:xfrm>
            <a:custGeom>
              <a:avLst/>
              <a:gdLst/>
              <a:ahLst/>
              <a:cxnLst/>
              <a:rect l="l" t="t" r="r" b="b"/>
              <a:pathLst>
                <a:path w="1849120" h="431164">
                  <a:moveTo>
                    <a:pt x="0" y="71774"/>
                  </a:moveTo>
                  <a:lnTo>
                    <a:pt x="5640" y="43836"/>
                  </a:lnTo>
                  <a:lnTo>
                    <a:pt x="21022" y="21022"/>
                  </a:lnTo>
                  <a:lnTo>
                    <a:pt x="43836" y="5640"/>
                  </a:lnTo>
                  <a:lnTo>
                    <a:pt x="71773" y="0"/>
                  </a:lnTo>
                  <a:lnTo>
                    <a:pt x="1776801" y="0"/>
                  </a:lnTo>
                  <a:lnTo>
                    <a:pt x="1804739" y="5640"/>
                  </a:lnTo>
                  <a:lnTo>
                    <a:pt x="1827556" y="21022"/>
                  </a:lnTo>
                  <a:lnTo>
                    <a:pt x="1842939" y="43836"/>
                  </a:lnTo>
                  <a:lnTo>
                    <a:pt x="1848581" y="71774"/>
                  </a:lnTo>
                  <a:lnTo>
                    <a:pt x="1848581" y="358866"/>
                  </a:lnTo>
                  <a:lnTo>
                    <a:pt x="1842939" y="386804"/>
                  </a:lnTo>
                  <a:lnTo>
                    <a:pt x="1827556" y="409618"/>
                  </a:lnTo>
                  <a:lnTo>
                    <a:pt x="1804739" y="424999"/>
                  </a:lnTo>
                  <a:lnTo>
                    <a:pt x="1776801" y="430640"/>
                  </a:lnTo>
                  <a:lnTo>
                    <a:pt x="71773" y="430640"/>
                  </a:lnTo>
                  <a:lnTo>
                    <a:pt x="43836" y="424999"/>
                  </a:lnTo>
                  <a:lnTo>
                    <a:pt x="21022" y="409618"/>
                  </a:lnTo>
                  <a:lnTo>
                    <a:pt x="5640" y="386804"/>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111" name="object 111"/>
          <p:cNvSpPr txBox="1"/>
          <p:nvPr/>
        </p:nvSpPr>
        <p:spPr>
          <a:xfrm>
            <a:off x="9960330" y="3050540"/>
            <a:ext cx="1220470"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Performance</a:t>
            </a:r>
            <a:endParaRPr sz="1800">
              <a:latin typeface="Carlito"/>
              <a:cs typeface="Carlito"/>
            </a:endParaRPr>
          </a:p>
        </p:txBody>
      </p:sp>
      <p:grpSp>
        <p:nvGrpSpPr>
          <p:cNvPr id="112" name="object 112"/>
          <p:cNvGrpSpPr/>
          <p:nvPr/>
        </p:nvGrpSpPr>
        <p:grpSpPr>
          <a:xfrm>
            <a:off x="9655391" y="3581387"/>
            <a:ext cx="1846580" cy="443865"/>
            <a:chOff x="9655391" y="3581387"/>
            <a:chExt cx="1846580" cy="443865"/>
          </a:xfrm>
        </p:grpSpPr>
        <p:sp>
          <p:nvSpPr>
            <p:cNvPr id="113" name="object 113"/>
            <p:cNvSpPr/>
            <p:nvPr/>
          </p:nvSpPr>
          <p:spPr>
            <a:xfrm>
              <a:off x="9661741" y="3587737"/>
              <a:ext cx="1833880" cy="431165"/>
            </a:xfrm>
            <a:custGeom>
              <a:avLst/>
              <a:gdLst/>
              <a:ahLst/>
              <a:cxnLst/>
              <a:rect l="l" t="t" r="r" b="b"/>
              <a:pathLst>
                <a:path w="1833879" h="431164">
                  <a:moveTo>
                    <a:pt x="1761566" y="0"/>
                  </a:moveTo>
                  <a:lnTo>
                    <a:pt x="71780" y="0"/>
                  </a:lnTo>
                  <a:lnTo>
                    <a:pt x="43842" y="5641"/>
                  </a:lnTo>
                  <a:lnTo>
                    <a:pt x="21026" y="21026"/>
                  </a:lnTo>
                  <a:lnTo>
                    <a:pt x="5641" y="43842"/>
                  </a:lnTo>
                  <a:lnTo>
                    <a:pt x="0" y="71780"/>
                  </a:lnTo>
                  <a:lnTo>
                    <a:pt x="0" y="358863"/>
                  </a:lnTo>
                  <a:lnTo>
                    <a:pt x="5641" y="386806"/>
                  </a:lnTo>
                  <a:lnTo>
                    <a:pt x="21026" y="409622"/>
                  </a:lnTo>
                  <a:lnTo>
                    <a:pt x="43842" y="425004"/>
                  </a:lnTo>
                  <a:lnTo>
                    <a:pt x="71780" y="430644"/>
                  </a:lnTo>
                  <a:lnTo>
                    <a:pt x="1761566" y="430644"/>
                  </a:lnTo>
                  <a:lnTo>
                    <a:pt x="1789501" y="425004"/>
                  </a:lnTo>
                  <a:lnTo>
                    <a:pt x="1812313" y="409622"/>
                  </a:lnTo>
                  <a:lnTo>
                    <a:pt x="1827694" y="386806"/>
                  </a:lnTo>
                  <a:lnTo>
                    <a:pt x="1833333" y="358863"/>
                  </a:lnTo>
                  <a:lnTo>
                    <a:pt x="1833333" y="71780"/>
                  </a:lnTo>
                  <a:lnTo>
                    <a:pt x="1827694" y="43842"/>
                  </a:lnTo>
                  <a:lnTo>
                    <a:pt x="1812313" y="21026"/>
                  </a:lnTo>
                  <a:lnTo>
                    <a:pt x="1789501" y="5641"/>
                  </a:lnTo>
                  <a:lnTo>
                    <a:pt x="1761566" y="0"/>
                  </a:lnTo>
                  <a:close/>
                </a:path>
              </a:pathLst>
            </a:custGeom>
            <a:solidFill>
              <a:srgbClr val="7413DC"/>
            </a:solidFill>
          </p:spPr>
          <p:txBody>
            <a:bodyPr wrap="square" lIns="0" tIns="0" rIns="0" bIns="0" rtlCol="0"/>
            <a:lstStyle/>
            <a:p>
              <a:endParaRPr/>
            </a:p>
          </p:txBody>
        </p:sp>
        <p:sp>
          <p:nvSpPr>
            <p:cNvPr id="114" name="object 114"/>
            <p:cNvSpPr/>
            <p:nvPr/>
          </p:nvSpPr>
          <p:spPr>
            <a:xfrm>
              <a:off x="9661741" y="3587737"/>
              <a:ext cx="1833880" cy="431165"/>
            </a:xfrm>
            <a:custGeom>
              <a:avLst/>
              <a:gdLst/>
              <a:ahLst/>
              <a:cxnLst/>
              <a:rect l="l" t="t" r="r" b="b"/>
              <a:pathLst>
                <a:path w="1833879" h="431164">
                  <a:moveTo>
                    <a:pt x="0" y="71775"/>
                  </a:moveTo>
                  <a:lnTo>
                    <a:pt x="5640" y="43837"/>
                  </a:lnTo>
                  <a:lnTo>
                    <a:pt x="21022" y="21022"/>
                  </a:lnTo>
                  <a:lnTo>
                    <a:pt x="43837" y="5640"/>
                  </a:lnTo>
                  <a:lnTo>
                    <a:pt x="71775" y="0"/>
                  </a:lnTo>
                  <a:lnTo>
                    <a:pt x="1761561" y="0"/>
                  </a:lnTo>
                  <a:lnTo>
                    <a:pt x="1789498" y="5640"/>
                  </a:lnTo>
                  <a:lnTo>
                    <a:pt x="1812311" y="21022"/>
                  </a:lnTo>
                  <a:lnTo>
                    <a:pt x="1827691" y="43837"/>
                  </a:lnTo>
                  <a:lnTo>
                    <a:pt x="1833331" y="71775"/>
                  </a:lnTo>
                  <a:lnTo>
                    <a:pt x="1833331" y="358864"/>
                  </a:lnTo>
                  <a:lnTo>
                    <a:pt x="1827691" y="386802"/>
                  </a:lnTo>
                  <a:lnTo>
                    <a:pt x="1812311" y="409617"/>
                  </a:lnTo>
                  <a:lnTo>
                    <a:pt x="1789498" y="424999"/>
                  </a:lnTo>
                  <a:lnTo>
                    <a:pt x="1761561" y="430640"/>
                  </a:lnTo>
                  <a:lnTo>
                    <a:pt x="71775" y="430640"/>
                  </a:lnTo>
                  <a:lnTo>
                    <a:pt x="43837" y="424999"/>
                  </a:lnTo>
                  <a:lnTo>
                    <a:pt x="21022" y="409617"/>
                  </a:lnTo>
                  <a:lnTo>
                    <a:pt x="5640" y="386802"/>
                  </a:lnTo>
                  <a:lnTo>
                    <a:pt x="0" y="358864"/>
                  </a:lnTo>
                  <a:lnTo>
                    <a:pt x="0" y="71775"/>
                  </a:lnTo>
                  <a:close/>
                </a:path>
              </a:pathLst>
            </a:custGeom>
            <a:ln w="12700">
              <a:solidFill>
                <a:srgbClr val="2F528F"/>
              </a:solidFill>
            </a:ln>
          </p:spPr>
          <p:txBody>
            <a:bodyPr wrap="square" lIns="0" tIns="0" rIns="0" bIns="0" rtlCol="0"/>
            <a:lstStyle/>
            <a:p>
              <a:endParaRPr/>
            </a:p>
          </p:txBody>
        </p:sp>
      </p:grpSp>
      <p:sp>
        <p:nvSpPr>
          <p:cNvPr id="115" name="object 115"/>
          <p:cNvSpPr txBox="1"/>
          <p:nvPr/>
        </p:nvSpPr>
        <p:spPr>
          <a:xfrm>
            <a:off x="10302188" y="3641852"/>
            <a:ext cx="553085"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Radio</a:t>
            </a:r>
            <a:endParaRPr sz="1800">
              <a:latin typeface="Carlito"/>
              <a:cs typeface="Carlito"/>
            </a:endParaRPr>
          </a:p>
        </p:txBody>
      </p:sp>
      <p:grpSp>
        <p:nvGrpSpPr>
          <p:cNvPr id="116" name="object 116"/>
          <p:cNvGrpSpPr/>
          <p:nvPr/>
        </p:nvGrpSpPr>
        <p:grpSpPr>
          <a:xfrm>
            <a:off x="8295843" y="5193982"/>
            <a:ext cx="1539240" cy="443865"/>
            <a:chOff x="8295843" y="5193982"/>
            <a:chExt cx="1539240" cy="443865"/>
          </a:xfrm>
        </p:grpSpPr>
        <p:sp>
          <p:nvSpPr>
            <p:cNvPr id="117" name="object 117"/>
            <p:cNvSpPr/>
            <p:nvPr/>
          </p:nvSpPr>
          <p:spPr>
            <a:xfrm>
              <a:off x="8302193" y="5200332"/>
              <a:ext cx="1526540" cy="431165"/>
            </a:xfrm>
            <a:custGeom>
              <a:avLst/>
              <a:gdLst/>
              <a:ahLst/>
              <a:cxnLst/>
              <a:rect l="l" t="t" r="r" b="b"/>
              <a:pathLst>
                <a:path w="1526540" h="431164">
                  <a:moveTo>
                    <a:pt x="1454454" y="0"/>
                  </a:moveTo>
                  <a:lnTo>
                    <a:pt x="71780" y="0"/>
                  </a:lnTo>
                  <a:lnTo>
                    <a:pt x="43837" y="5641"/>
                  </a:lnTo>
                  <a:lnTo>
                    <a:pt x="21021" y="21026"/>
                  </a:lnTo>
                  <a:lnTo>
                    <a:pt x="5639" y="43842"/>
                  </a:lnTo>
                  <a:lnTo>
                    <a:pt x="0" y="71780"/>
                  </a:lnTo>
                  <a:lnTo>
                    <a:pt x="0" y="358863"/>
                  </a:lnTo>
                  <a:lnTo>
                    <a:pt x="5639" y="386805"/>
                  </a:lnTo>
                  <a:lnTo>
                    <a:pt x="21021" y="409622"/>
                  </a:lnTo>
                  <a:lnTo>
                    <a:pt x="43837" y="425005"/>
                  </a:lnTo>
                  <a:lnTo>
                    <a:pt x="71780" y="430645"/>
                  </a:lnTo>
                  <a:lnTo>
                    <a:pt x="1454454" y="430645"/>
                  </a:lnTo>
                  <a:lnTo>
                    <a:pt x="1482390" y="425005"/>
                  </a:lnTo>
                  <a:lnTo>
                    <a:pt x="1505202" y="409622"/>
                  </a:lnTo>
                  <a:lnTo>
                    <a:pt x="1520582" y="386805"/>
                  </a:lnTo>
                  <a:lnTo>
                    <a:pt x="1526222" y="358863"/>
                  </a:lnTo>
                  <a:lnTo>
                    <a:pt x="1526222" y="71780"/>
                  </a:lnTo>
                  <a:lnTo>
                    <a:pt x="1520582" y="43842"/>
                  </a:lnTo>
                  <a:lnTo>
                    <a:pt x="1505202" y="21026"/>
                  </a:lnTo>
                  <a:lnTo>
                    <a:pt x="1482390" y="5641"/>
                  </a:lnTo>
                  <a:lnTo>
                    <a:pt x="1454454" y="0"/>
                  </a:lnTo>
                  <a:close/>
                </a:path>
              </a:pathLst>
            </a:custGeom>
            <a:solidFill>
              <a:srgbClr val="7413DC"/>
            </a:solidFill>
          </p:spPr>
          <p:txBody>
            <a:bodyPr wrap="square" lIns="0" tIns="0" rIns="0" bIns="0" rtlCol="0"/>
            <a:lstStyle/>
            <a:p>
              <a:endParaRPr/>
            </a:p>
          </p:txBody>
        </p:sp>
        <p:sp>
          <p:nvSpPr>
            <p:cNvPr id="118" name="object 118"/>
            <p:cNvSpPr/>
            <p:nvPr/>
          </p:nvSpPr>
          <p:spPr>
            <a:xfrm>
              <a:off x="8302193" y="5200332"/>
              <a:ext cx="1526540" cy="431165"/>
            </a:xfrm>
            <a:custGeom>
              <a:avLst/>
              <a:gdLst/>
              <a:ahLst/>
              <a:cxnLst/>
              <a:rect l="l" t="t" r="r" b="b"/>
              <a:pathLst>
                <a:path w="1526540" h="431164">
                  <a:moveTo>
                    <a:pt x="0" y="71774"/>
                  </a:moveTo>
                  <a:lnTo>
                    <a:pt x="5640" y="43836"/>
                  </a:lnTo>
                  <a:lnTo>
                    <a:pt x="21022" y="21022"/>
                  </a:lnTo>
                  <a:lnTo>
                    <a:pt x="43836" y="5640"/>
                  </a:lnTo>
                  <a:lnTo>
                    <a:pt x="71774" y="0"/>
                  </a:lnTo>
                  <a:lnTo>
                    <a:pt x="1454450" y="0"/>
                  </a:lnTo>
                  <a:lnTo>
                    <a:pt x="1482388" y="5640"/>
                  </a:lnTo>
                  <a:lnTo>
                    <a:pt x="1505200" y="21022"/>
                  </a:lnTo>
                  <a:lnTo>
                    <a:pt x="1520581" y="43836"/>
                  </a:lnTo>
                  <a:lnTo>
                    <a:pt x="1526220" y="71774"/>
                  </a:lnTo>
                  <a:lnTo>
                    <a:pt x="1526220" y="358866"/>
                  </a:lnTo>
                  <a:lnTo>
                    <a:pt x="1520581" y="386803"/>
                  </a:lnTo>
                  <a:lnTo>
                    <a:pt x="1505200" y="409617"/>
                  </a:lnTo>
                  <a:lnTo>
                    <a:pt x="1482388" y="424999"/>
                  </a:lnTo>
                  <a:lnTo>
                    <a:pt x="1454450" y="430640"/>
                  </a:lnTo>
                  <a:lnTo>
                    <a:pt x="71774" y="430640"/>
                  </a:lnTo>
                  <a:lnTo>
                    <a:pt x="43836" y="424999"/>
                  </a:lnTo>
                  <a:lnTo>
                    <a:pt x="21022" y="409617"/>
                  </a:lnTo>
                  <a:lnTo>
                    <a:pt x="5640" y="386803"/>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119" name="object 119"/>
          <p:cNvSpPr txBox="1"/>
          <p:nvPr/>
        </p:nvSpPr>
        <p:spPr>
          <a:xfrm>
            <a:off x="8672969" y="5254244"/>
            <a:ext cx="785495"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Forestry</a:t>
            </a:r>
            <a:endParaRPr sz="1800">
              <a:latin typeface="Carlito"/>
              <a:cs typeface="Carlito"/>
            </a:endParaRPr>
          </a:p>
        </p:txBody>
      </p:sp>
      <p:grpSp>
        <p:nvGrpSpPr>
          <p:cNvPr id="120" name="object 120"/>
          <p:cNvGrpSpPr/>
          <p:nvPr/>
        </p:nvGrpSpPr>
        <p:grpSpPr>
          <a:xfrm>
            <a:off x="9962515" y="5183708"/>
            <a:ext cx="1539240" cy="443865"/>
            <a:chOff x="9962515" y="5183708"/>
            <a:chExt cx="1539240" cy="443865"/>
          </a:xfrm>
        </p:grpSpPr>
        <p:sp>
          <p:nvSpPr>
            <p:cNvPr id="121" name="object 121"/>
            <p:cNvSpPr/>
            <p:nvPr/>
          </p:nvSpPr>
          <p:spPr>
            <a:xfrm>
              <a:off x="9968865" y="5190058"/>
              <a:ext cx="1526540" cy="431165"/>
            </a:xfrm>
            <a:custGeom>
              <a:avLst/>
              <a:gdLst/>
              <a:ahLst/>
              <a:cxnLst/>
              <a:rect l="l" t="t" r="r" b="b"/>
              <a:pathLst>
                <a:path w="1526540" h="431164">
                  <a:moveTo>
                    <a:pt x="1454442" y="0"/>
                  </a:moveTo>
                  <a:lnTo>
                    <a:pt x="71767" y="0"/>
                  </a:lnTo>
                  <a:lnTo>
                    <a:pt x="43832" y="5639"/>
                  </a:lnTo>
                  <a:lnTo>
                    <a:pt x="21020" y="21020"/>
                  </a:lnTo>
                  <a:lnTo>
                    <a:pt x="5639" y="43832"/>
                  </a:lnTo>
                  <a:lnTo>
                    <a:pt x="0" y="71767"/>
                  </a:lnTo>
                  <a:lnTo>
                    <a:pt x="0" y="358863"/>
                  </a:lnTo>
                  <a:lnTo>
                    <a:pt x="5639" y="386800"/>
                  </a:lnTo>
                  <a:lnTo>
                    <a:pt x="21020" y="409613"/>
                  </a:lnTo>
                  <a:lnTo>
                    <a:pt x="43832" y="424995"/>
                  </a:lnTo>
                  <a:lnTo>
                    <a:pt x="71767" y="430635"/>
                  </a:lnTo>
                  <a:lnTo>
                    <a:pt x="1454442" y="430635"/>
                  </a:lnTo>
                  <a:lnTo>
                    <a:pt x="1482379" y="424995"/>
                  </a:lnTo>
                  <a:lnTo>
                    <a:pt x="1505196" y="409613"/>
                  </a:lnTo>
                  <a:lnTo>
                    <a:pt x="1520580" y="386800"/>
                  </a:lnTo>
                  <a:lnTo>
                    <a:pt x="1526222" y="358863"/>
                  </a:lnTo>
                  <a:lnTo>
                    <a:pt x="1526222" y="71767"/>
                  </a:lnTo>
                  <a:lnTo>
                    <a:pt x="1520580" y="43832"/>
                  </a:lnTo>
                  <a:lnTo>
                    <a:pt x="1505196" y="21020"/>
                  </a:lnTo>
                  <a:lnTo>
                    <a:pt x="1482379" y="5639"/>
                  </a:lnTo>
                  <a:lnTo>
                    <a:pt x="1454442" y="0"/>
                  </a:lnTo>
                  <a:close/>
                </a:path>
              </a:pathLst>
            </a:custGeom>
            <a:solidFill>
              <a:srgbClr val="7413DC"/>
            </a:solidFill>
          </p:spPr>
          <p:txBody>
            <a:bodyPr wrap="square" lIns="0" tIns="0" rIns="0" bIns="0" rtlCol="0"/>
            <a:lstStyle/>
            <a:p>
              <a:endParaRPr/>
            </a:p>
          </p:txBody>
        </p:sp>
        <p:sp>
          <p:nvSpPr>
            <p:cNvPr id="122" name="object 122"/>
            <p:cNvSpPr/>
            <p:nvPr/>
          </p:nvSpPr>
          <p:spPr>
            <a:xfrm>
              <a:off x="9968865" y="5190058"/>
              <a:ext cx="1526540" cy="431165"/>
            </a:xfrm>
            <a:custGeom>
              <a:avLst/>
              <a:gdLst/>
              <a:ahLst/>
              <a:cxnLst/>
              <a:rect l="l" t="t" r="r" b="b"/>
              <a:pathLst>
                <a:path w="1526540" h="431164">
                  <a:moveTo>
                    <a:pt x="0" y="71774"/>
                  </a:moveTo>
                  <a:lnTo>
                    <a:pt x="5640" y="43836"/>
                  </a:lnTo>
                  <a:lnTo>
                    <a:pt x="21022" y="21022"/>
                  </a:lnTo>
                  <a:lnTo>
                    <a:pt x="43836" y="5640"/>
                  </a:lnTo>
                  <a:lnTo>
                    <a:pt x="71774" y="0"/>
                  </a:lnTo>
                  <a:lnTo>
                    <a:pt x="1454450" y="0"/>
                  </a:lnTo>
                  <a:lnTo>
                    <a:pt x="1482388" y="5640"/>
                  </a:lnTo>
                  <a:lnTo>
                    <a:pt x="1505200" y="21022"/>
                  </a:lnTo>
                  <a:lnTo>
                    <a:pt x="1520581" y="43836"/>
                  </a:lnTo>
                  <a:lnTo>
                    <a:pt x="1526220" y="71774"/>
                  </a:lnTo>
                  <a:lnTo>
                    <a:pt x="1526220" y="358866"/>
                  </a:lnTo>
                  <a:lnTo>
                    <a:pt x="1520581" y="386803"/>
                  </a:lnTo>
                  <a:lnTo>
                    <a:pt x="1505200" y="409617"/>
                  </a:lnTo>
                  <a:lnTo>
                    <a:pt x="1482388" y="424999"/>
                  </a:lnTo>
                  <a:lnTo>
                    <a:pt x="1454450" y="430640"/>
                  </a:lnTo>
                  <a:lnTo>
                    <a:pt x="71774" y="430640"/>
                  </a:lnTo>
                  <a:lnTo>
                    <a:pt x="43836" y="424999"/>
                  </a:lnTo>
                  <a:lnTo>
                    <a:pt x="21022" y="409617"/>
                  </a:lnTo>
                  <a:lnTo>
                    <a:pt x="5640" y="386803"/>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123" name="object 123"/>
          <p:cNvSpPr txBox="1"/>
          <p:nvPr/>
        </p:nvSpPr>
        <p:spPr>
          <a:xfrm>
            <a:off x="10423207" y="5242052"/>
            <a:ext cx="617855"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Media</a:t>
            </a:r>
            <a:endParaRPr sz="1800">
              <a:latin typeface="Carlito"/>
              <a:cs typeface="Carlito"/>
            </a:endParaRPr>
          </a:p>
        </p:txBody>
      </p:sp>
      <p:grpSp>
        <p:nvGrpSpPr>
          <p:cNvPr id="124" name="object 124"/>
          <p:cNvGrpSpPr/>
          <p:nvPr/>
        </p:nvGrpSpPr>
        <p:grpSpPr>
          <a:xfrm>
            <a:off x="8294623" y="4599876"/>
            <a:ext cx="1539240" cy="443865"/>
            <a:chOff x="8294623" y="4599876"/>
            <a:chExt cx="1539240" cy="443865"/>
          </a:xfrm>
        </p:grpSpPr>
        <p:sp>
          <p:nvSpPr>
            <p:cNvPr id="125" name="object 125"/>
            <p:cNvSpPr/>
            <p:nvPr/>
          </p:nvSpPr>
          <p:spPr>
            <a:xfrm>
              <a:off x="8300973" y="4606226"/>
              <a:ext cx="1526540" cy="431165"/>
            </a:xfrm>
            <a:custGeom>
              <a:avLst/>
              <a:gdLst/>
              <a:ahLst/>
              <a:cxnLst/>
              <a:rect l="l" t="t" r="r" b="b"/>
              <a:pathLst>
                <a:path w="1526540" h="431164">
                  <a:moveTo>
                    <a:pt x="1454454" y="0"/>
                  </a:moveTo>
                  <a:lnTo>
                    <a:pt x="71780" y="0"/>
                  </a:lnTo>
                  <a:lnTo>
                    <a:pt x="43842" y="5641"/>
                  </a:lnTo>
                  <a:lnTo>
                    <a:pt x="21026" y="21026"/>
                  </a:lnTo>
                  <a:lnTo>
                    <a:pt x="5641" y="43842"/>
                  </a:lnTo>
                  <a:lnTo>
                    <a:pt x="0" y="71780"/>
                  </a:lnTo>
                  <a:lnTo>
                    <a:pt x="0" y="358876"/>
                  </a:lnTo>
                  <a:lnTo>
                    <a:pt x="5641" y="386812"/>
                  </a:lnTo>
                  <a:lnTo>
                    <a:pt x="21026" y="409624"/>
                  </a:lnTo>
                  <a:lnTo>
                    <a:pt x="43842" y="425004"/>
                  </a:lnTo>
                  <a:lnTo>
                    <a:pt x="71780" y="430644"/>
                  </a:lnTo>
                  <a:lnTo>
                    <a:pt x="1454454" y="430644"/>
                  </a:lnTo>
                  <a:lnTo>
                    <a:pt x="1482390" y="425004"/>
                  </a:lnTo>
                  <a:lnTo>
                    <a:pt x="1505202" y="409624"/>
                  </a:lnTo>
                  <a:lnTo>
                    <a:pt x="1520582" y="386812"/>
                  </a:lnTo>
                  <a:lnTo>
                    <a:pt x="1526222" y="358876"/>
                  </a:lnTo>
                  <a:lnTo>
                    <a:pt x="1526222" y="71780"/>
                  </a:lnTo>
                  <a:lnTo>
                    <a:pt x="1520582" y="43842"/>
                  </a:lnTo>
                  <a:lnTo>
                    <a:pt x="1505202" y="21026"/>
                  </a:lnTo>
                  <a:lnTo>
                    <a:pt x="1482390" y="5641"/>
                  </a:lnTo>
                  <a:lnTo>
                    <a:pt x="1454454" y="0"/>
                  </a:lnTo>
                  <a:close/>
                </a:path>
              </a:pathLst>
            </a:custGeom>
            <a:solidFill>
              <a:srgbClr val="7413DC"/>
            </a:solidFill>
          </p:spPr>
          <p:txBody>
            <a:bodyPr wrap="square" lIns="0" tIns="0" rIns="0" bIns="0" rtlCol="0"/>
            <a:lstStyle/>
            <a:p>
              <a:endParaRPr/>
            </a:p>
          </p:txBody>
        </p:sp>
        <p:sp>
          <p:nvSpPr>
            <p:cNvPr id="126" name="object 126"/>
            <p:cNvSpPr/>
            <p:nvPr/>
          </p:nvSpPr>
          <p:spPr>
            <a:xfrm>
              <a:off x="8300973" y="4606226"/>
              <a:ext cx="1526540" cy="431165"/>
            </a:xfrm>
            <a:custGeom>
              <a:avLst/>
              <a:gdLst/>
              <a:ahLst/>
              <a:cxnLst/>
              <a:rect l="l" t="t" r="r" b="b"/>
              <a:pathLst>
                <a:path w="1526540" h="431164">
                  <a:moveTo>
                    <a:pt x="0" y="71774"/>
                  </a:moveTo>
                  <a:lnTo>
                    <a:pt x="5640" y="43836"/>
                  </a:lnTo>
                  <a:lnTo>
                    <a:pt x="21022" y="21022"/>
                  </a:lnTo>
                  <a:lnTo>
                    <a:pt x="43836" y="5640"/>
                  </a:lnTo>
                  <a:lnTo>
                    <a:pt x="71774" y="0"/>
                  </a:lnTo>
                  <a:lnTo>
                    <a:pt x="1454450" y="0"/>
                  </a:lnTo>
                  <a:lnTo>
                    <a:pt x="1482388" y="5640"/>
                  </a:lnTo>
                  <a:lnTo>
                    <a:pt x="1505200" y="21022"/>
                  </a:lnTo>
                  <a:lnTo>
                    <a:pt x="1520581" y="43836"/>
                  </a:lnTo>
                  <a:lnTo>
                    <a:pt x="1526220" y="71774"/>
                  </a:lnTo>
                  <a:lnTo>
                    <a:pt x="1526220" y="358866"/>
                  </a:lnTo>
                  <a:lnTo>
                    <a:pt x="1520581" y="386803"/>
                  </a:lnTo>
                  <a:lnTo>
                    <a:pt x="1505200" y="409617"/>
                  </a:lnTo>
                  <a:lnTo>
                    <a:pt x="1482388" y="424999"/>
                  </a:lnTo>
                  <a:lnTo>
                    <a:pt x="1454450" y="430640"/>
                  </a:lnTo>
                  <a:lnTo>
                    <a:pt x="71774" y="430640"/>
                  </a:lnTo>
                  <a:lnTo>
                    <a:pt x="43836" y="424999"/>
                  </a:lnTo>
                  <a:lnTo>
                    <a:pt x="21022" y="409617"/>
                  </a:lnTo>
                  <a:lnTo>
                    <a:pt x="5640" y="386803"/>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127" name="object 127"/>
          <p:cNvSpPr txBox="1"/>
          <p:nvPr/>
        </p:nvSpPr>
        <p:spPr>
          <a:xfrm>
            <a:off x="8599652" y="4659883"/>
            <a:ext cx="929005"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Naturalist</a:t>
            </a:r>
            <a:endParaRPr sz="1800">
              <a:latin typeface="Carlito"/>
              <a:cs typeface="Carlito"/>
            </a:endParaRPr>
          </a:p>
        </p:txBody>
      </p:sp>
      <p:grpSp>
        <p:nvGrpSpPr>
          <p:cNvPr id="128" name="object 128"/>
          <p:cNvGrpSpPr/>
          <p:nvPr/>
        </p:nvGrpSpPr>
        <p:grpSpPr>
          <a:xfrm>
            <a:off x="4988712" y="5171211"/>
            <a:ext cx="1539240" cy="443865"/>
            <a:chOff x="4988712" y="5171211"/>
            <a:chExt cx="1539240" cy="443865"/>
          </a:xfrm>
        </p:grpSpPr>
        <p:sp>
          <p:nvSpPr>
            <p:cNvPr id="129" name="object 129"/>
            <p:cNvSpPr/>
            <p:nvPr/>
          </p:nvSpPr>
          <p:spPr>
            <a:xfrm>
              <a:off x="4995062" y="5177561"/>
              <a:ext cx="1526540" cy="431165"/>
            </a:xfrm>
            <a:custGeom>
              <a:avLst/>
              <a:gdLst/>
              <a:ahLst/>
              <a:cxnLst/>
              <a:rect l="l" t="t" r="r" b="b"/>
              <a:pathLst>
                <a:path w="1526540" h="431164">
                  <a:moveTo>
                    <a:pt x="1454454" y="0"/>
                  </a:moveTo>
                  <a:lnTo>
                    <a:pt x="71780" y="0"/>
                  </a:lnTo>
                  <a:lnTo>
                    <a:pt x="43842" y="5639"/>
                  </a:lnTo>
                  <a:lnTo>
                    <a:pt x="21026" y="21020"/>
                  </a:lnTo>
                  <a:lnTo>
                    <a:pt x="5641" y="43832"/>
                  </a:lnTo>
                  <a:lnTo>
                    <a:pt x="0" y="71767"/>
                  </a:lnTo>
                  <a:lnTo>
                    <a:pt x="0" y="358863"/>
                  </a:lnTo>
                  <a:lnTo>
                    <a:pt x="5641" y="386800"/>
                  </a:lnTo>
                  <a:lnTo>
                    <a:pt x="21026" y="409614"/>
                  </a:lnTo>
                  <a:lnTo>
                    <a:pt x="43842" y="424997"/>
                  </a:lnTo>
                  <a:lnTo>
                    <a:pt x="71780" y="430637"/>
                  </a:lnTo>
                  <a:lnTo>
                    <a:pt x="1454454" y="430637"/>
                  </a:lnTo>
                  <a:lnTo>
                    <a:pt x="1482390" y="424997"/>
                  </a:lnTo>
                  <a:lnTo>
                    <a:pt x="1505202" y="409614"/>
                  </a:lnTo>
                  <a:lnTo>
                    <a:pt x="1520582" y="386800"/>
                  </a:lnTo>
                  <a:lnTo>
                    <a:pt x="1526222" y="358863"/>
                  </a:lnTo>
                  <a:lnTo>
                    <a:pt x="1526222" y="71767"/>
                  </a:lnTo>
                  <a:lnTo>
                    <a:pt x="1520582" y="43832"/>
                  </a:lnTo>
                  <a:lnTo>
                    <a:pt x="1505202" y="21020"/>
                  </a:lnTo>
                  <a:lnTo>
                    <a:pt x="1482390" y="5639"/>
                  </a:lnTo>
                  <a:lnTo>
                    <a:pt x="1454454" y="0"/>
                  </a:lnTo>
                  <a:close/>
                </a:path>
              </a:pathLst>
            </a:custGeom>
            <a:solidFill>
              <a:srgbClr val="7413DC"/>
            </a:solidFill>
          </p:spPr>
          <p:txBody>
            <a:bodyPr wrap="square" lIns="0" tIns="0" rIns="0" bIns="0" rtlCol="0"/>
            <a:lstStyle/>
            <a:p>
              <a:endParaRPr/>
            </a:p>
          </p:txBody>
        </p:sp>
        <p:sp>
          <p:nvSpPr>
            <p:cNvPr id="130" name="object 130"/>
            <p:cNvSpPr/>
            <p:nvPr/>
          </p:nvSpPr>
          <p:spPr>
            <a:xfrm>
              <a:off x="4995062" y="5177561"/>
              <a:ext cx="1526540" cy="431165"/>
            </a:xfrm>
            <a:custGeom>
              <a:avLst/>
              <a:gdLst/>
              <a:ahLst/>
              <a:cxnLst/>
              <a:rect l="l" t="t" r="r" b="b"/>
              <a:pathLst>
                <a:path w="1526540" h="431164">
                  <a:moveTo>
                    <a:pt x="0" y="71774"/>
                  </a:moveTo>
                  <a:lnTo>
                    <a:pt x="5640" y="43836"/>
                  </a:lnTo>
                  <a:lnTo>
                    <a:pt x="21022" y="21022"/>
                  </a:lnTo>
                  <a:lnTo>
                    <a:pt x="43836" y="5640"/>
                  </a:lnTo>
                  <a:lnTo>
                    <a:pt x="71774" y="0"/>
                  </a:lnTo>
                  <a:lnTo>
                    <a:pt x="1454450" y="0"/>
                  </a:lnTo>
                  <a:lnTo>
                    <a:pt x="1482388" y="5640"/>
                  </a:lnTo>
                  <a:lnTo>
                    <a:pt x="1505200" y="21022"/>
                  </a:lnTo>
                  <a:lnTo>
                    <a:pt x="1520581" y="43836"/>
                  </a:lnTo>
                  <a:lnTo>
                    <a:pt x="1526220" y="71774"/>
                  </a:lnTo>
                  <a:lnTo>
                    <a:pt x="1526220" y="358866"/>
                  </a:lnTo>
                  <a:lnTo>
                    <a:pt x="1520581" y="386803"/>
                  </a:lnTo>
                  <a:lnTo>
                    <a:pt x="1505200" y="409617"/>
                  </a:lnTo>
                  <a:lnTo>
                    <a:pt x="1482388" y="424999"/>
                  </a:lnTo>
                  <a:lnTo>
                    <a:pt x="1454450" y="430640"/>
                  </a:lnTo>
                  <a:lnTo>
                    <a:pt x="71774" y="430640"/>
                  </a:lnTo>
                  <a:lnTo>
                    <a:pt x="43836" y="424999"/>
                  </a:lnTo>
                  <a:lnTo>
                    <a:pt x="21022" y="409617"/>
                  </a:lnTo>
                  <a:lnTo>
                    <a:pt x="5640" y="386803"/>
                  </a:lnTo>
                  <a:lnTo>
                    <a:pt x="0" y="358866"/>
                  </a:lnTo>
                  <a:lnTo>
                    <a:pt x="0" y="71774"/>
                  </a:lnTo>
                  <a:close/>
                </a:path>
              </a:pathLst>
            </a:custGeom>
            <a:ln w="12700">
              <a:solidFill>
                <a:srgbClr val="2F528F"/>
              </a:solidFill>
            </a:ln>
          </p:spPr>
          <p:txBody>
            <a:bodyPr wrap="square" lIns="0" tIns="0" rIns="0" bIns="0" rtlCol="0"/>
            <a:lstStyle/>
            <a:p>
              <a:endParaRPr/>
            </a:p>
          </p:txBody>
        </p:sp>
      </p:grpSp>
      <p:sp>
        <p:nvSpPr>
          <p:cNvPr id="131" name="object 131"/>
          <p:cNvSpPr txBox="1"/>
          <p:nvPr/>
        </p:nvSpPr>
        <p:spPr>
          <a:xfrm>
            <a:off x="5356478" y="5229859"/>
            <a:ext cx="803910"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FFFFFF"/>
                </a:solidFill>
                <a:latin typeface="Carlito"/>
                <a:cs typeface="Carlito"/>
              </a:rPr>
              <a:t>Scientist</a:t>
            </a:r>
            <a:endParaRPr sz="1800">
              <a:latin typeface="Carlito"/>
              <a:cs typeface="Carlito"/>
            </a:endParaRPr>
          </a:p>
        </p:txBody>
      </p:sp>
      <p:pic>
        <p:nvPicPr>
          <p:cNvPr id="132" name="Picture 131" descr="A blue text on a black background&#10;&#10;AI-generated content may be incorrect.">
            <a:extLst>
              <a:ext uri="{FF2B5EF4-FFF2-40B4-BE49-F238E27FC236}">
                <a16:creationId xmlns:a16="http://schemas.microsoft.com/office/drawing/2014/main" id="{D75054DF-8B55-C6B0-512D-0F8559F23A65}"/>
              </a:ext>
            </a:extLst>
          </p:cNvPr>
          <p:cNvPicPr>
            <a:picLocks noChangeAspect="1"/>
          </p:cNvPicPr>
          <p:nvPr/>
        </p:nvPicPr>
        <p:blipFill>
          <a:blip r:embed="rId2"/>
          <a:stretch>
            <a:fillRect/>
          </a:stretch>
        </p:blipFill>
        <p:spPr>
          <a:xfrm>
            <a:off x="1742395" y="-281668"/>
            <a:ext cx="8924925" cy="18478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61FBD042-BA63-7DCA-49C1-BD5A43200C33}"/>
            </a:ext>
          </a:extLst>
        </p:cNvPr>
        <p:cNvGrpSpPr/>
        <p:nvPr/>
      </p:nvGrpSpPr>
      <p:grpSpPr>
        <a:xfrm>
          <a:off x="0" y="0"/>
          <a:ext cx="0" cy="0"/>
          <a:chOff x="0" y="0"/>
          <a:chExt cx="0" cy="0"/>
        </a:xfrm>
      </p:grpSpPr>
      <p:pic>
        <p:nvPicPr>
          <p:cNvPr id="11" name="Graphic 10">
            <a:extLst>
              <a:ext uri="{FF2B5EF4-FFF2-40B4-BE49-F238E27FC236}">
                <a16:creationId xmlns:a16="http://schemas.microsoft.com/office/drawing/2014/main" id="{74AA2B24-1A26-2B52-076C-E2E0C3AF40E2}"/>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A688ECF8-27ED-8588-9F3F-ED9583631923}"/>
              </a:ext>
            </a:extLst>
          </p:cNvPr>
          <p:cNvPicPr>
            <a:picLocks noChangeAspect="1"/>
          </p:cNvPicPr>
          <p:nvPr/>
        </p:nvPicPr>
        <p:blipFill>
          <a:blip r:embed="rId4">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pic>
        <p:nvPicPr>
          <p:cNvPr id="2" name="Picture 1" descr="A black background with white text&#10;&#10;AI-generated content may be incorrect.">
            <a:extLst>
              <a:ext uri="{FF2B5EF4-FFF2-40B4-BE49-F238E27FC236}">
                <a16:creationId xmlns:a16="http://schemas.microsoft.com/office/drawing/2014/main" id="{708A6D00-52FB-BCDA-0C07-B5FA8FB4799B}"/>
              </a:ext>
            </a:extLst>
          </p:cNvPr>
          <p:cNvPicPr>
            <a:picLocks noChangeAspect="1"/>
          </p:cNvPicPr>
          <p:nvPr/>
        </p:nvPicPr>
        <p:blipFill>
          <a:blip r:embed="rId5"/>
          <a:stretch>
            <a:fillRect/>
          </a:stretch>
        </p:blipFill>
        <p:spPr>
          <a:xfrm>
            <a:off x="0" y="2389069"/>
            <a:ext cx="12192000" cy="2079863"/>
          </a:xfrm>
          <a:prstGeom prst="rect">
            <a:avLst/>
          </a:prstGeom>
        </p:spPr>
      </p:pic>
    </p:spTree>
    <p:extLst>
      <p:ext uri="{BB962C8B-B14F-4D97-AF65-F5344CB8AC3E}">
        <p14:creationId xmlns:p14="http://schemas.microsoft.com/office/powerpoint/2010/main" val="4004077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5093" y="3480307"/>
            <a:ext cx="7313930" cy="1671320"/>
          </a:xfrm>
          <a:prstGeom prst="rect">
            <a:avLst/>
          </a:prstGeom>
        </p:spPr>
        <p:txBody>
          <a:bodyPr vert="horz" wrap="square" lIns="0" tIns="12700" rIns="0" bIns="0" rtlCol="0">
            <a:spAutoFit/>
          </a:bodyPr>
          <a:lstStyle/>
          <a:p>
            <a:pPr marL="12700" marR="5080" indent="103505">
              <a:lnSpc>
                <a:spcPct val="100000"/>
              </a:lnSpc>
              <a:spcBef>
                <a:spcPts val="100"/>
              </a:spcBef>
            </a:pPr>
            <a:r>
              <a:rPr sz="5400" b="1" dirty="0">
                <a:solidFill>
                  <a:srgbClr val="FFFFFF"/>
                </a:solidFill>
                <a:latin typeface="Arial"/>
                <a:cs typeface="Arial"/>
              </a:rPr>
              <a:t>High</a:t>
            </a:r>
            <a:r>
              <a:rPr sz="5400" b="1" spc="-320" dirty="0">
                <a:solidFill>
                  <a:srgbClr val="FFFFFF"/>
                </a:solidFill>
                <a:latin typeface="Arial"/>
                <a:cs typeface="Arial"/>
              </a:rPr>
              <a:t> </a:t>
            </a:r>
            <a:r>
              <a:rPr sz="5400" b="1" spc="-80" dirty="0">
                <a:solidFill>
                  <a:srgbClr val="FFFFFF"/>
                </a:solidFill>
                <a:latin typeface="Arial"/>
                <a:cs typeface="Arial"/>
              </a:rPr>
              <a:t>Level</a:t>
            </a:r>
            <a:r>
              <a:rPr sz="5400" b="1" spc="-295" dirty="0">
                <a:solidFill>
                  <a:srgbClr val="FFFFFF"/>
                </a:solidFill>
                <a:latin typeface="Arial"/>
                <a:cs typeface="Arial"/>
              </a:rPr>
              <a:t> </a:t>
            </a:r>
            <a:r>
              <a:rPr sz="5400" b="1" spc="-10" dirty="0">
                <a:solidFill>
                  <a:srgbClr val="FFFFFF"/>
                </a:solidFill>
                <a:latin typeface="Arial"/>
                <a:cs typeface="Arial"/>
              </a:rPr>
              <a:t>Framework </a:t>
            </a:r>
            <a:r>
              <a:rPr sz="5400" b="1" spc="-125" dirty="0">
                <a:solidFill>
                  <a:srgbClr val="FFFFFF"/>
                </a:solidFill>
                <a:latin typeface="Arial"/>
                <a:cs typeface="Arial"/>
              </a:rPr>
              <a:t>Programme</a:t>
            </a:r>
            <a:r>
              <a:rPr sz="5400" b="1" spc="-165" dirty="0">
                <a:solidFill>
                  <a:srgbClr val="FFFFFF"/>
                </a:solidFill>
                <a:latin typeface="Arial"/>
                <a:cs typeface="Arial"/>
              </a:rPr>
              <a:t> </a:t>
            </a:r>
            <a:r>
              <a:rPr sz="5400" b="1" spc="-170" dirty="0">
                <a:solidFill>
                  <a:srgbClr val="FFFFFF"/>
                </a:solidFill>
                <a:latin typeface="Arial"/>
                <a:cs typeface="Arial"/>
              </a:rPr>
              <a:t>on</a:t>
            </a:r>
            <a:r>
              <a:rPr sz="5400" b="1" spc="-155" dirty="0">
                <a:solidFill>
                  <a:srgbClr val="FFFFFF"/>
                </a:solidFill>
                <a:latin typeface="Arial"/>
                <a:cs typeface="Arial"/>
              </a:rPr>
              <a:t> </a:t>
            </a:r>
            <a:r>
              <a:rPr sz="5400" b="1" spc="240" dirty="0">
                <a:solidFill>
                  <a:srgbClr val="FFFFFF"/>
                </a:solidFill>
                <a:latin typeface="Arial"/>
                <a:cs typeface="Arial"/>
              </a:rPr>
              <a:t>2</a:t>
            </a:r>
            <a:r>
              <a:rPr sz="5400" b="1" spc="-165" dirty="0">
                <a:solidFill>
                  <a:srgbClr val="FFFFFF"/>
                </a:solidFill>
                <a:latin typeface="Arial"/>
                <a:cs typeface="Arial"/>
              </a:rPr>
              <a:t> </a:t>
            </a:r>
            <a:r>
              <a:rPr sz="5400" b="1" spc="-135" dirty="0">
                <a:solidFill>
                  <a:srgbClr val="FFFFFF"/>
                </a:solidFill>
                <a:latin typeface="Arial"/>
                <a:cs typeface="Arial"/>
              </a:rPr>
              <a:t>pages</a:t>
            </a:r>
            <a:endParaRPr sz="5400">
              <a:latin typeface="Arial"/>
              <a:cs typeface="Arial"/>
            </a:endParaRPr>
          </a:p>
        </p:txBody>
      </p:sp>
      <p:pic>
        <p:nvPicPr>
          <p:cNvPr id="5" name="Picture 4" descr="A logo with a lily on it&#10;&#10;Description automatically generated">
            <a:extLst>
              <a:ext uri="{FF2B5EF4-FFF2-40B4-BE49-F238E27FC236}">
                <a16:creationId xmlns:a16="http://schemas.microsoft.com/office/drawing/2014/main" id="{7E8712EE-5B50-D3A5-F966-AA57C2B35E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200" y="13355"/>
            <a:ext cx="3079287" cy="2921286"/>
          </a:xfrm>
          <a:prstGeom prst="rect">
            <a:avLst/>
          </a:prstGeom>
        </p:spPr>
      </p:pic>
    </p:spTree>
  </p:cSld>
  <p:clrMapOvr>
    <a:masterClrMapping/>
  </p:clrMapOvr>
</p:sld>
</file>

<file path=ppt/theme/theme1.xml><?xml version="1.0" encoding="utf-8"?>
<a:theme xmlns:a="http://schemas.openxmlformats.org/drawingml/2006/main" name="Office Theme">
  <a:themeElements>
    <a:clrScheme name="Scouts 2023">
      <a:dk1>
        <a:srgbClr val="000000"/>
      </a:dk1>
      <a:lt1>
        <a:srgbClr val="FFFFFF"/>
      </a:lt1>
      <a:dk2>
        <a:srgbClr val="7413DC"/>
      </a:dk2>
      <a:lt2>
        <a:srgbClr val="088386"/>
      </a:lt2>
      <a:accent1>
        <a:srgbClr val="205B41"/>
      </a:accent1>
      <a:accent2>
        <a:srgbClr val="24B755"/>
      </a:accent2>
      <a:accent3>
        <a:srgbClr val="006DDF"/>
      </a:accent3>
      <a:accent4>
        <a:srgbClr val="FFB3E5"/>
      </a:accent4>
      <a:accent5>
        <a:srgbClr val="003882"/>
      </a:accent5>
      <a:accent6>
        <a:srgbClr val="FFE627"/>
      </a:accent6>
      <a:hlink>
        <a:srgbClr val="00B8B8"/>
      </a:hlink>
      <a:folHlink>
        <a:srgbClr val="7414DC"/>
      </a:folHlink>
    </a:clrScheme>
    <a:fontScheme name="Scout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Custom Color 1">
      <a:srgbClr val="FF912A"/>
    </a:custClr>
    <a:custClr name="Custom Color 2">
      <a:srgbClr val="205B41"/>
    </a:custClr>
  </a:custClrLst>
  <a:extLst>
    <a:ext uri="{05A4C25C-085E-4340-85A3-A5531E510DB2}">
      <thm15:themeFamily xmlns:thm15="http://schemas.microsoft.com/office/thememl/2012/main" name="Office Theme" id="{3F9555BD-7401-421B-827C-35FDA61D3B2B}" vid="{E36C4E01-F832-4F43-9297-AA5390AF6C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4071E1C85AEE4085A4EE0B1B1FEC9A" ma:contentTypeVersion="3" ma:contentTypeDescription="Create a new document." ma:contentTypeScope="" ma:versionID="830fe22ec56a415ef1209664146c1963">
  <xsd:schema xmlns:xsd="http://www.w3.org/2001/XMLSchema" xmlns:xs="http://www.w3.org/2001/XMLSchema" xmlns:p="http://schemas.microsoft.com/office/2006/metadata/properties" xmlns:ns2="fe175cf6-8432-4d09-9269-1c3943435c7f" targetNamespace="http://schemas.microsoft.com/office/2006/metadata/properties" ma:root="true" ma:fieldsID="bbfd1b6eb5e7e544acae9f03cc960470" ns2:_="">
    <xsd:import namespace="fe175cf6-8432-4d09-9269-1c3943435c7f"/>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175cf6-8432-4d09-9269-1c3943435c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A37A335-E5C7-4A08-892B-FF03DCF3F5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175cf6-8432-4d09-9269-1c3943435c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E16C2DD-277C-46C6-8E2E-2D7A83688128}">
  <ds:schemaRefs>
    <ds:schemaRef ds:uri="http://schemas.microsoft.com/sharepoint/v3/contenttype/forms"/>
  </ds:schemaRefs>
</ds:datastoreItem>
</file>

<file path=customXml/itemProps3.xml><?xml version="1.0" encoding="utf-8"?>
<ds:datastoreItem xmlns:ds="http://schemas.openxmlformats.org/officeDocument/2006/customXml" ds:itemID="{C1294826-9FFC-4B8F-823D-81A4B0427E39}">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5814</TotalTime>
  <Words>33</Words>
  <Application>Microsoft Office PowerPoint</Application>
  <PresentationFormat>Widescreen</PresentationFormat>
  <Paragraphs>22</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How do we ensure our programs are impactful?</vt:lpstr>
      <vt:lpstr>The programme is progressive and derived from the core badge scheme</vt:lpstr>
      <vt:lpstr>Core Scouting Themes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Skills associated with planning and running camps and residential experiences.</vt:lpstr>
      <vt:lpstr>Living comfortably outdoors using minimal equipment and making best use of natural resources</vt:lpstr>
      <vt:lpstr> Planning journeys and successfully navigating the route using map and compass</vt:lpstr>
      <vt:lpstr> Ropes, knotting and making useful structures by lashing poles together.</vt:lpstr>
      <vt:lpstr> Being able to take the lead and be a useful member of a team as appropriate</vt:lpstr>
      <vt:lpstr>Giving life-saving medical help when needed, and taking immediate steps to deal with accidents</vt:lpstr>
      <vt:lpstr>PowerPoint Presentation</vt:lpstr>
      <vt:lpstr>Health</vt:lpstr>
      <vt:lpstr>Understanding shared values of scouts, promoting cultural understanding and valuing diversity.</vt:lpstr>
      <vt:lpstr>Playing your part in the local community, your nation and the international family of scouts</vt:lpstr>
      <vt:lpstr>PowerPoint Presentation</vt:lpstr>
      <vt:lpstr>PowerPoint Presentation</vt:lpstr>
    </vt:vector>
  </TitlesOfParts>
  <Company>The Scout Association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James</dc:creator>
  <cp:lastModifiedBy>William Hazell</cp:lastModifiedBy>
  <cp:revision>208</cp:revision>
  <dcterms:created xsi:type="dcterms:W3CDTF">2018-11-07T13:00:15Z</dcterms:created>
  <dcterms:modified xsi:type="dcterms:W3CDTF">2025-11-20T19:48:26Z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2018-02-16T00:00:00Z</vt:filetime>
  </property>
  <property fmtid="{D5CDD505-2E9C-101B-9397-08002B2CF9AE}" pid="3" name="Creator">
    <vt:lpwstr>Adobe InDesign CS5 (7.0)</vt:lpwstr>
  </property>
  <property fmtid="{D5CDD505-2E9C-101B-9397-08002B2CF9AE}" pid="4" name="LastSaved">
    <vt:filetime>2018-02-18T00:00:00Z</vt:filetime>
  </property>
  <property fmtid="{D5CDD505-2E9C-101B-9397-08002B2CF9AE}" pid="5" name="ContentTypeId">
    <vt:lpwstr>0x010100394071E1C85AEE4085A4EE0B1B1FEC9A</vt:lpwstr>
  </property>
</Properties>
</file>