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2.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 id="2147483648" r:id="rId5"/>
    <p:sldMasterId id="2147483761" r:id="rId6"/>
  </p:sldMasterIdLst>
  <p:notesMasterIdLst>
    <p:notesMasterId r:id="rId28"/>
  </p:notesMasterIdLst>
  <p:sldIdLst>
    <p:sldId id="316" r:id="rId7"/>
    <p:sldId id="484" r:id="rId8"/>
    <p:sldId id="485" r:id="rId9"/>
    <p:sldId id="473" r:id="rId10"/>
    <p:sldId id="471" r:id="rId11"/>
    <p:sldId id="426" r:id="rId12"/>
    <p:sldId id="431" r:id="rId13"/>
    <p:sldId id="321" r:id="rId14"/>
    <p:sldId id="430" r:id="rId15"/>
    <p:sldId id="299" r:id="rId16"/>
    <p:sldId id="428" r:id="rId17"/>
    <p:sldId id="300" r:id="rId18"/>
    <p:sldId id="434" r:id="rId19"/>
    <p:sldId id="433" r:id="rId20"/>
    <p:sldId id="363" r:id="rId21"/>
    <p:sldId id="476" r:id="rId22"/>
    <p:sldId id="398" r:id="rId23"/>
    <p:sldId id="399" r:id="rId24"/>
    <p:sldId id="324" r:id="rId25"/>
    <p:sldId id="393" r:id="rId26"/>
    <p:sldId id="386" r:id="rId27"/>
  </p:sldIdLst>
  <p:sldSz cx="12192000" cy="6858000"/>
  <p:notesSz cx="16256000" cy="9144000"/>
  <p:embeddedFontLst>
    <p:embeddedFont>
      <p:font typeface="Nunito Sans" pitchFamily="2" charset="0"/>
      <p:regular r:id="rId29"/>
      <p:bold r:id="rId30"/>
      <p:italic r:id="rId31"/>
      <p:boldItalic r:id="rId32"/>
    </p:embeddedFont>
    <p:embeddedFont>
      <p:font typeface="Nunito Sans Black" pitchFamily="2" charset="0"/>
      <p:bold r:id="rId33"/>
      <p:italic r:id="rId34"/>
      <p:boldItalic r:id="rId35"/>
    </p:embeddedFont>
    <p:embeddedFont>
      <p:font typeface="Nunito Sans ExtraBold" pitchFamily="2" charset="0"/>
      <p:bold r:id="rId36"/>
      <p:boldItalic r:id="rId37"/>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12A"/>
    <a:srgbClr val="FF2200"/>
    <a:srgbClr val="741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5EBC5A-B0E4-22D2-CEDF-331241CE2FC0}" v="419" dt="2025-11-13T15:38:06.143"/>
    <p1510:client id="{D01CDB92-317C-DED5-9D43-4037ECB902AE}" v="47" dt="2025-11-12T09:11:26.01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font" Target="fonts/font6.fntdata"/><Relationship Id="rId42"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font" Target="fonts/font2.fntdata"/><Relationship Id="rId35" Type="http://schemas.openxmlformats.org/officeDocument/2006/relationships/font" Target="fonts/font7.fntdata"/><Relationship Id="rId43" Type="http://schemas.microsoft.com/office/2015/10/relationships/revisionInfo" Target="revisionInfo.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5.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ousley@scouts.org.uk" userId="S::urn:spo:guest#louise.ousley@scouts.org.uk::" providerId="AD" clId="Web-{505EBC5A-B0E4-22D2-CEDF-331241CE2FC0}"/>
    <pc:docChg chg="addSld delSld modSld sldOrd addMainMaster modMainMaster">
      <pc:chgData name="louise.ousley@scouts.org.uk" userId="S::urn:spo:guest#louise.ousley@scouts.org.uk::" providerId="AD" clId="Web-{505EBC5A-B0E4-22D2-CEDF-331241CE2FC0}" dt="2025-11-13T15:38:14.549" v="1625"/>
      <pc:docMkLst>
        <pc:docMk/>
      </pc:docMkLst>
      <pc:sldChg chg="add modNotes">
        <pc:chgData name="louise.ousley@scouts.org.uk" userId="S::urn:spo:guest#louise.ousley@scouts.org.uk::" providerId="AD" clId="Web-{505EBC5A-B0E4-22D2-CEDF-331241CE2FC0}" dt="2025-11-13T15:37:21.142" v="1601"/>
        <pc:sldMkLst>
          <pc:docMk/>
          <pc:sldMk cId="2049434683" sldId="299"/>
        </pc:sldMkLst>
      </pc:sldChg>
      <pc:sldChg chg="add modNotes">
        <pc:chgData name="louise.ousley@scouts.org.uk" userId="S::urn:spo:guest#louise.ousley@scouts.org.uk::" providerId="AD" clId="Web-{505EBC5A-B0E4-22D2-CEDF-331241CE2FC0}" dt="2025-11-13T15:37:36.346" v="1609"/>
        <pc:sldMkLst>
          <pc:docMk/>
          <pc:sldMk cId="988828787" sldId="300"/>
        </pc:sldMkLst>
      </pc:sldChg>
      <pc:sldChg chg="addSp delSp modSp add del mod modClrScheme chgLayout modNotes">
        <pc:chgData name="louise.ousley@scouts.org.uk" userId="S::urn:spo:guest#louise.ousley@scouts.org.uk::" providerId="AD" clId="Web-{505EBC5A-B0E4-22D2-CEDF-331241CE2FC0}" dt="2025-11-13T15:33:54.713" v="1553" actId="20577"/>
        <pc:sldMkLst>
          <pc:docMk/>
          <pc:sldMk cId="4027275296" sldId="316"/>
        </pc:sldMkLst>
        <pc:spChg chg="add mod">
          <ac:chgData name="louise.ousley@scouts.org.uk" userId="S::urn:spo:guest#louise.ousley@scouts.org.uk::" providerId="AD" clId="Web-{505EBC5A-B0E4-22D2-CEDF-331241CE2FC0}" dt="2025-11-13T15:33:54.713" v="1553" actId="20577"/>
          <ac:spMkLst>
            <pc:docMk/>
            <pc:sldMk cId="4027275296" sldId="316"/>
            <ac:spMk id="3" creationId="{C619431B-ED4F-2412-3FF7-BD5CFCE63A21}"/>
          </ac:spMkLst>
        </pc:spChg>
        <pc:spChg chg="mod ord">
          <ac:chgData name="louise.ousley@scouts.org.uk" userId="S::urn:spo:guest#louise.ousley@scouts.org.uk::" providerId="AD" clId="Web-{505EBC5A-B0E4-22D2-CEDF-331241CE2FC0}" dt="2025-11-13T15:33:20.930" v="1536"/>
          <ac:spMkLst>
            <pc:docMk/>
            <pc:sldMk cId="4027275296" sldId="316"/>
            <ac:spMk id="4" creationId="{00000000-0000-0000-0000-000000000000}"/>
          </ac:spMkLst>
        </pc:spChg>
        <pc:spChg chg="add del mod ord">
          <ac:chgData name="louise.ousley@scouts.org.uk" userId="S::urn:spo:guest#louise.ousley@scouts.org.uk::" providerId="AD" clId="Web-{505EBC5A-B0E4-22D2-CEDF-331241CE2FC0}" dt="2025-11-13T15:32:59.914" v="1535"/>
          <ac:spMkLst>
            <pc:docMk/>
            <pc:sldMk cId="4027275296" sldId="316"/>
            <ac:spMk id="5" creationId="{6C897737-ED6D-B568-292C-B407DFA9DC70}"/>
          </ac:spMkLst>
        </pc:spChg>
        <pc:spChg chg="add del mod ord">
          <ac:chgData name="louise.ousley@scouts.org.uk" userId="S::urn:spo:guest#louise.ousley@scouts.org.uk::" providerId="AD" clId="Web-{505EBC5A-B0E4-22D2-CEDF-331241CE2FC0}" dt="2025-11-13T15:32:59.914" v="1534"/>
          <ac:spMkLst>
            <pc:docMk/>
            <pc:sldMk cId="4027275296" sldId="316"/>
            <ac:spMk id="6" creationId="{FB6C0B11-CEAF-C3B5-DE79-49D68C8436E7}"/>
          </ac:spMkLst>
        </pc:spChg>
        <pc:spChg chg="add del mod ord">
          <ac:chgData name="louise.ousley@scouts.org.uk" userId="S::urn:spo:guest#louise.ousley@scouts.org.uk::" providerId="AD" clId="Web-{505EBC5A-B0E4-22D2-CEDF-331241CE2FC0}" dt="2025-11-13T15:33:31.696" v="1547"/>
          <ac:spMkLst>
            <pc:docMk/>
            <pc:sldMk cId="4027275296" sldId="316"/>
            <ac:spMk id="7" creationId="{0FAE65A6-8159-41DD-65E5-919A038FF4CA}"/>
          </ac:spMkLst>
        </pc:spChg>
      </pc:sldChg>
      <pc:sldChg chg="add modNotes">
        <pc:chgData name="louise.ousley@scouts.org.uk" userId="S::urn:spo:guest#louise.ousley@scouts.org.uk::" providerId="AD" clId="Web-{505EBC5A-B0E4-22D2-CEDF-331241CE2FC0}" dt="2025-11-13T15:37:09.267" v="1597"/>
        <pc:sldMkLst>
          <pc:docMk/>
          <pc:sldMk cId="2809931967" sldId="321"/>
        </pc:sldMkLst>
      </pc:sldChg>
      <pc:sldChg chg="delSp modSp ord">
        <pc:chgData name="louise.ousley@scouts.org.uk" userId="S::urn:spo:guest#louise.ousley@scouts.org.uk::" providerId="AD" clId="Web-{505EBC5A-B0E4-22D2-CEDF-331241CE2FC0}" dt="2025-11-13T15:31:28.236" v="1523"/>
        <pc:sldMkLst>
          <pc:docMk/>
          <pc:sldMk cId="2244635993" sldId="324"/>
        </pc:sldMkLst>
        <pc:spChg chg="del mod">
          <ac:chgData name="louise.ousley@scouts.org.uk" userId="S::urn:spo:guest#louise.ousley@scouts.org.uk::" providerId="AD" clId="Web-{505EBC5A-B0E4-22D2-CEDF-331241CE2FC0}" dt="2025-11-13T15:31:28.236" v="1523"/>
          <ac:spMkLst>
            <pc:docMk/>
            <pc:sldMk cId="2244635993" sldId="324"/>
            <ac:spMk id="6" creationId="{85482FA2-8E37-A74E-89DC-A3387B482835}"/>
          </ac:spMkLst>
        </pc:spChg>
      </pc:sldChg>
      <pc:sldChg chg="add modNotes">
        <pc:chgData name="louise.ousley@scouts.org.uk" userId="S::urn:spo:guest#louise.ousley@scouts.org.uk::" providerId="AD" clId="Web-{505EBC5A-B0E4-22D2-CEDF-331241CE2FC0}" dt="2025-11-13T15:38:02.846" v="1621"/>
        <pc:sldMkLst>
          <pc:docMk/>
          <pc:sldMk cId="2384557335" sldId="363"/>
        </pc:sldMkLst>
      </pc:sldChg>
      <pc:sldChg chg="addSp modSp ord">
        <pc:chgData name="louise.ousley@scouts.org.uk" userId="S::urn:spo:guest#louise.ousley@scouts.org.uk::" providerId="AD" clId="Web-{505EBC5A-B0E4-22D2-CEDF-331241CE2FC0}" dt="2025-11-13T15:23:26.619" v="834" actId="1076"/>
        <pc:sldMkLst>
          <pc:docMk/>
          <pc:sldMk cId="3002635319" sldId="398"/>
        </pc:sldMkLst>
        <pc:spChg chg="mod">
          <ac:chgData name="louise.ousley@scouts.org.uk" userId="S::urn:spo:guest#louise.ousley@scouts.org.uk::" providerId="AD" clId="Web-{505EBC5A-B0E4-22D2-CEDF-331241CE2FC0}" dt="2025-11-13T14:43:10.602" v="144" actId="14100"/>
          <ac:spMkLst>
            <pc:docMk/>
            <pc:sldMk cId="3002635319" sldId="398"/>
            <ac:spMk id="4" creationId="{00000000-0000-0000-0000-000000000000}"/>
          </ac:spMkLst>
        </pc:spChg>
        <pc:picChg chg="add mod">
          <ac:chgData name="louise.ousley@scouts.org.uk" userId="S::urn:spo:guest#louise.ousley@scouts.org.uk::" providerId="AD" clId="Web-{505EBC5A-B0E4-22D2-CEDF-331241CE2FC0}" dt="2025-11-13T15:23:26.619" v="834" actId="1076"/>
          <ac:picMkLst>
            <pc:docMk/>
            <pc:sldMk cId="3002635319" sldId="398"/>
            <ac:picMk id="2" creationId="{8DFF047C-4FBC-4D96-1C3F-C8CFEDA8A52E}"/>
          </ac:picMkLst>
        </pc:picChg>
      </pc:sldChg>
      <pc:sldChg chg="ord">
        <pc:chgData name="louise.ousley@scouts.org.uk" userId="S::urn:spo:guest#louise.ousley@scouts.org.uk::" providerId="AD" clId="Web-{505EBC5A-B0E4-22D2-CEDF-331241CE2FC0}" dt="2025-11-13T15:31:14" v="1520"/>
        <pc:sldMkLst>
          <pc:docMk/>
          <pc:sldMk cId="215847214" sldId="399"/>
        </pc:sldMkLst>
      </pc:sldChg>
      <pc:sldChg chg="modSp add modNotes">
        <pc:chgData name="louise.ousley@scouts.org.uk" userId="S::urn:spo:guest#louise.ousley@scouts.org.uk::" providerId="AD" clId="Web-{505EBC5A-B0E4-22D2-CEDF-331241CE2FC0}" dt="2025-11-13T15:36:50.344" v="1589"/>
        <pc:sldMkLst>
          <pc:docMk/>
          <pc:sldMk cId="1713216423" sldId="426"/>
        </pc:sldMkLst>
        <pc:spChg chg="mod">
          <ac:chgData name="louise.ousley@scouts.org.uk" userId="S::urn:spo:guest#louise.ousley@scouts.org.uk::" providerId="AD" clId="Web-{505EBC5A-B0E4-22D2-CEDF-331241CE2FC0}" dt="2025-11-13T14:36:57.719" v="116" actId="1076"/>
          <ac:spMkLst>
            <pc:docMk/>
            <pc:sldMk cId="1713216423" sldId="426"/>
            <ac:spMk id="4" creationId="{712857FA-9550-B5E1-1EBA-1E58F7AEE007}"/>
          </ac:spMkLst>
        </pc:spChg>
      </pc:sldChg>
      <pc:sldChg chg="add modNotes">
        <pc:chgData name="louise.ousley@scouts.org.uk" userId="S::urn:spo:guest#louise.ousley@scouts.org.uk::" providerId="AD" clId="Web-{505EBC5A-B0E4-22D2-CEDF-331241CE2FC0}" dt="2025-11-13T15:37:28.392" v="1605"/>
        <pc:sldMkLst>
          <pc:docMk/>
          <pc:sldMk cId="2732165301" sldId="428"/>
        </pc:sldMkLst>
      </pc:sldChg>
      <pc:sldChg chg="modSp add modNotes">
        <pc:chgData name="louise.ousley@scouts.org.uk" userId="S::urn:spo:guest#louise.ousley@scouts.org.uk::" providerId="AD" clId="Web-{505EBC5A-B0E4-22D2-CEDF-331241CE2FC0}" dt="2025-11-13T15:37:15.298" v="1599"/>
        <pc:sldMkLst>
          <pc:docMk/>
          <pc:sldMk cId="1042509380" sldId="430"/>
        </pc:sldMkLst>
        <pc:spChg chg="mod">
          <ac:chgData name="louise.ousley@scouts.org.uk" userId="S::urn:spo:guest#louise.ousley@scouts.org.uk::" providerId="AD" clId="Web-{505EBC5A-B0E4-22D2-CEDF-331241CE2FC0}" dt="2025-11-13T14:38:20.378" v="124" actId="20577"/>
          <ac:spMkLst>
            <pc:docMk/>
            <pc:sldMk cId="1042509380" sldId="430"/>
            <ac:spMk id="4" creationId="{8804E397-5A6F-8512-6F48-20644E9AFE4C}"/>
          </ac:spMkLst>
        </pc:spChg>
      </pc:sldChg>
      <pc:sldChg chg="modSp add modNotes">
        <pc:chgData name="louise.ousley@scouts.org.uk" userId="S::urn:spo:guest#louise.ousley@scouts.org.uk::" providerId="AD" clId="Web-{505EBC5A-B0E4-22D2-CEDF-331241CE2FC0}" dt="2025-11-13T15:36:58.657" v="1593"/>
        <pc:sldMkLst>
          <pc:docMk/>
          <pc:sldMk cId="3871252018" sldId="431"/>
        </pc:sldMkLst>
        <pc:spChg chg="mod">
          <ac:chgData name="louise.ousley@scouts.org.uk" userId="S::urn:spo:guest#louise.ousley@scouts.org.uk::" providerId="AD" clId="Web-{505EBC5A-B0E4-22D2-CEDF-331241CE2FC0}" dt="2025-11-13T15:01:27.356" v="195" actId="1076"/>
          <ac:spMkLst>
            <pc:docMk/>
            <pc:sldMk cId="3871252018" sldId="431"/>
            <ac:spMk id="8" creationId="{C96BFA66-3C70-7262-4E8E-8386B58C7CF7}"/>
          </ac:spMkLst>
        </pc:spChg>
        <pc:spChg chg="mod">
          <ac:chgData name="louise.ousley@scouts.org.uk" userId="S::urn:spo:guest#louise.ousley@scouts.org.uk::" providerId="AD" clId="Web-{505EBC5A-B0E4-22D2-CEDF-331241CE2FC0}" dt="2025-11-13T15:12:21.990" v="516" actId="20577"/>
          <ac:spMkLst>
            <pc:docMk/>
            <pc:sldMk cId="3871252018" sldId="431"/>
            <ac:spMk id="13" creationId="{E73E62EE-34A3-3FA9-B8BB-29F52B1C2161}"/>
          </ac:spMkLst>
        </pc:spChg>
      </pc:sldChg>
      <pc:sldChg chg="add del modNotes">
        <pc:chgData name="louise.ousley@scouts.org.uk" userId="S::urn:spo:guest#louise.ousley@scouts.org.uk::" providerId="AD" clId="Web-{505EBC5A-B0E4-22D2-CEDF-331241CE2FC0}" dt="2025-11-13T15:12:27.256" v="517"/>
        <pc:sldMkLst>
          <pc:docMk/>
          <pc:sldMk cId="2817573965" sldId="432"/>
        </pc:sldMkLst>
      </pc:sldChg>
      <pc:sldChg chg="add modNotes">
        <pc:chgData name="louise.ousley@scouts.org.uk" userId="S::urn:spo:guest#louise.ousley@scouts.org.uk::" providerId="AD" clId="Web-{505EBC5A-B0E4-22D2-CEDF-331241CE2FC0}" dt="2025-11-13T15:37:58.674" v="1617"/>
        <pc:sldMkLst>
          <pc:docMk/>
          <pc:sldMk cId="4036970576" sldId="433"/>
        </pc:sldMkLst>
      </pc:sldChg>
      <pc:sldChg chg="add modNotes">
        <pc:chgData name="louise.ousley@scouts.org.uk" userId="S::urn:spo:guest#louise.ousley@scouts.org.uk::" providerId="AD" clId="Web-{505EBC5A-B0E4-22D2-CEDF-331241CE2FC0}" dt="2025-11-13T15:35:47.233" v="1576"/>
        <pc:sldMkLst>
          <pc:docMk/>
          <pc:sldMk cId="3272217484" sldId="434"/>
        </pc:sldMkLst>
      </pc:sldChg>
      <pc:sldChg chg="modSp add del modNotes">
        <pc:chgData name="louise.ousley@scouts.org.uk" userId="S::urn:spo:guest#louise.ousley@scouts.org.uk::" providerId="AD" clId="Web-{505EBC5A-B0E4-22D2-CEDF-331241CE2FC0}" dt="2025-11-13T15:36:44.657" v="1587"/>
        <pc:sldMkLst>
          <pc:docMk/>
          <pc:sldMk cId="114831850" sldId="471"/>
        </pc:sldMkLst>
        <pc:spChg chg="mod">
          <ac:chgData name="louise.ousley@scouts.org.uk" userId="S::urn:spo:guest#louise.ousley@scouts.org.uk::" providerId="AD" clId="Web-{505EBC5A-B0E4-22D2-CEDF-331241CE2FC0}" dt="2025-11-13T15:04:43.782" v="242" actId="20577"/>
          <ac:spMkLst>
            <pc:docMk/>
            <pc:sldMk cId="114831850" sldId="471"/>
            <ac:spMk id="11" creationId="{32766B31-3D45-67F0-EA93-97350531ADC3}"/>
          </ac:spMkLst>
        </pc:spChg>
        <pc:spChg chg="mod">
          <ac:chgData name="louise.ousley@scouts.org.uk" userId="S::urn:spo:guest#louise.ousley@scouts.org.uk::" providerId="AD" clId="Web-{505EBC5A-B0E4-22D2-CEDF-331241CE2FC0}" dt="2025-11-13T15:03:51.998" v="220" actId="20577"/>
          <ac:spMkLst>
            <pc:docMk/>
            <pc:sldMk cId="114831850" sldId="471"/>
            <ac:spMk id="66" creationId="{492DC571-0380-A7B3-0F42-579B26884238}"/>
          </ac:spMkLst>
        </pc:spChg>
        <pc:spChg chg="mod">
          <ac:chgData name="louise.ousley@scouts.org.uk" userId="S::urn:spo:guest#louise.ousley@scouts.org.uk::" providerId="AD" clId="Web-{505EBC5A-B0E4-22D2-CEDF-331241CE2FC0}" dt="2025-11-13T15:05:52.132" v="245" actId="14100"/>
          <ac:spMkLst>
            <pc:docMk/>
            <pc:sldMk cId="114831850" sldId="471"/>
            <ac:spMk id="70" creationId="{32766B31-3D45-67F0-EA93-97350531ADC3}"/>
          </ac:spMkLst>
        </pc:spChg>
        <pc:spChg chg="mod">
          <ac:chgData name="louise.ousley@scouts.org.uk" userId="S::urn:spo:guest#louise.ousley@scouts.org.uk::" providerId="AD" clId="Web-{505EBC5A-B0E4-22D2-CEDF-331241CE2FC0}" dt="2025-11-13T15:05:58.804" v="247" actId="14100"/>
          <ac:spMkLst>
            <pc:docMk/>
            <pc:sldMk cId="114831850" sldId="471"/>
            <ac:spMk id="72" creationId="{39A13D5F-FC4A-4A79-3F4F-E7543CB391A8}"/>
          </ac:spMkLst>
        </pc:spChg>
        <pc:spChg chg="mod">
          <ac:chgData name="louise.ousley@scouts.org.uk" userId="S::urn:spo:guest#louise.ousley@scouts.org.uk::" providerId="AD" clId="Web-{505EBC5A-B0E4-22D2-CEDF-331241CE2FC0}" dt="2025-11-13T15:04:16.092" v="228" actId="14100"/>
          <ac:spMkLst>
            <pc:docMk/>
            <pc:sldMk cId="114831850" sldId="471"/>
            <ac:spMk id="73" creationId="{AC3AD3A0-C108-112A-682D-681DD313A7F1}"/>
          </ac:spMkLst>
        </pc:spChg>
        <pc:spChg chg="mod">
          <ac:chgData name="louise.ousley@scouts.org.uk" userId="S::urn:spo:guest#louise.ousley@scouts.org.uk::" providerId="AD" clId="Web-{505EBC5A-B0E4-22D2-CEDF-331241CE2FC0}" dt="2025-11-13T15:05:55.491" v="246" actId="14100"/>
          <ac:spMkLst>
            <pc:docMk/>
            <pc:sldMk cId="114831850" sldId="471"/>
            <ac:spMk id="74" creationId="{6CC72159-2376-863C-C001-1313AD561C2B}"/>
          </ac:spMkLst>
        </pc:spChg>
        <pc:spChg chg="mod">
          <ac:chgData name="louise.ousley@scouts.org.uk" userId="S::urn:spo:guest#louise.ousley@scouts.org.uk::" providerId="AD" clId="Web-{505EBC5A-B0E4-22D2-CEDF-331241CE2FC0}" dt="2025-11-13T14:34:09.276" v="93"/>
          <ac:spMkLst>
            <pc:docMk/>
            <pc:sldMk cId="114831850" sldId="471"/>
            <ac:spMk id="1185" creationId="{083AAB87-3131-A63A-1350-41D1707F5030}"/>
          </ac:spMkLst>
        </pc:spChg>
      </pc:sldChg>
      <pc:sldChg chg="addSp delSp modSp add del modNotes">
        <pc:chgData name="louise.ousley@scouts.org.uk" userId="S::urn:spo:guest#louise.ousley@scouts.org.uk::" providerId="AD" clId="Web-{505EBC5A-B0E4-22D2-CEDF-331241CE2FC0}" dt="2025-11-13T15:36:39.594" v="1585"/>
        <pc:sldMkLst>
          <pc:docMk/>
          <pc:sldMk cId="20830847" sldId="473"/>
        </pc:sldMkLst>
        <pc:spChg chg="mod">
          <ac:chgData name="louise.ousley@scouts.org.uk" userId="S::urn:spo:guest#louise.ousley@scouts.org.uk::" providerId="AD" clId="Web-{505EBC5A-B0E4-22D2-CEDF-331241CE2FC0}" dt="2025-11-13T14:45:10.682" v="149" actId="1076"/>
          <ac:spMkLst>
            <pc:docMk/>
            <pc:sldMk cId="20830847" sldId="473"/>
            <ac:spMk id="5" creationId="{91E0176B-5DD2-42A8-A448-6095BFB0D3B5}"/>
          </ac:spMkLst>
        </pc:spChg>
        <pc:picChg chg="del">
          <ac:chgData name="louise.ousley@scouts.org.uk" userId="S::urn:spo:guest#louise.ousley@scouts.org.uk::" providerId="AD" clId="Web-{505EBC5A-B0E4-22D2-CEDF-331241CE2FC0}" dt="2025-11-13T13:59:18.666" v="62"/>
          <ac:picMkLst>
            <pc:docMk/>
            <pc:sldMk cId="20830847" sldId="473"/>
            <ac:picMk id="2" creationId="{855D7E2B-4EE7-60C7-EABB-EE40F2CE36BF}"/>
          </ac:picMkLst>
        </pc:picChg>
        <pc:picChg chg="add mod">
          <ac:chgData name="louise.ousley@scouts.org.uk" userId="S::urn:spo:guest#louise.ousley@scouts.org.uk::" providerId="AD" clId="Web-{505EBC5A-B0E4-22D2-CEDF-331241CE2FC0}" dt="2025-11-13T13:59:28.041" v="66" actId="1076"/>
          <ac:picMkLst>
            <pc:docMk/>
            <pc:sldMk cId="20830847" sldId="473"/>
            <ac:picMk id="3" creationId="{42FE5222-E0AE-8B80-B8E0-38633E4953A8}"/>
          </ac:picMkLst>
        </pc:picChg>
      </pc:sldChg>
      <pc:sldChg chg="addSp delSp modSp add del modNotes">
        <pc:chgData name="louise.ousley@scouts.org.uk" userId="S::urn:spo:guest#louise.ousley@scouts.org.uk::" providerId="AD" clId="Web-{505EBC5A-B0E4-22D2-CEDF-331241CE2FC0}" dt="2025-11-13T15:38:14.549" v="1625"/>
        <pc:sldMkLst>
          <pc:docMk/>
          <pc:sldMk cId="532381062" sldId="476"/>
        </pc:sldMkLst>
        <pc:spChg chg="mod">
          <ac:chgData name="louise.ousley@scouts.org.uk" userId="S::urn:spo:guest#louise.ousley@scouts.org.uk::" providerId="AD" clId="Web-{505EBC5A-B0E4-22D2-CEDF-331241CE2FC0}" dt="2025-11-13T15:17:34.919" v="662"/>
          <ac:spMkLst>
            <pc:docMk/>
            <pc:sldMk cId="532381062" sldId="476"/>
            <ac:spMk id="2" creationId="{00000000-0000-0000-0000-000000000000}"/>
          </ac:spMkLst>
        </pc:spChg>
        <pc:spChg chg="mod">
          <ac:chgData name="louise.ousley@scouts.org.uk" userId="S::urn:spo:guest#louise.ousley@scouts.org.uk::" providerId="AD" clId="Web-{505EBC5A-B0E4-22D2-CEDF-331241CE2FC0}" dt="2025-11-13T15:17:34.888" v="661"/>
          <ac:spMkLst>
            <pc:docMk/>
            <pc:sldMk cId="532381062" sldId="476"/>
            <ac:spMk id="4" creationId="{5222D8E0-9D22-C89E-F96D-0896416C8435}"/>
          </ac:spMkLst>
        </pc:spChg>
        <pc:picChg chg="mod">
          <ac:chgData name="louise.ousley@scouts.org.uk" userId="S::urn:spo:guest#louise.ousley@scouts.org.uk::" providerId="AD" clId="Web-{505EBC5A-B0E4-22D2-CEDF-331241CE2FC0}" dt="2025-11-13T15:17:26.903" v="657" actId="1076"/>
          <ac:picMkLst>
            <pc:docMk/>
            <pc:sldMk cId="532381062" sldId="476"/>
            <ac:picMk id="3" creationId="{B22F96D3-0A62-64EB-7CD8-A9E65EC874C4}"/>
          </ac:picMkLst>
        </pc:picChg>
        <pc:picChg chg="del">
          <ac:chgData name="louise.ousley@scouts.org.uk" userId="S::urn:spo:guest#louise.ousley@scouts.org.uk::" providerId="AD" clId="Web-{505EBC5A-B0E4-22D2-CEDF-331241CE2FC0}" dt="2025-11-13T15:16:12.105" v="604"/>
          <ac:picMkLst>
            <pc:docMk/>
            <pc:sldMk cId="532381062" sldId="476"/>
            <ac:picMk id="5" creationId="{179D54A9-0D20-A49C-0897-3FEBEB8C5BB9}"/>
          </ac:picMkLst>
        </pc:picChg>
        <pc:picChg chg="add mod">
          <ac:chgData name="louise.ousley@scouts.org.uk" userId="S::urn:spo:guest#louise.ousley@scouts.org.uk::" providerId="AD" clId="Web-{505EBC5A-B0E4-22D2-CEDF-331241CE2FC0}" dt="2025-11-13T15:16:19.058" v="606" actId="1076"/>
          <ac:picMkLst>
            <pc:docMk/>
            <pc:sldMk cId="532381062" sldId="476"/>
            <ac:picMk id="7" creationId="{07723030-F96D-F3E9-29D6-C157B6764E09}"/>
          </ac:picMkLst>
        </pc:picChg>
      </pc:sldChg>
      <pc:sldChg chg="add del">
        <pc:chgData name="louise.ousley@scouts.org.uk" userId="S::urn:spo:guest#louise.ousley@scouts.org.uk::" providerId="AD" clId="Web-{505EBC5A-B0E4-22D2-CEDF-331241CE2FC0}" dt="2025-11-13T14:34:47.199" v="95"/>
        <pc:sldMkLst>
          <pc:docMk/>
          <pc:sldMk cId="1378224195" sldId="478"/>
        </pc:sldMkLst>
      </pc:sldChg>
      <pc:sldChg chg="addSp delSp modSp add del modNotes">
        <pc:chgData name="louise.ousley@scouts.org.uk" userId="S::urn:spo:guest#louise.ousley@scouts.org.uk::" providerId="AD" clId="Web-{505EBC5A-B0E4-22D2-CEDF-331241CE2FC0}" dt="2025-11-13T15:03:12.201" v="214"/>
        <pc:sldMkLst>
          <pc:docMk/>
          <pc:sldMk cId="4106322695" sldId="484"/>
        </pc:sldMkLst>
        <pc:spChg chg="mod ord">
          <ac:chgData name="louise.ousley@scouts.org.uk" userId="S::urn:spo:guest#louise.ousley@scouts.org.uk::" providerId="AD" clId="Web-{505EBC5A-B0E4-22D2-CEDF-331241CE2FC0}" dt="2025-11-13T15:02:13.763" v="209" actId="1076"/>
          <ac:spMkLst>
            <pc:docMk/>
            <pc:sldMk cId="4106322695" sldId="484"/>
            <ac:spMk id="5" creationId="{F55F4B3D-F81E-7F7E-BB8D-1D4EEA119672}"/>
          </ac:spMkLst>
        </pc:spChg>
        <pc:spChg chg="mod ord">
          <ac:chgData name="louise.ousley@scouts.org.uk" userId="S::urn:spo:guest#louise.ousley@scouts.org.uk::" providerId="AD" clId="Web-{505EBC5A-B0E4-22D2-CEDF-331241CE2FC0}" dt="2025-11-13T15:02:04.200" v="208" actId="1076"/>
          <ac:spMkLst>
            <pc:docMk/>
            <pc:sldMk cId="4106322695" sldId="484"/>
            <ac:spMk id="7" creationId="{6C461D43-A68C-AF0E-E758-EADBC0B6322B}"/>
          </ac:spMkLst>
        </pc:spChg>
        <pc:spChg chg="add del mod">
          <ac:chgData name="louise.ousley@scouts.org.uk" userId="S::urn:spo:guest#louise.ousley@scouts.org.uk::" providerId="AD" clId="Web-{505EBC5A-B0E4-22D2-CEDF-331241CE2FC0}" dt="2025-11-13T14:59:48.135" v="184"/>
          <ac:spMkLst>
            <pc:docMk/>
            <pc:sldMk cId="4106322695" sldId="484"/>
            <ac:spMk id="17" creationId="{6F2CEE28-314A-96E2-10DA-01631B492034}"/>
          </ac:spMkLst>
        </pc:spChg>
        <pc:spChg chg="add mod">
          <ac:chgData name="louise.ousley@scouts.org.uk" userId="S::urn:spo:guest#louise.ousley@scouts.org.uk::" providerId="AD" clId="Web-{505EBC5A-B0E4-22D2-CEDF-331241CE2FC0}" dt="2025-11-13T15:02:54.841" v="212" actId="1076"/>
          <ac:spMkLst>
            <pc:docMk/>
            <pc:sldMk cId="4106322695" sldId="484"/>
            <ac:spMk id="19" creationId="{94424CDD-C347-6863-C453-5053F81710B5}"/>
          </ac:spMkLst>
        </pc:spChg>
        <pc:grpChg chg="add mod">
          <ac:chgData name="louise.ousley@scouts.org.uk" userId="S::urn:spo:guest#louise.ousley@scouts.org.uk::" providerId="AD" clId="Web-{505EBC5A-B0E4-22D2-CEDF-331241CE2FC0}" dt="2025-11-13T15:01:39.950" v="200" actId="1076"/>
          <ac:grpSpMkLst>
            <pc:docMk/>
            <pc:sldMk cId="4106322695" sldId="484"/>
            <ac:grpSpMk id="11" creationId="{81B839DD-281C-863F-9F60-A7A296AD2551}"/>
          </ac:grpSpMkLst>
        </pc:grpChg>
        <pc:grpChg chg="add mod ord">
          <ac:chgData name="louise.ousley@scouts.org.uk" userId="S::urn:spo:guest#louise.ousley@scouts.org.uk::" providerId="AD" clId="Web-{505EBC5A-B0E4-22D2-CEDF-331241CE2FC0}" dt="2025-11-13T15:01:57.637" v="207"/>
          <ac:grpSpMkLst>
            <pc:docMk/>
            <pc:sldMk cId="4106322695" sldId="484"/>
            <ac:grpSpMk id="15" creationId="{78B0BD90-43A3-C6BB-2F14-8D40DB19B19C}"/>
          </ac:grpSpMkLst>
        </pc:grpChg>
        <pc:picChg chg="del">
          <ac:chgData name="louise.ousley@scouts.org.uk" userId="S::urn:spo:guest#louise.ousley@scouts.org.uk::" providerId="AD" clId="Web-{505EBC5A-B0E4-22D2-CEDF-331241CE2FC0}" dt="2025-11-13T14:43:55.431" v="145"/>
          <ac:picMkLst>
            <pc:docMk/>
            <pc:sldMk cId="4106322695" sldId="484"/>
            <ac:picMk id="2" creationId="{42997F5D-D332-F97E-4034-DA141587C3EB}"/>
          </ac:picMkLst>
        </pc:picChg>
        <pc:picChg chg="del mod">
          <ac:chgData name="louise.ousley@scouts.org.uk" userId="S::urn:spo:guest#louise.ousley@scouts.org.uk::" providerId="AD" clId="Web-{505EBC5A-B0E4-22D2-CEDF-331241CE2FC0}" dt="2025-11-13T13:55:00.363" v="40"/>
          <ac:picMkLst>
            <pc:docMk/>
            <pc:sldMk cId="4106322695" sldId="484"/>
            <ac:picMk id="3" creationId="{D1122EA6-5982-5E99-AF18-9B1095D8EF13}"/>
          </ac:picMkLst>
        </pc:picChg>
        <pc:picChg chg="add del mod">
          <ac:chgData name="louise.ousley@scouts.org.uk" userId="S::urn:spo:guest#louise.ousley@scouts.org.uk::" providerId="AD" clId="Web-{505EBC5A-B0E4-22D2-CEDF-331241CE2FC0}" dt="2025-11-13T14:58:01.024" v="167"/>
          <ac:picMkLst>
            <pc:docMk/>
            <pc:sldMk cId="4106322695" sldId="484"/>
            <ac:picMk id="4" creationId="{AB69FF40-C62A-F2D9-46F8-224571310616}"/>
          </ac:picMkLst>
        </pc:picChg>
        <pc:picChg chg="add mod">
          <ac:chgData name="louise.ousley@scouts.org.uk" userId="S::urn:spo:guest#louise.ousley@scouts.org.uk::" providerId="AD" clId="Web-{505EBC5A-B0E4-22D2-CEDF-331241CE2FC0}" dt="2025-11-13T14:59:52.182" v="185" actId="1076"/>
          <ac:picMkLst>
            <pc:docMk/>
            <pc:sldMk cId="4106322695" sldId="484"/>
            <ac:picMk id="6" creationId="{F9B5E818-3A8B-5D74-E20B-9D12E2FEE0B9}"/>
          </ac:picMkLst>
        </pc:picChg>
        <pc:picChg chg="add mod ord modCrop">
          <ac:chgData name="louise.ousley@scouts.org.uk" userId="S::urn:spo:guest#louise.ousley@scouts.org.uk::" providerId="AD" clId="Web-{505EBC5A-B0E4-22D2-CEDF-331241CE2FC0}" dt="2025-11-13T15:03:12.201" v="214"/>
          <ac:picMkLst>
            <pc:docMk/>
            <pc:sldMk cId="4106322695" sldId="484"/>
            <ac:picMk id="21" creationId="{9DAB2AD5-31B9-DED5-6FF9-35A6550C7196}"/>
          </ac:picMkLst>
        </pc:picChg>
      </pc:sldChg>
      <pc:sldChg chg="addSp delSp modSp add modNotes">
        <pc:chgData name="louise.ousley@scouts.org.uk" userId="S::urn:spo:guest#louise.ousley@scouts.org.uk::" providerId="AD" clId="Web-{505EBC5A-B0E4-22D2-CEDF-331241CE2FC0}" dt="2025-11-13T14:57:57.946" v="166" actId="1076"/>
        <pc:sldMkLst>
          <pc:docMk/>
          <pc:sldMk cId="1205935457" sldId="485"/>
        </pc:sldMkLst>
        <pc:spChg chg="mod">
          <ac:chgData name="louise.ousley@scouts.org.uk" userId="S::urn:spo:guest#louise.ousley@scouts.org.uk::" providerId="AD" clId="Web-{505EBC5A-B0E4-22D2-CEDF-331241CE2FC0}" dt="2025-11-13T13:58:46.072" v="58" actId="20577"/>
          <ac:spMkLst>
            <pc:docMk/>
            <pc:sldMk cId="1205935457" sldId="485"/>
            <ac:spMk id="10" creationId="{E09E9559-DAB3-A641-59D5-1620534A31FF}"/>
          </ac:spMkLst>
        </pc:spChg>
        <pc:picChg chg="add mod">
          <ac:chgData name="louise.ousley@scouts.org.uk" userId="S::urn:spo:guest#louise.ousley@scouts.org.uk::" providerId="AD" clId="Web-{505EBC5A-B0E4-22D2-CEDF-331241CE2FC0}" dt="2025-11-13T14:57:57.946" v="166" actId="1076"/>
          <ac:picMkLst>
            <pc:docMk/>
            <pc:sldMk cId="1205935457" sldId="485"/>
            <ac:picMk id="3" creationId="{88BAC01F-35EB-A65A-41FF-6F4ED2C04F8D}"/>
          </ac:picMkLst>
        </pc:picChg>
        <pc:picChg chg="mod">
          <ac:chgData name="louise.ousley@scouts.org.uk" userId="S::urn:spo:guest#louise.ousley@scouts.org.uk::" providerId="AD" clId="Web-{505EBC5A-B0E4-22D2-CEDF-331241CE2FC0}" dt="2025-11-13T13:59:02.853" v="61" actId="1076"/>
          <ac:picMkLst>
            <pc:docMk/>
            <pc:sldMk cId="1205935457" sldId="485"/>
            <ac:picMk id="7" creationId="{9B70F0E3-BB10-FD97-4171-7C3115EEE061}"/>
          </ac:picMkLst>
        </pc:picChg>
        <pc:picChg chg="del">
          <ac:chgData name="louise.ousley@scouts.org.uk" userId="S::urn:spo:guest#louise.ousley@scouts.org.uk::" providerId="AD" clId="Web-{505EBC5A-B0E4-22D2-CEDF-331241CE2FC0}" dt="2025-11-13T14:57:52.243" v="164"/>
          <ac:picMkLst>
            <pc:docMk/>
            <pc:sldMk cId="1205935457" sldId="485"/>
            <ac:picMk id="8" creationId="{7226CA91-77A9-9189-D35B-7F5EF287AE48}"/>
          </ac:picMkLst>
        </pc:picChg>
      </pc:sldChg>
      <pc:sldChg chg="addSp modSp add del">
        <pc:chgData name="louise.ousley@scouts.org.uk" userId="S::urn:spo:guest#louise.ousley@scouts.org.uk::" providerId="AD" clId="Web-{505EBC5A-B0E4-22D2-CEDF-331241CE2FC0}" dt="2025-11-13T13:58:24.368" v="55"/>
        <pc:sldMkLst>
          <pc:docMk/>
          <pc:sldMk cId="817352007" sldId="486"/>
        </pc:sldMkLst>
        <pc:picChg chg="add mod">
          <ac:chgData name="louise.ousley@scouts.org.uk" userId="S::urn:spo:guest#louise.ousley@scouts.org.uk::" providerId="AD" clId="Web-{505EBC5A-B0E4-22D2-CEDF-331241CE2FC0}" dt="2025-11-13T13:56:56.882" v="53" actId="14100"/>
          <ac:picMkLst>
            <pc:docMk/>
            <pc:sldMk cId="817352007" sldId="486"/>
            <ac:picMk id="3" creationId="{FEF833C7-15C3-2544-C379-77E1957F5D6C}"/>
          </ac:picMkLst>
        </pc:picChg>
        <pc:picChg chg="mod modCrop">
          <ac:chgData name="louise.ousley@scouts.org.uk" userId="S::urn:spo:guest#louise.ousley@scouts.org.uk::" providerId="AD" clId="Web-{505EBC5A-B0E4-22D2-CEDF-331241CE2FC0}" dt="2025-11-13T13:56:39.585" v="50" actId="14100"/>
          <ac:picMkLst>
            <pc:docMk/>
            <pc:sldMk cId="817352007" sldId="486"/>
            <ac:picMk id="5" creationId="{31A515D3-3365-EF33-C190-659D1EE60A54}"/>
          </ac:picMkLst>
        </pc:picChg>
      </pc:sldChg>
      <pc:sldMasterChg chg="add addSldLayout">
        <pc:chgData name="louise.ousley@scouts.org.uk" userId="S::urn:spo:guest#louise.ousley@scouts.org.uk::" providerId="AD" clId="Web-{505EBC5A-B0E4-22D2-CEDF-331241CE2FC0}" dt="2025-11-13T14:02:54.438" v="81"/>
        <pc:sldMasterMkLst>
          <pc:docMk/>
          <pc:sldMasterMk cId="0" sldId="2147483648"/>
        </pc:sldMasterMkLst>
        <pc:sldLayoutChg chg="add">
          <pc:chgData name="louise.ousley@scouts.org.uk" userId="S::urn:spo:guest#louise.ousley@scouts.org.uk::" providerId="AD" clId="Web-{505EBC5A-B0E4-22D2-CEDF-331241CE2FC0}" dt="2025-11-13T13:50:32.182" v="14"/>
          <pc:sldLayoutMkLst>
            <pc:docMk/>
            <pc:sldMasterMk cId="0" sldId="2147483648"/>
            <pc:sldLayoutMk cId="1316259359" sldId="2147483670"/>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2991147290" sldId="2147483746"/>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3886598132" sldId="2147483748"/>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3824940857" sldId="2147483750"/>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603795547" sldId="2147483796"/>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10561842" sldId="2147483797"/>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0" sldId="2147483798"/>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609452423" sldId="2147483799"/>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182297927" sldId="2147483800"/>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52062709" sldId="2147483801"/>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860964717" sldId="2147483802"/>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40646040" sldId="2147483803"/>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0" sldId="2147483804"/>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906062693" sldId="2147483805"/>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817087011" sldId="2147483806"/>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447706638" sldId="2147483807"/>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805588270" sldId="2147483808"/>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314524375" sldId="2147483809"/>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284864668" sldId="2147483810"/>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691067372" sldId="2147483811"/>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693228344" sldId="2147483812"/>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862481520" sldId="2147483813"/>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942875080" sldId="2147483814"/>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2096947222" sldId="2147483815"/>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336806827" sldId="2147483816"/>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078185905" sldId="2147483817"/>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007633084" sldId="2147483818"/>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2257416875" sldId="2147483819"/>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030402036" sldId="2147483820"/>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2697255336" sldId="2147483821"/>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941680377" sldId="2147483822"/>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499290220" sldId="2147483823"/>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685455655" sldId="2147483824"/>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162451855" sldId="2147483825"/>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047629435" sldId="2147483826"/>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452873385" sldId="2147483827"/>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3476766704" sldId="2147483828"/>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1085741783" sldId="2147483829"/>
          </pc:sldLayoutMkLst>
        </pc:sldLayoutChg>
        <pc:sldLayoutChg chg="add">
          <pc:chgData name="louise.ousley@scouts.org.uk" userId="S::urn:spo:guest#louise.ousley@scouts.org.uk::" providerId="AD" clId="Web-{505EBC5A-B0E4-22D2-CEDF-331241CE2FC0}" dt="2025-11-13T13:50:32.182" v="14"/>
          <pc:sldLayoutMkLst>
            <pc:docMk/>
            <pc:sldMasterMk cId="0" sldId="2147483648"/>
            <pc:sldLayoutMk cId="3708538804" sldId="2147483830"/>
          </pc:sldLayoutMkLst>
        </pc:sldLayoutChg>
        <pc:sldLayoutChg chg="add">
          <pc:chgData name="louise.ousley@scouts.org.uk" userId="S::urn:spo:guest#louise.ousley@scouts.org.uk::" providerId="AD" clId="Web-{505EBC5A-B0E4-22D2-CEDF-331241CE2FC0}" dt="2025-11-13T13:58:36.743" v="56"/>
          <pc:sldLayoutMkLst>
            <pc:docMk/>
            <pc:sldMasterMk cId="0" sldId="2147483648"/>
            <pc:sldLayoutMk cId="609452423" sldId="2147483869"/>
          </pc:sldLayoutMkLst>
        </pc:sldLayoutChg>
        <pc:sldLayoutChg chg="add">
          <pc:chgData name="louise.ousley@scouts.org.uk" userId="S::urn:spo:guest#louise.ousley@scouts.org.uk::" providerId="AD" clId="Web-{505EBC5A-B0E4-22D2-CEDF-331241CE2FC0}" dt="2025-11-13T14:02:54.438" v="81"/>
          <pc:sldLayoutMkLst>
            <pc:docMk/>
            <pc:sldMasterMk cId="0" sldId="2147483648"/>
            <pc:sldLayoutMk cId="692666716" sldId="2147483870"/>
          </pc:sldLayoutMkLst>
        </pc:sldLayoutChg>
      </pc:sldMasterChg>
      <pc:sldMasterChg chg="modSldLayout">
        <pc:chgData name="louise.ousley@scouts.org.uk" userId="S::urn:spo:guest#louise.ousley@scouts.org.uk::" providerId="AD" clId="Web-{505EBC5A-B0E4-22D2-CEDF-331241CE2FC0}" dt="2025-11-13T13:50:34.432" v="20"/>
        <pc:sldMasterMkLst>
          <pc:docMk/>
          <pc:sldMasterMk cId="3067278198" sldId="2147483735"/>
        </pc:sldMasterMkLst>
        <pc:sldLayoutChg chg="replId">
          <pc:chgData name="louise.ousley@scouts.org.uk" userId="S::urn:spo:guest#louise.ousley@scouts.org.uk::" providerId="AD" clId="Web-{505EBC5A-B0E4-22D2-CEDF-331241CE2FC0}" dt="2025-11-13T13:50:32.182" v="14"/>
          <pc:sldLayoutMkLst>
            <pc:docMk/>
            <pc:sldMasterMk cId="3067278198" sldId="2147483735"/>
            <pc:sldLayoutMk cId="1656400238" sldId="2147483831"/>
          </pc:sldLayoutMkLst>
        </pc:sldLayoutChg>
        <pc:sldLayoutChg chg="replId">
          <pc:chgData name="louise.ousley@scouts.org.uk" userId="S::urn:spo:guest#louise.ousley@scouts.org.uk::" providerId="AD" clId="Web-{505EBC5A-B0E4-22D2-CEDF-331241CE2FC0}" dt="2025-11-13T13:50:32.182" v="14"/>
          <pc:sldLayoutMkLst>
            <pc:docMk/>
            <pc:sldMasterMk cId="3067278198" sldId="2147483735"/>
            <pc:sldLayoutMk cId="3431035713" sldId="2147483832"/>
          </pc:sldLayoutMkLst>
        </pc:sldLayoutChg>
        <pc:sldLayoutChg chg="replId">
          <pc:chgData name="louise.ousley@scouts.org.uk" userId="S::urn:spo:guest#louise.ousley@scouts.org.uk::" providerId="AD" clId="Web-{505EBC5A-B0E4-22D2-CEDF-331241CE2FC0}" dt="2025-11-13T13:50:32.182" v="14"/>
          <pc:sldLayoutMkLst>
            <pc:docMk/>
            <pc:sldMasterMk cId="3067278198" sldId="2147483735"/>
            <pc:sldLayoutMk cId="798339348" sldId="2147483833"/>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1273972359" sldId="2147483834"/>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162568593" sldId="2147483835"/>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3424003404" sldId="2147483836"/>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136132748" sldId="2147483837"/>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1522806103" sldId="2147483838"/>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643792941" sldId="2147483839"/>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779192940" sldId="2147483840"/>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54840618" sldId="2147483841"/>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860012399" sldId="2147483842"/>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55061276" sldId="2147483843"/>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895285382" sldId="2147483844"/>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709156328" sldId="2147483845"/>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342317076" sldId="2147483846"/>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916470904" sldId="2147483847"/>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415216057" sldId="2147483848"/>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3271272921" sldId="2147483849"/>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1599093531" sldId="2147483850"/>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911097706" sldId="2147483851"/>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353904810" sldId="2147483852"/>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161262662" sldId="2147483853"/>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1557195464" sldId="2147483854"/>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032583638" sldId="2147483855"/>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788085413" sldId="2147483856"/>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558884451" sldId="2147483857"/>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305592001" sldId="2147483858"/>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3775657929" sldId="2147483859"/>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428516754" sldId="2147483860"/>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125010642" sldId="2147483861"/>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511655462" sldId="2147483862"/>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104018757" sldId="2147483863"/>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3703413203" sldId="2147483864"/>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501582414" sldId="2147483865"/>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929408494" sldId="2147483866"/>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407879710" sldId="2147483867"/>
          </pc:sldLayoutMkLst>
        </pc:sldLayoutChg>
        <pc:sldLayoutChg chg="replId">
          <pc:chgData name="louise.ousley@scouts.org.uk" userId="S::urn:spo:guest#louise.ousley@scouts.org.uk::" providerId="AD" clId="Web-{505EBC5A-B0E4-22D2-CEDF-331241CE2FC0}" dt="2025-11-13T13:50:34.432" v="20"/>
          <pc:sldLayoutMkLst>
            <pc:docMk/>
            <pc:sldMasterMk cId="3067278198" sldId="2147483735"/>
            <pc:sldLayoutMk cId="2323481607" sldId="2147483868"/>
          </pc:sldLayoutMkLst>
        </pc:sldLayoutChg>
      </pc:sldMasterChg>
      <pc:sldMasterChg chg="add addSldLayout">
        <pc:chgData name="louise.ousley@scouts.org.uk" userId="S::urn:spo:guest#louise.ousley@scouts.org.uk::" providerId="AD" clId="Web-{505EBC5A-B0E4-22D2-CEDF-331241CE2FC0}" dt="2025-11-13T13:50:34.432" v="20"/>
        <pc:sldMasterMkLst>
          <pc:docMk/>
          <pc:sldMasterMk cId="0" sldId="2147483761"/>
        </pc:sldMasterMkLst>
        <pc:sldLayoutChg chg="add">
          <pc:chgData name="louise.ousley@scouts.org.uk" userId="S::urn:spo:guest#louise.ousley@scouts.org.uk::" providerId="AD" clId="Web-{505EBC5A-B0E4-22D2-CEDF-331241CE2FC0}" dt="2025-11-13T13:50:34.432" v="20"/>
          <pc:sldLayoutMkLst>
            <pc:docMk/>
            <pc:sldMasterMk cId="0" sldId="2147483761"/>
            <pc:sldLayoutMk cId="0" sldId="2147483762"/>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609452423" sldId="2147483763"/>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182297927" sldId="2147483764"/>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52062709" sldId="2147483765"/>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860964717" sldId="2147483766"/>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40646040" sldId="2147483767"/>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0" sldId="2147483768"/>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906062693" sldId="2147483769"/>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316259359" sldId="2147483770"/>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817087011" sldId="2147483771"/>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447706638" sldId="2147483772"/>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805588270" sldId="2147483773"/>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314524375" sldId="2147483774"/>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284864668" sldId="2147483775"/>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691067372" sldId="2147483776"/>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693228344" sldId="2147483777"/>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862481520" sldId="2147483778"/>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942875080" sldId="2147483779"/>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2096947222" sldId="2147483780"/>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336806827" sldId="2147483781"/>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078185905" sldId="2147483782"/>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007633084" sldId="2147483783"/>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2257416875" sldId="2147483784"/>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030402036" sldId="2147483785"/>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2697255336" sldId="2147483786"/>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941680377" sldId="2147483787"/>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499290220" sldId="2147483788"/>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685455655" sldId="2147483789"/>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162451855" sldId="2147483790"/>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047629435" sldId="2147483791"/>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452873385" sldId="2147483792"/>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3476766704" sldId="2147483793"/>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1085741783" sldId="2147483794"/>
          </pc:sldLayoutMkLst>
        </pc:sldLayoutChg>
        <pc:sldLayoutChg chg="add">
          <pc:chgData name="louise.ousley@scouts.org.uk" userId="S::urn:spo:guest#louise.ousley@scouts.org.uk::" providerId="AD" clId="Web-{505EBC5A-B0E4-22D2-CEDF-331241CE2FC0}" dt="2025-11-13T13:50:34.432" v="20"/>
          <pc:sldLayoutMkLst>
            <pc:docMk/>
            <pc:sldMasterMk cId="0" sldId="2147483761"/>
            <pc:sldLayoutMk cId="3708538804" sldId="2147483795"/>
          </pc:sldLayoutMkLst>
        </pc:sldLayoutChg>
      </pc:sldMasterChg>
    </pc:docChg>
  </pc:docChgLst>
  <pc:docChgLst>
    <pc:chgData clId="Web-{505EBC5A-B0E4-22D2-CEDF-331241CE2FC0}"/>
    <pc:docChg chg="modSld">
      <pc:chgData name="" userId="" providerId="" clId="Web-{505EBC5A-B0E4-22D2-CEDF-331241CE2FC0}" dt="2025-11-13T15:04:48.221" v="0" actId="20577"/>
      <pc:docMkLst>
        <pc:docMk/>
      </pc:docMkLst>
      <pc:sldChg chg="modSp">
        <pc:chgData name="" userId="" providerId="" clId="Web-{505EBC5A-B0E4-22D2-CEDF-331241CE2FC0}" dt="2025-11-13T15:04:48.221" v="0" actId="20577"/>
        <pc:sldMkLst>
          <pc:docMk/>
          <pc:sldMk cId="114831850" sldId="471"/>
        </pc:sldMkLst>
        <pc:spChg chg="mod">
          <ac:chgData name="" userId="" providerId="" clId="Web-{505EBC5A-B0E4-22D2-CEDF-331241CE2FC0}" dt="2025-11-13T15:04:48.221" v="0" actId="20577"/>
          <ac:spMkLst>
            <pc:docMk/>
            <pc:sldMk cId="114831850" sldId="471"/>
            <ac:spMk id="70" creationId="{32766B31-3D45-67F0-EA93-97350531ADC3}"/>
          </ac:spMkLst>
        </pc:spChg>
      </pc:sldChg>
    </pc:docChg>
  </pc:docChgLst>
  <pc:docChgLst>
    <pc:chgData name="louise.ousley@scouts.org.uk" userId="S::urn:spo:guest#louise.ousley@scouts.org.uk::" providerId="AD" clId="Web-{D01CDB92-317C-DED5-9D43-4037ECB902AE}"/>
    <pc:docChg chg="modSld">
      <pc:chgData name="louise.ousley@scouts.org.uk" userId="S::urn:spo:guest#louise.ousley@scouts.org.uk::" providerId="AD" clId="Web-{D01CDB92-317C-DED5-9D43-4037ECB902AE}" dt="2025-11-12T09:11:26.014" v="45" actId="1076"/>
      <pc:docMkLst>
        <pc:docMk/>
      </pc:docMkLst>
      <pc:sldChg chg="modSp">
        <pc:chgData name="louise.ousley@scouts.org.uk" userId="S::urn:spo:guest#louise.ousley@scouts.org.uk::" providerId="AD" clId="Web-{D01CDB92-317C-DED5-9D43-4037ECB902AE}" dt="2025-11-12T09:11:26.014" v="45" actId="1076"/>
        <pc:sldMkLst>
          <pc:docMk/>
          <pc:sldMk cId="2244635993" sldId="324"/>
        </pc:sldMkLst>
        <pc:spChg chg="mod">
          <ac:chgData name="louise.ousley@scouts.org.uk" userId="S::urn:spo:guest#louise.ousley@scouts.org.uk::" providerId="AD" clId="Web-{D01CDB92-317C-DED5-9D43-4037ECB902AE}" dt="2025-11-12T09:11:26.014" v="45" actId="1076"/>
          <ac:spMkLst>
            <pc:docMk/>
            <pc:sldMk cId="2244635993" sldId="324"/>
            <ac:spMk id="6" creationId="{85482FA2-8E37-A74E-89DC-A3387B48283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13/11/2025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couts.org.uk/volunteers/growing-scouts/ready-to-recrui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4113" y="1139825"/>
            <a:ext cx="4211637" cy="2368550"/>
          </a:xfrm>
        </p:spPr>
      </p:sp>
      <p:sp>
        <p:nvSpPr>
          <p:cNvPr id="3" name="Notes Placeholder 2"/>
          <p:cNvSpPr>
            <a:spLocks noGrp="1"/>
          </p:cNvSpPr>
          <p:nvPr>
            <p:ph type="body" idx="1"/>
          </p:nvPr>
        </p:nvSpPr>
        <p:spPr/>
        <p:txBody>
          <a:bodyPr/>
          <a:lstStyle/>
          <a:p>
            <a:r>
              <a:rPr lang="en-US" sz="1100" b="1" u="sng" dirty="0">
                <a:latin typeface="Nunito Sans"/>
              </a:rPr>
              <a:t>Welcome - 1 mins, 1 mins total</a:t>
            </a:r>
            <a:endParaRPr lang="en-US" sz="1100" b="1" u="sng" dirty="0">
              <a:latin typeface="Nunito Sans"/>
              <a:cs typeface="Calibri"/>
            </a:endParaRPr>
          </a:p>
          <a:p>
            <a:endParaRPr lang="en-US" sz="1100" dirty="0">
              <a:cs typeface="Calibri"/>
            </a:endParaRPr>
          </a:p>
          <a:p>
            <a:r>
              <a:rPr lang="en-US" sz="1100" dirty="0">
                <a:cs typeface="Calibri"/>
              </a:rPr>
              <a:t>Key points:</a:t>
            </a:r>
          </a:p>
          <a:p>
            <a:pPr>
              <a:defRPr/>
            </a:pPr>
            <a:endParaRPr lang="en-US" sz="1100" dirty="0">
              <a:cs typeface="Calibri"/>
            </a:endParaRPr>
          </a:p>
          <a:p>
            <a:pPr marL="190224" indent="-190224">
              <a:buFont typeface="Arial"/>
              <a:buChar char="•"/>
              <a:defRPr/>
            </a:pPr>
            <a:r>
              <a:rPr lang="en-US" sz="1100" dirty="0">
                <a:cs typeface="Calibri"/>
              </a:rPr>
              <a:t>Introduce yourself</a:t>
            </a:r>
          </a:p>
          <a:p>
            <a:pPr marL="0" indent="0">
              <a:buFont typeface="Arial"/>
              <a:buNone/>
            </a:pPr>
            <a:endParaRPr lang="en-GB" sz="1100" dirty="0">
              <a:cs typeface="Calibri"/>
            </a:endParaRPr>
          </a:p>
          <a:p>
            <a:pPr marL="190224" indent="-190224">
              <a:buFont typeface="Arial"/>
              <a:buChar char="•"/>
            </a:pPr>
            <a:r>
              <a:rPr lang="en-US" sz="1100" dirty="0">
                <a:cs typeface="Calibri"/>
              </a:rPr>
              <a:t>This is a workshop and not a presentation</a:t>
            </a:r>
          </a:p>
          <a:p>
            <a:pPr lvl="1" indent="-190224">
              <a:buFont typeface="Arial"/>
              <a:buChar char="•"/>
            </a:pPr>
            <a:r>
              <a:rPr lang="en-US" sz="1100" dirty="0">
                <a:cs typeface="Calibri"/>
              </a:rPr>
              <a:t>It is interactive</a:t>
            </a:r>
          </a:p>
          <a:p>
            <a:pPr lvl="1" indent="-190224">
              <a:buFont typeface="Arial"/>
              <a:buChar char="•"/>
            </a:pPr>
            <a:r>
              <a:rPr lang="en-US" sz="1100" dirty="0">
                <a:cs typeface="Calibri"/>
              </a:rPr>
              <a:t>Ask questions whenever you want</a:t>
            </a:r>
          </a:p>
          <a:p>
            <a:pPr lvl="1" indent="-190224">
              <a:buFont typeface="Arial"/>
              <a:buChar char="•"/>
            </a:pPr>
            <a:r>
              <a:rPr lang="en-US" sz="1100" dirty="0">
                <a:cs typeface="Calibri"/>
              </a:rPr>
              <a:t>Add ideas to conversations we are having</a:t>
            </a:r>
          </a:p>
          <a:p>
            <a:pPr lvl="1" indent="-190224">
              <a:buFont typeface="Arial"/>
              <a:buChar char="•"/>
            </a:pPr>
            <a:r>
              <a:rPr lang="en-US" sz="1100" dirty="0">
                <a:cs typeface="Calibri"/>
              </a:rPr>
              <a:t>The more they put into it the more they'll get out of it</a:t>
            </a:r>
          </a:p>
          <a:p>
            <a:pPr>
              <a:buFont typeface="Arial"/>
            </a:pPr>
            <a:endParaRPr lang="en-GB" dirty="0">
              <a:latin typeface="Nunito Sans"/>
            </a:endParaRPr>
          </a:p>
        </p:txBody>
      </p:sp>
      <p:sp>
        <p:nvSpPr>
          <p:cNvPr id="5" name="Header Placeholder 4"/>
          <p:cNvSpPr>
            <a:spLocks noGrp="1"/>
          </p:cNvSpPr>
          <p:nvPr>
            <p:ph type="hdr" sz="quarter" idx="10"/>
          </p:nvPr>
        </p:nvSpPr>
        <p:spPr/>
        <p:txBody>
          <a:bodyPr/>
          <a:lstStyle/>
          <a:p>
            <a:r>
              <a:rPr lang="en-GB"/>
              <a:t>Adult Recruitment Workshop</a:t>
            </a:r>
          </a:p>
        </p:txBody>
      </p:sp>
      <p:sp>
        <p:nvSpPr>
          <p:cNvPr id="4" name="Slide Number Placeholder 3"/>
          <p:cNvSpPr>
            <a:spLocks noGrp="1"/>
          </p:cNvSpPr>
          <p:nvPr>
            <p:ph type="sldNum" sz="quarter" idx="11"/>
          </p:nvPr>
        </p:nvSpPr>
        <p:spPr/>
        <p:txBody>
          <a:bodyPr/>
          <a:lstStyle/>
          <a:p>
            <a:fld id="{DC81CCE8-8669-844C-8A1E-83EDDE9464AC}" type="slidenum">
              <a:rPr lang="en-GB" smtClean="0"/>
              <a:t>3</a:t>
            </a:fld>
            <a:endParaRPr lang="en-GB"/>
          </a:p>
        </p:txBody>
      </p:sp>
    </p:spTree>
    <p:extLst>
      <p:ext uri="{BB962C8B-B14F-4D97-AF65-F5344CB8AC3E}">
        <p14:creationId xmlns:p14="http://schemas.microsoft.com/office/powerpoint/2010/main" val="127520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Nunito Sans"/>
                <a:ea typeface="Calibri"/>
                <a:cs typeface="Calibri"/>
              </a:rPr>
              <a:t>Ways to advertise </a:t>
            </a:r>
            <a:r>
              <a:rPr lang="en-US" b="1" u="sng" dirty="0">
                <a:latin typeface="Nunito Sans"/>
                <a:ea typeface="Calibri"/>
              </a:rPr>
              <a:t>– </a:t>
            </a:r>
            <a:r>
              <a:rPr lang="en-US" b="1" u="sng" dirty="0">
                <a:latin typeface="Nunito Sans"/>
              </a:rPr>
              <a:t>3 mins, 34 mins total</a:t>
            </a:r>
            <a:endParaRPr lang="en-US" dirty="0">
              <a:latin typeface="Nunito Sans"/>
            </a:endParaRPr>
          </a:p>
          <a:p>
            <a:endParaRPr lang="en-US" dirty="0">
              <a:ea typeface="Calibri"/>
              <a:cs typeface="Calibri"/>
            </a:endParaRPr>
          </a:p>
          <a:p>
            <a:r>
              <a:rPr lang="en-US" dirty="0">
                <a:ea typeface="Calibri"/>
                <a:cs typeface="Calibri"/>
              </a:rPr>
              <a:t>The best place to start your advertising is by using our </a:t>
            </a:r>
            <a:r>
              <a:rPr lang="en-US" b="1" dirty="0">
                <a:ea typeface="Calibri"/>
                <a:cs typeface="Calibri"/>
              </a:rPr>
              <a:t>Scouts Volunteering Opportunities Tool</a:t>
            </a:r>
            <a:r>
              <a:rPr lang="en-US" dirty="0">
                <a:ea typeface="Calibri"/>
                <a:cs typeface="Calibri"/>
              </a:rPr>
              <a:t>. It gives you the chance to put up adverts on the Scouts website, so when an adult puts in their postcode and some details about when they're available and what they'd like to do, all the opportunities in their area pop up.</a:t>
            </a:r>
          </a:p>
          <a:p>
            <a:endParaRPr lang="en-US" dirty="0">
              <a:ea typeface="Calibri"/>
              <a:cs typeface="Calibri"/>
            </a:endParaRPr>
          </a:p>
          <a:p>
            <a:r>
              <a:rPr lang="en-US" dirty="0">
                <a:ea typeface="Calibri"/>
                <a:cs typeface="Calibri"/>
              </a:rPr>
              <a:t>Any Lead Volunteers, Team Leaders and those with the Recruiter accreditation can create and manage the opportunities and enquiries that come back. The more opportunities we can add to the system, the better!</a:t>
            </a:r>
            <a:endParaRPr lang="en-US" dirty="0"/>
          </a:p>
          <a:p>
            <a:endParaRPr lang="en-US" dirty="0">
              <a:ea typeface="Calibri" panose="020F0502020204030204"/>
              <a:cs typeface="Calibri" panose="020F0502020204030204"/>
            </a:endParaRPr>
          </a:p>
          <a:p>
            <a:r>
              <a:rPr lang="en-US" dirty="0">
                <a:ea typeface="Calibri" panose="020F0502020204030204"/>
                <a:cs typeface="Calibri" panose="020F0502020204030204"/>
              </a:rPr>
              <a:t>A major benefit of using this tool is that when an adult enquires about an opportunity, their details are automatically put into the membership system, so no more copying details from a form or trying to read someone's handwriting, it's all done in literally one click!</a:t>
            </a:r>
          </a:p>
          <a:p>
            <a:endParaRPr lang="en-US" dirty="0">
              <a:ea typeface="Calibri" panose="020F0502020204030204"/>
              <a:cs typeface="Calibri" panose="020F0502020204030204"/>
            </a:endParaRPr>
          </a:p>
          <a:p>
            <a:r>
              <a:rPr lang="en-US" dirty="0">
                <a:ea typeface="Calibri" panose="020F0502020204030204"/>
                <a:cs typeface="Calibri" panose="020F0502020204030204"/>
              </a:rPr>
              <a:t>You can also create links to each of your opportunities, meaning you can direct people from elsewhere into our system, keeping all of the enquiries in one place.</a:t>
            </a:r>
          </a:p>
          <a:p>
            <a:endParaRPr lang="en-US" dirty="0">
              <a:ea typeface="Calibri" panose="020F0502020204030204"/>
              <a:cs typeface="Calibri" panose="020F0502020204030204"/>
            </a:endParaRPr>
          </a:p>
          <a:p>
            <a:r>
              <a:rPr lang="en-US" dirty="0">
                <a:ea typeface="Calibri" panose="020F0502020204030204"/>
                <a:cs typeface="Calibri" panose="020F0502020204030204"/>
              </a:rPr>
              <a:t>For example, there are other volunteering websites out there, like </a:t>
            </a:r>
            <a:r>
              <a:rPr lang="en-US" dirty="0" err="1">
                <a:ea typeface="Calibri"/>
                <a:cs typeface="Calibri"/>
              </a:rPr>
              <a:t>Doit.life</a:t>
            </a:r>
            <a:r>
              <a:rPr lang="en-US" dirty="0">
                <a:ea typeface="Calibri"/>
                <a:cs typeface="Calibri"/>
              </a:rPr>
              <a:t>, where you can put adverts out to the public. In those adverts, you can put the link to your opportunity on the Scouts website, so you're accessing more people and bringing them into the same system.</a:t>
            </a:r>
            <a:endParaRPr lang="en-US" dirty="0"/>
          </a:p>
          <a:p>
            <a:endParaRPr lang="en-US" dirty="0"/>
          </a:p>
          <a:p>
            <a:r>
              <a:rPr lang="en-US" dirty="0">
                <a:ea typeface="Calibri"/>
                <a:cs typeface="Calibri"/>
              </a:rPr>
              <a:t>It also works well with physical resources, like flyers, posters and leaflets, by using QR codes.</a:t>
            </a:r>
            <a:r>
              <a:rPr lang="en-US" dirty="0"/>
              <a:t> We'll have a look in a minute at how you can use the Brand Centre to support your advertising.</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t>13</a:t>
            </a:fld>
            <a:endParaRPr lang="en-GB"/>
          </a:p>
        </p:txBody>
      </p:sp>
    </p:spTree>
    <p:extLst>
      <p:ext uri="{BB962C8B-B14F-4D97-AF65-F5344CB8AC3E}">
        <p14:creationId xmlns:p14="http://schemas.microsoft.com/office/powerpoint/2010/main" val="388411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80744" cy="375821"/>
          </a:xfrm>
          <a:prstGeom prst="rect">
            <a:avLst/>
          </a:prstGeom>
        </p:spPr>
        <p:txBody>
          <a:bodyPr vert="horz" lIns="96634" tIns="48317" rIns="96634" bIns="48317" rtlCol="0"/>
          <a:lstStyle>
            <a:lvl1pPr algn="l">
              <a:defRPr sz="1300"/>
            </a:lvl1pPr>
          </a:lstStyle>
          <a:p>
            <a:endParaRPr/>
          </a:p>
        </p:txBody>
      </p:sp>
      <p:sp>
        <p:nvSpPr>
          <p:cNvPr id="4" name="Slide Image Placeholder 3"/>
          <p:cNvSpPr>
            <a:spLocks noGrp="1" noRot="1" noChangeAspect="1"/>
          </p:cNvSpPr>
          <p:nvPr>
            <p:ph type="sldImg" idx="2"/>
          </p:nvPr>
        </p:nvSpPr>
        <p:spPr>
          <a:xfrm>
            <a:off x="549275" y="560388"/>
            <a:ext cx="4999038" cy="2813050"/>
          </a:xfrm>
          <a:prstGeom prst="rect">
            <a:avLst/>
          </a:prstGeom>
          <a:noFill/>
          <a:ln w="12700">
            <a:solidFill>
              <a:prstClr val="black"/>
            </a:solidFill>
          </a:ln>
        </p:spPr>
        <p:txBody>
          <a:bodyPr vert="horz" lIns="96634" tIns="48317" rIns="96634" bIns="48317" rtlCol="0" anchor="ctr"/>
          <a:lstStyle/>
          <a:p>
            <a:endParaRPr/>
          </a:p>
        </p:txBody>
      </p:sp>
      <p:sp>
        <p:nvSpPr>
          <p:cNvPr id="5" name="Notes Placeholder 4"/>
          <p:cNvSpPr>
            <a:spLocks noGrp="1"/>
          </p:cNvSpPr>
          <p:nvPr>
            <p:ph type="body" sz="quarter" idx="3"/>
          </p:nvPr>
        </p:nvSpPr>
        <p:spPr>
          <a:xfrm>
            <a:off x="306210" y="3561179"/>
            <a:ext cx="6186665" cy="3377168"/>
          </a:xfrm>
          <a:prstGeom prst="rect">
            <a:avLst/>
          </a:prstGeom>
        </p:spPr>
        <p:txBody>
          <a:bodyPr vert="horz" lIns="96634" tIns="48317" rIns="96634" bIns="48317" rtlCol="0"/>
          <a:lstStyle/>
          <a:p>
            <a:r>
              <a:rPr lang="en-US" b="1" u="sng" dirty="0">
                <a:latin typeface="Nunito Sans"/>
                <a:ea typeface="Calibri"/>
                <a:cs typeface="Calibri"/>
              </a:rPr>
              <a:t>Using Social media </a:t>
            </a:r>
            <a:r>
              <a:rPr lang="en-US" b="1" u="sng" dirty="0">
                <a:latin typeface="Nunito Sans"/>
                <a:ea typeface="Calibri"/>
              </a:rPr>
              <a:t>– </a:t>
            </a:r>
            <a:r>
              <a:rPr lang="en-US" b="1" u="sng" dirty="0">
                <a:latin typeface="Nunito Sans"/>
              </a:rPr>
              <a:t>3 mins, 37 mins total</a:t>
            </a:r>
            <a:endParaRPr lang="en-US" b="1" u="sng" dirty="0">
              <a:latin typeface="Nunito Sans"/>
              <a:ea typeface="Calibri"/>
              <a:cs typeface="Calibri"/>
            </a:endParaRPr>
          </a:p>
          <a:p>
            <a:endParaRPr lang="en-US" dirty="0">
              <a:solidFill>
                <a:srgbClr val="424242"/>
              </a:solidFill>
            </a:endParaRPr>
          </a:p>
          <a:p>
            <a:r>
              <a:rPr lang="en-US" dirty="0">
                <a:solidFill>
                  <a:srgbClr val="424242"/>
                </a:solidFill>
              </a:rPr>
              <a:t>Let’s talk about social media.</a:t>
            </a:r>
            <a:br>
              <a:rPr lang="en-US" dirty="0">
                <a:cs typeface="+mn-lt"/>
              </a:rPr>
            </a:br>
            <a:endParaRPr lang="en-US">
              <a:solidFill>
                <a:srgbClr val="424242"/>
              </a:solidFill>
            </a:endParaRPr>
          </a:p>
          <a:p>
            <a:r>
              <a:rPr lang="en-US" dirty="0">
                <a:solidFill>
                  <a:srgbClr val="424242"/>
                </a:solidFill>
              </a:rPr>
              <a:t>Now, I know—it’s a bit like marmite. Some people love it, some people… not so much. But whether you’re a fan or not, it’s a quick, free, and super effective way to connect with your local community.</a:t>
            </a:r>
            <a:endParaRPr lang="en-US" dirty="0">
              <a:solidFill>
                <a:srgbClr val="424242"/>
              </a:solidFill>
              <a:ea typeface="Calibri"/>
              <a:cs typeface="Calibri"/>
            </a:endParaRPr>
          </a:p>
          <a:p>
            <a:endParaRPr lang="en-US" dirty="0">
              <a:solidFill>
                <a:srgbClr val="424242"/>
              </a:solidFill>
            </a:endParaRPr>
          </a:p>
          <a:p>
            <a:r>
              <a:rPr lang="en-US" dirty="0">
                <a:solidFill>
                  <a:srgbClr val="424242"/>
                </a:solidFill>
              </a:rPr>
              <a:t>Think about it—are there local Facebook groups where people share events or chat about what’s happening nearby? Does your local </a:t>
            </a:r>
            <a:r>
              <a:rPr lang="en-US" dirty="0" err="1">
                <a:solidFill>
                  <a:srgbClr val="424242"/>
                </a:solidFill>
              </a:rPr>
              <a:t>councillor</a:t>
            </a:r>
            <a:r>
              <a:rPr lang="en-US" dirty="0">
                <a:solidFill>
                  <a:srgbClr val="424242"/>
                </a:solidFill>
              </a:rPr>
              <a:t> post updates on X? Could a nearby college or </a:t>
            </a:r>
            <a:r>
              <a:rPr lang="en-US" dirty="0" err="1">
                <a:solidFill>
                  <a:srgbClr val="424242"/>
                </a:solidFill>
              </a:rPr>
              <a:t>uni</a:t>
            </a:r>
            <a:r>
              <a:rPr lang="en-US" dirty="0">
                <a:solidFill>
                  <a:srgbClr val="424242"/>
                </a:solidFill>
              </a:rPr>
              <a:t> share a fun video about Scouts on Instagram?</a:t>
            </a:r>
            <a:endParaRPr lang="en-US" dirty="0"/>
          </a:p>
          <a:p>
            <a:endParaRPr lang="en-US" dirty="0">
              <a:solidFill>
                <a:srgbClr val="424242"/>
              </a:solidFill>
            </a:endParaRPr>
          </a:p>
          <a:p>
            <a:r>
              <a:rPr lang="en-US" dirty="0">
                <a:solidFill>
                  <a:srgbClr val="424242"/>
                </a:solidFill>
              </a:rPr>
              <a:t>There are two main ways we use social media:</a:t>
            </a:r>
            <a:endParaRPr lang="en-US" dirty="0">
              <a:ea typeface="Calibri"/>
              <a:cs typeface="Calibri"/>
            </a:endParaRPr>
          </a:p>
          <a:p>
            <a:pPr marL="171450" indent="-171450">
              <a:buFont typeface="Arial"/>
              <a:buChar char="•"/>
            </a:pPr>
            <a:r>
              <a:rPr lang="en-US" b="1" dirty="0">
                <a:solidFill>
                  <a:srgbClr val="424242"/>
                </a:solidFill>
                <a:latin typeface="Nunito Sans"/>
              </a:rPr>
              <a:t>Social networking</a:t>
            </a:r>
            <a:r>
              <a:rPr lang="en-US" dirty="0">
                <a:solidFill>
                  <a:srgbClr val="424242"/>
                </a:solidFill>
                <a:latin typeface="Nunito Sans"/>
              </a:rPr>
              <a:t> – that’s platforms like Facebook, X, and LinkedIn, where it’s all about connecting people.</a:t>
            </a:r>
            <a:endParaRPr lang="en-US" dirty="0">
              <a:latin typeface="Nunito Sans"/>
            </a:endParaRPr>
          </a:p>
          <a:p>
            <a:pPr marL="171450" indent="-171450">
              <a:buFont typeface="Arial"/>
              <a:buChar char="•"/>
            </a:pPr>
            <a:r>
              <a:rPr lang="en-US" b="1" dirty="0">
                <a:solidFill>
                  <a:srgbClr val="424242"/>
                </a:solidFill>
                <a:latin typeface="Nunito Sans"/>
              </a:rPr>
              <a:t>Media sharing</a:t>
            </a:r>
            <a:r>
              <a:rPr lang="en-US" dirty="0">
                <a:solidFill>
                  <a:srgbClr val="424242"/>
                </a:solidFill>
                <a:latin typeface="Nunito Sans"/>
              </a:rPr>
              <a:t> – think Instagram and YouTube, where we focus on visual content.</a:t>
            </a:r>
          </a:p>
          <a:p>
            <a:endParaRPr lang="en-US" dirty="0">
              <a:solidFill>
                <a:srgbClr val="424242"/>
              </a:solidFill>
            </a:endParaRPr>
          </a:p>
          <a:p>
            <a:r>
              <a:rPr lang="en-US" dirty="0">
                <a:solidFill>
                  <a:srgbClr val="424242"/>
                </a:solidFill>
              </a:rPr>
              <a:t>Scouts can use both to build community and promote what we do. It’s a great way to:</a:t>
            </a:r>
            <a:endParaRPr lang="en-US"/>
          </a:p>
          <a:p>
            <a:pPr marL="171450" indent="-171450">
              <a:buFont typeface="Arial"/>
              <a:buChar char="•"/>
            </a:pPr>
            <a:r>
              <a:rPr lang="en-US" dirty="0">
                <a:solidFill>
                  <a:srgbClr val="424242"/>
                </a:solidFill>
              </a:rPr>
              <a:t>Show off the positive impact we’re having</a:t>
            </a:r>
            <a:endParaRPr lang="en-US" dirty="0"/>
          </a:p>
          <a:p>
            <a:pPr marL="171450" indent="-171450">
              <a:buFont typeface="Arial"/>
              <a:buChar char="•"/>
            </a:pPr>
            <a:r>
              <a:rPr lang="en-US" dirty="0">
                <a:solidFill>
                  <a:srgbClr val="424242"/>
                </a:solidFill>
              </a:rPr>
              <a:t>Share local, engaging content</a:t>
            </a:r>
            <a:endParaRPr lang="en-US" dirty="0">
              <a:solidFill>
                <a:srgbClr val="424242"/>
              </a:solidFill>
              <a:ea typeface="Calibri"/>
              <a:cs typeface="Calibri"/>
            </a:endParaRPr>
          </a:p>
          <a:p>
            <a:pPr marL="171450" indent="-171450">
              <a:buFont typeface="Arial"/>
              <a:buChar char="•"/>
            </a:pPr>
            <a:r>
              <a:rPr lang="en-US" dirty="0">
                <a:solidFill>
                  <a:srgbClr val="424242"/>
                </a:solidFill>
              </a:rPr>
              <a:t>Get people interacting with us</a:t>
            </a:r>
            <a:endParaRPr lang="en-US" dirty="0"/>
          </a:p>
          <a:p>
            <a:pPr marL="171450" indent="-171450">
              <a:buFont typeface="Arial"/>
              <a:buChar char="•"/>
            </a:pPr>
            <a:r>
              <a:rPr lang="en-US" dirty="0">
                <a:solidFill>
                  <a:srgbClr val="424242"/>
                </a:solidFill>
              </a:rPr>
              <a:t>Spread the word further with shareable posts</a:t>
            </a:r>
            <a:endParaRPr lang="en-US" dirty="0"/>
          </a:p>
          <a:p>
            <a:endParaRPr lang="en-US" dirty="0">
              <a:solidFill>
                <a:srgbClr val="424242"/>
              </a:solidFill>
            </a:endParaRPr>
          </a:p>
          <a:p>
            <a:r>
              <a:rPr lang="en-US" dirty="0">
                <a:solidFill>
                  <a:srgbClr val="424242"/>
                </a:solidFill>
              </a:rPr>
              <a:t>You can also use social media to advertise volunteer roles directly from the Scouts website. It’s a brilliant way to reach people who aren’t already involved. Share photos, videos, and good news stories—it’s all about showing the great stuff happening in your Group.</a:t>
            </a:r>
            <a:endParaRPr lang="en-US" dirty="0"/>
          </a:p>
          <a:p>
            <a:endParaRPr lang="en-US" dirty="0">
              <a:solidFill>
                <a:srgbClr val="424242"/>
              </a:solidFill>
            </a:endParaRPr>
          </a:p>
          <a:p>
            <a:r>
              <a:rPr lang="en-US" dirty="0">
                <a:solidFill>
                  <a:srgbClr val="424242"/>
                </a:solidFill>
                <a:latin typeface="Nunito Sans"/>
              </a:rPr>
              <a:t>And the best part? No printing costs! It’s cheaper than traditional media, though you can still explore paid ads if you want to boost your reach.</a:t>
            </a:r>
            <a:endParaRPr lang="en-US" dirty="0">
              <a:latin typeface="Nunito Sans"/>
            </a:endParaRPr>
          </a:p>
          <a:p>
            <a:endParaRPr lang="en-US" b="1" dirty="0">
              <a:solidFill>
                <a:srgbClr val="424242"/>
              </a:solidFill>
            </a:endParaRPr>
          </a:p>
          <a:p>
            <a:r>
              <a:rPr lang="en-US" dirty="0">
                <a:solidFill>
                  <a:srgbClr val="424242"/>
                </a:solidFill>
              </a:rPr>
              <a:t>We would definitely recommend creating a public page on Facebook or Instagram so people can find you easily and share your content. And don’t be shy—post in local groups! You’re part of the community, so let people know what you’re up to.</a:t>
            </a:r>
            <a:endParaRPr lang="en-US" dirty="0">
              <a:solidFill>
                <a:srgbClr val="000000"/>
              </a:solidFill>
              <a:ea typeface="Calibri" panose="020F0502020204030204"/>
              <a:cs typeface="Calibri" panose="020F0502020204030204"/>
            </a:endParaRPr>
          </a:p>
          <a:p>
            <a:endParaRPr lang="en-US" dirty="0">
              <a:solidFill>
                <a:srgbClr val="424242"/>
              </a:solidFill>
            </a:endParaRPr>
          </a:p>
          <a:p>
            <a:r>
              <a:rPr lang="en-US" dirty="0">
                <a:solidFill>
                  <a:srgbClr val="424242"/>
                </a:solidFill>
                <a:latin typeface="Nunito Sans"/>
              </a:rPr>
              <a:t>Most importantly—</a:t>
            </a:r>
            <a:r>
              <a:rPr lang="en-US" b="1" dirty="0">
                <a:solidFill>
                  <a:srgbClr val="424242"/>
                </a:solidFill>
                <a:latin typeface="Nunito Sans"/>
              </a:rPr>
              <a:t>celebrate your wins!</a:t>
            </a:r>
            <a:r>
              <a:rPr lang="en-US" dirty="0">
                <a:solidFill>
                  <a:srgbClr val="424242"/>
                </a:solidFill>
                <a:latin typeface="Nunito Sans"/>
              </a:rPr>
              <a:t> Whether it’s a successful event or recruiting a new volunteer, shout about it online.</a:t>
            </a:r>
            <a:endParaRPr lang="en-US" dirty="0">
              <a:latin typeface="Nunito Sans"/>
              <a:ea typeface="Calibri"/>
              <a:cs typeface="Calibri"/>
            </a:endParaRPr>
          </a:p>
          <a:p>
            <a:endParaRPr lang="en-US" dirty="0">
              <a:solidFill>
                <a:srgbClr val="424242"/>
              </a:solidFill>
            </a:endParaRPr>
          </a:p>
          <a:p>
            <a:r>
              <a:rPr lang="en-US" dirty="0">
                <a:solidFill>
                  <a:srgbClr val="424242"/>
                </a:solidFill>
                <a:latin typeface="Nunito Sans"/>
              </a:rPr>
              <a:t>There’s loads of guidance in the Scouts Social Media Toolkit, which links to other ways to use local media too. You’ll find it in your handout, so have a look and think about what could work best for your Group or Section.</a:t>
            </a:r>
            <a:endParaRPr lang="en-US" dirty="0">
              <a:latin typeface="Nunito Sans"/>
            </a:endParaRPr>
          </a:p>
          <a:p>
            <a:endParaRPr lang="en-US" b="1" u="sng" dirty="0">
              <a:ea typeface="Calibri"/>
              <a:cs typeface="Calibri"/>
            </a:endParaRPr>
          </a:p>
          <a:p>
            <a:endParaRPr lang="en-US">
              <a:ea typeface="Calibri"/>
              <a:cs typeface="Calibri"/>
            </a:endParaRPr>
          </a:p>
          <a:p>
            <a:endParaRPr lang="en-US" b="1" u="sng">
              <a:ea typeface="Calibri"/>
              <a:cs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Nunito Sans"/>
                <a:ea typeface="Calibri"/>
                <a:cs typeface="Calibri"/>
              </a:rPr>
              <a:t>The Brand </a:t>
            </a:r>
            <a:r>
              <a:rPr lang="en-US" b="1" u="sng" dirty="0" err="1">
                <a:latin typeface="Nunito Sans"/>
                <a:ea typeface="Calibri"/>
                <a:cs typeface="Calibri"/>
              </a:rPr>
              <a:t>centre</a:t>
            </a:r>
            <a:r>
              <a:rPr lang="en-US" b="1" u="sng" dirty="0">
                <a:latin typeface="Nunito Sans"/>
                <a:ea typeface="Calibri"/>
                <a:cs typeface="Calibri"/>
              </a:rPr>
              <a:t> </a:t>
            </a:r>
            <a:r>
              <a:rPr lang="en-US" b="1" u="sng" dirty="0">
                <a:latin typeface="Nunito Sans"/>
              </a:rPr>
              <a:t>– 2 mins, 39 mins total</a:t>
            </a:r>
            <a:endParaRPr lang="en-US" b="1" u="sng" dirty="0">
              <a:latin typeface="Nunito Sans"/>
              <a:ea typeface="Calibri"/>
              <a:cs typeface="Calibri"/>
            </a:endParaRPr>
          </a:p>
          <a:p>
            <a:endParaRPr lang="en-US" b="1" u="sng">
              <a:ea typeface="Calibri"/>
              <a:cs typeface="Calibri"/>
            </a:endParaRPr>
          </a:p>
          <a:p>
            <a:r>
              <a:rPr lang="en-US" dirty="0">
                <a:latin typeface="Nunito Sans"/>
              </a:rPr>
              <a:t>The brand </a:t>
            </a:r>
            <a:r>
              <a:rPr lang="en-US" dirty="0" err="1">
                <a:latin typeface="Nunito Sans"/>
              </a:rPr>
              <a:t>centre</a:t>
            </a:r>
            <a:r>
              <a:rPr lang="en-US" dirty="0">
                <a:latin typeface="Nunito Sans"/>
              </a:rPr>
              <a:t> is great to create adverts out for volunteers especially on social media pages and your website, so make sure you take some time to look.</a:t>
            </a:r>
            <a:endParaRPr lang="en-US" dirty="0">
              <a:latin typeface="Nunito Sans"/>
              <a:ea typeface="Calibri" panose="020F0502020204030204"/>
              <a:cs typeface="Calibri" panose="020F0502020204030204"/>
            </a:endParaRPr>
          </a:p>
          <a:p>
            <a:endParaRPr lang="en-US" dirty="0">
              <a:latin typeface="Nunito Sans"/>
            </a:endParaRPr>
          </a:p>
          <a:p>
            <a:r>
              <a:rPr lang="en-US" dirty="0">
                <a:latin typeface="Nunito Sans"/>
              </a:rPr>
              <a:t>There are so many resources on the Brand Centre to support you with recruitment:</a:t>
            </a:r>
            <a:endParaRPr lang="en-US" dirty="0">
              <a:latin typeface="Nunito Sans"/>
              <a:ea typeface="Calibri"/>
              <a:cs typeface="Calibri"/>
            </a:endParaRPr>
          </a:p>
          <a:p>
            <a:pPr marL="171450" indent="-171450">
              <a:buFont typeface="Arial"/>
              <a:buChar char="•"/>
            </a:pPr>
            <a:r>
              <a:rPr lang="en-US" dirty="0">
                <a:latin typeface="Nunito Sans"/>
              </a:rPr>
              <a:t>Recruitment posters &amp; flyers</a:t>
            </a:r>
            <a:endParaRPr lang="en-US" dirty="0">
              <a:latin typeface="Nunito Sans"/>
              <a:ea typeface="Calibri"/>
              <a:cs typeface="Calibri"/>
            </a:endParaRPr>
          </a:p>
          <a:p>
            <a:pPr marL="171450" indent="-171450">
              <a:buFont typeface="Arial"/>
              <a:buChar char="•"/>
            </a:pPr>
            <a:r>
              <a:rPr lang="en-US" dirty="0">
                <a:latin typeface="Nunito Sans"/>
              </a:rPr>
              <a:t>Stationary</a:t>
            </a:r>
            <a:endParaRPr lang="en-US" dirty="0">
              <a:latin typeface="Nunito Sans"/>
              <a:ea typeface="Calibri"/>
              <a:cs typeface="Calibri"/>
            </a:endParaRPr>
          </a:p>
          <a:p>
            <a:pPr marL="171450" indent="-171450">
              <a:buFont typeface="Arial"/>
              <a:buChar char="•"/>
            </a:pPr>
            <a:r>
              <a:rPr lang="en-US" dirty="0">
                <a:latin typeface="Nunito Sans"/>
              </a:rPr>
              <a:t>Invites and tickets</a:t>
            </a:r>
          </a:p>
          <a:p>
            <a:pPr marL="171450" indent="-171450">
              <a:buFont typeface="Arial"/>
              <a:buChar char="•"/>
            </a:pPr>
            <a:r>
              <a:rPr lang="en-US" dirty="0">
                <a:latin typeface="Nunito Sans"/>
              </a:rPr>
              <a:t>Signage for your meeting place</a:t>
            </a:r>
          </a:p>
          <a:p>
            <a:pPr marL="171450" indent="-171450">
              <a:buFont typeface="Arial"/>
              <a:buChar char="•"/>
            </a:pPr>
            <a:r>
              <a:rPr lang="en-US" dirty="0">
                <a:latin typeface="Nunito Sans"/>
              </a:rPr>
              <a:t>Banners</a:t>
            </a:r>
            <a:endParaRPr lang="en-US" dirty="0">
              <a:latin typeface="Nunito Sans"/>
              <a:ea typeface="Calibri"/>
              <a:cs typeface="Calibri"/>
            </a:endParaRPr>
          </a:p>
          <a:p>
            <a:pPr marL="171450" indent="-171450">
              <a:buFont typeface="Arial"/>
              <a:buChar char="•"/>
            </a:pPr>
            <a:r>
              <a:rPr lang="en-US" dirty="0">
                <a:latin typeface="Nunito Sans"/>
              </a:rPr>
              <a:t>Social media templates</a:t>
            </a:r>
            <a:endParaRPr lang="en-US" dirty="0">
              <a:latin typeface="Nunito Sans"/>
              <a:ea typeface="Calibri" panose="020F0502020204030204"/>
              <a:cs typeface="Calibri" panose="020F0502020204030204"/>
            </a:endParaRPr>
          </a:p>
          <a:p>
            <a:endParaRPr lang="en-US">
              <a:ea typeface="Calibri" panose="020F0502020204030204"/>
              <a:cs typeface="Calibri" panose="020F0502020204030204"/>
            </a:endParaRPr>
          </a:p>
          <a:p>
            <a:r>
              <a:rPr lang="en-US" dirty="0">
                <a:latin typeface="Nunito Sans"/>
              </a:rPr>
              <a:t>Plus, you can find lots of other fun things on there, like the badge posters and promise posters! There’s more being added all the time!</a:t>
            </a:r>
            <a:endParaRPr lang="en-US" dirty="0">
              <a:latin typeface="Nunito Sans"/>
              <a:ea typeface="Calibri"/>
              <a:cs typeface="Calibri"/>
            </a:endParaRPr>
          </a:p>
          <a:p>
            <a:endParaRPr lang="en-US">
              <a:ea typeface="Calibri"/>
              <a:cs typeface="Calibri"/>
            </a:endParaRPr>
          </a:p>
          <a:p>
            <a:r>
              <a:rPr lang="en-US" dirty="0">
                <a:latin typeface="Nunito Sans"/>
              </a:rPr>
              <a:t>And remember </a:t>
            </a:r>
            <a:r>
              <a:rPr lang="en-US" b="1" dirty="0">
                <a:latin typeface="Nunito Sans"/>
              </a:rPr>
              <a:t>Vacancy Boards</a:t>
            </a:r>
            <a:r>
              <a:rPr lang="en-US" dirty="0">
                <a:latin typeface="Nunito Sans"/>
              </a:rPr>
              <a:t> are a great way to get the message out that you are looking for more volunteers to help, which you can order from the Brand Centre. But this doesn’t have to be a physical board. You can create an online vacancy board, use social media or have the traditional board at your HQ which can also be moved around in your community to make it move visible. The more you move it around, the more attractive it will be. Its easy to ignore a vacancy board if it is always in the same corner – so make people take notice! </a:t>
            </a:r>
            <a:endParaRPr lang="en-US" dirty="0">
              <a:latin typeface="Nunito Sans"/>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t>15</a:t>
            </a:fld>
            <a:endParaRPr lang="en-GB"/>
          </a:p>
        </p:txBody>
      </p:sp>
    </p:spTree>
    <p:extLst>
      <p:ext uri="{BB962C8B-B14F-4D97-AF65-F5344CB8AC3E}">
        <p14:creationId xmlns:p14="http://schemas.microsoft.com/office/powerpoint/2010/main" val="3663853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118A1-06C8-DB03-3184-710F4D490C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EB008-7AD2-464D-855B-D8E444F56F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F29D67-E37D-269F-8704-4E0941EF67CF}"/>
              </a:ext>
            </a:extLst>
          </p:cNvPr>
          <p:cNvSpPr>
            <a:spLocks noGrp="1"/>
          </p:cNvSpPr>
          <p:nvPr>
            <p:ph type="body" idx="1"/>
          </p:nvPr>
        </p:nvSpPr>
        <p:spPr/>
        <p:txBody>
          <a:bodyPr/>
          <a:lstStyle/>
          <a:p>
            <a:r>
              <a:rPr lang="en-US" b="1" u="sng" dirty="0">
                <a:solidFill>
                  <a:srgbClr val="444444"/>
                </a:solidFill>
                <a:latin typeface="Nunito Sans"/>
                <a:ea typeface="Calibri"/>
                <a:cs typeface="Calibri"/>
              </a:rPr>
              <a:t>Introducing recruitment plans</a:t>
            </a:r>
            <a:endParaRPr lang="en-US" b="1" u="sng" dirty="0">
              <a:solidFill>
                <a:srgbClr val="000000"/>
              </a:solidFill>
              <a:latin typeface="Nunito Sans"/>
              <a:ea typeface="Calibri"/>
              <a:cs typeface="Calibri"/>
            </a:endParaRPr>
          </a:p>
          <a:p>
            <a:endParaRPr lang="en-US" b="1" u="sng" dirty="0">
              <a:solidFill>
                <a:srgbClr val="444444"/>
              </a:solidFill>
              <a:latin typeface="Nunito Sans"/>
              <a:ea typeface="Calibri"/>
              <a:cs typeface="Calibri"/>
            </a:endParaRPr>
          </a:p>
          <a:p>
            <a:r>
              <a:rPr lang="en-US" dirty="0">
                <a:solidFill>
                  <a:srgbClr val="000000"/>
                </a:solidFill>
                <a:latin typeface="Nunito Sans"/>
                <a:ea typeface="Calibri"/>
                <a:cs typeface="Calibri"/>
              </a:rPr>
              <a:t>Once</a:t>
            </a:r>
            <a:r>
              <a:rPr lang="en-US" dirty="0">
                <a:latin typeface="Nunito Sans"/>
              </a:rPr>
              <a:t> you've decided on who you want to recruit, what method you want to use and how to recruit them, having it written in a plan helps create a timeline and makes it clear who is doing what. This is exactly what a recruitment plan is, a written down working document that changes and adapts with each input and action taken by your volunteer team.</a:t>
            </a:r>
            <a:endParaRPr lang="en-US" dirty="0">
              <a:solidFill>
                <a:srgbClr val="444444"/>
              </a:solidFill>
              <a:latin typeface="Nunito Sans"/>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71F93A5F-A085-794E-A9C4-FB18F0512A96}"/>
              </a:ext>
            </a:extLst>
          </p:cNvPr>
          <p:cNvSpPr>
            <a:spLocks noGrp="1"/>
          </p:cNvSpPr>
          <p:nvPr>
            <p:ph type="sldNum" sz="quarter" idx="5"/>
          </p:nvPr>
        </p:nvSpPr>
        <p:spPr/>
        <p:txBody>
          <a:bodyPr/>
          <a:lstStyle/>
          <a:p>
            <a:fld id="{DC81CCE8-8669-844C-8A1E-83EDDE9464AC}" type="slidenum">
              <a:rPr lang="en-GB" smtClean="0"/>
              <a:t>16</a:t>
            </a:fld>
            <a:endParaRPr lang="en-GB"/>
          </a:p>
        </p:txBody>
      </p:sp>
    </p:spTree>
    <p:extLst>
      <p:ext uri="{BB962C8B-B14F-4D97-AF65-F5344CB8AC3E}">
        <p14:creationId xmlns:p14="http://schemas.microsoft.com/office/powerpoint/2010/main" val="2117478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Nunito Sans"/>
              </a:rPr>
              <a:t>Recruitment Plans– 3 mins, 42 mins total</a:t>
            </a:r>
            <a:endParaRPr lang="en-US" dirty="0">
              <a:solidFill>
                <a:srgbClr val="444444"/>
              </a:solidFill>
              <a:latin typeface="Nunito Sans"/>
            </a:endParaRPr>
          </a:p>
          <a:p>
            <a:endParaRPr lang="en-US" dirty="0">
              <a:solidFill>
                <a:srgbClr val="444444"/>
              </a:solidFill>
            </a:endParaRPr>
          </a:p>
          <a:p>
            <a:r>
              <a:rPr lang="en-US" dirty="0">
                <a:latin typeface="Nunito Sans"/>
              </a:rPr>
              <a:t>So, let's have a look at the blank plan on screen.</a:t>
            </a:r>
            <a:endParaRPr lang="en-US" dirty="0">
              <a:solidFill>
                <a:srgbClr val="444444"/>
              </a:solidFill>
              <a:latin typeface="Nunito Sans"/>
            </a:endParaRPr>
          </a:p>
          <a:p>
            <a:endParaRPr lang="en-US" dirty="0">
              <a:solidFill>
                <a:srgbClr val="444444"/>
              </a:solidFill>
            </a:endParaRPr>
          </a:p>
          <a:p>
            <a:r>
              <a:rPr lang="en-US" dirty="0">
                <a:latin typeface="Nunito Sans"/>
              </a:rPr>
              <a:t>Start by writing a Current Situation. Give a quick overview of your Group and your top three reasons for wanting to recruit more volunteers, so anyone who picks up the plan instantly has a full idea of your situation, as well as being able to refer back to it to make sure that each action works towards solving one of your reasons for wanting to recruit. </a:t>
            </a:r>
            <a:endParaRPr lang="en-US" dirty="0">
              <a:solidFill>
                <a:srgbClr val="444444"/>
              </a:solidFill>
              <a:latin typeface="Nunito Sans"/>
            </a:endParaRPr>
          </a:p>
          <a:p>
            <a:endParaRPr lang="en-GB" dirty="0">
              <a:solidFill>
                <a:srgbClr val="444444"/>
              </a:solidFill>
            </a:endParaRPr>
          </a:p>
          <a:p>
            <a:r>
              <a:rPr lang="en-US" dirty="0">
                <a:latin typeface="Nunito Sans"/>
              </a:rPr>
              <a:t>This overview could include:</a:t>
            </a:r>
            <a:endParaRPr lang="en-US" dirty="0">
              <a:solidFill>
                <a:srgbClr val="444444"/>
              </a:solidFill>
              <a:latin typeface="Nunito Sans"/>
            </a:endParaRPr>
          </a:p>
          <a:p>
            <a:pPr marL="171450" indent="-171450">
              <a:buFont typeface="Arial,Sans-Serif"/>
              <a:buChar char="•"/>
            </a:pPr>
            <a:r>
              <a:rPr lang="en-US" dirty="0">
                <a:latin typeface="Nunito Sans"/>
              </a:rPr>
              <a:t>how many young people and adult volunteers you have got currently, </a:t>
            </a:r>
            <a:endParaRPr lang="en-US" dirty="0">
              <a:solidFill>
                <a:srgbClr val="444444"/>
              </a:solidFill>
              <a:latin typeface="Nunito Sans"/>
            </a:endParaRPr>
          </a:p>
          <a:p>
            <a:pPr marL="171450" indent="-171450">
              <a:buFont typeface="Arial,Sans-Serif"/>
              <a:buChar char="•"/>
            </a:pPr>
            <a:r>
              <a:rPr lang="en-US" dirty="0">
                <a:latin typeface="Nunito Sans"/>
              </a:rPr>
              <a:t>how many have left or a due to be leaving,</a:t>
            </a:r>
            <a:endParaRPr lang="en-US" dirty="0">
              <a:solidFill>
                <a:srgbClr val="444444"/>
              </a:solidFill>
              <a:latin typeface="Nunito Sans"/>
            </a:endParaRPr>
          </a:p>
          <a:p>
            <a:pPr marL="171450" indent="-171450">
              <a:buFont typeface="Arial,Sans-Serif"/>
              <a:buChar char="•"/>
            </a:pPr>
            <a:r>
              <a:rPr lang="en-US" dirty="0">
                <a:latin typeface="Nunito Sans"/>
              </a:rPr>
              <a:t>what challenges you may have faced in recent times. </a:t>
            </a:r>
            <a:endParaRPr lang="en-US" dirty="0">
              <a:solidFill>
                <a:srgbClr val="444444"/>
              </a:solidFill>
              <a:latin typeface="Nunito Sans"/>
            </a:endParaRPr>
          </a:p>
          <a:p>
            <a:pPr marL="171450" indent="-171450">
              <a:buFont typeface="Arial,Sans-Serif"/>
              <a:buChar char="•"/>
            </a:pPr>
            <a:r>
              <a:rPr lang="en-US" dirty="0">
                <a:latin typeface="Nunito Sans"/>
              </a:rPr>
              <a:t>why you're actually looking for new volunteers, so you are able to nail down the reasons for needing an extra pair of hands</a:t>
            </a:r>
            <a:endParaRPr lang="en-US" dirty="0">
              <a:solidFill>
                <a:srgbClr val="444444"/>
              </a:solidFill>
              <a:latin typeface="Nunito Sans"/>
            </a:endParaRPr>
          </a:p>
          <a:p>
            <a:endParaRPr lang="en-US" dirty="0">
              <a:solidFill>
                <a:srgbClr val="444444"/>
              </a:solidFill>
            </a:endParaRPr>
          </a:p>
          <a:p>
            <a:r>
              <a:rPr lang="en-US" dirty="0">
                <a:latin typeface="Nunito Sans"/>
              </a:rPr>
              <a:t>Use the </a:t>
            </a:r>
            <a:r>
              <a:rPr lang="en-US" b="1" dirty="0">
                <a:latin typeface="Nunito Sans"/>
              </a:rPr>
              <a:t>'What will we do?' </a:t>
            </a:r>
            <a:r>
              <a:rPr lang="en-US" dirty="0">
                <a:latin typeface="Nunito Sans"/>
              </a:rPr>
              <a:t>column to create a goal and the </a:t>
            </a:r>
            <a:r>
              <a:rPr lang="en-US" b="1" dirty="0">
                <a:latin typeface="Nunito Sans"/>
              </a:rPr>
              <a:t>'How will we do it?' </a:t>
            </a:r>
            <a:r>
              <a:rPr lang="en-US" dirty="0">
                <a:latin typeface="Nunito Sans"/>
              </a:rPr>
              <a:t>column to make it clear what exact actions you'll take to reach that goal. We'll have a look at an example of these in a minute.</a:t>
            </a:r>
            <a:endParaRPr lang="en-US" dirty="0">
              <a:solidFill>
                <a:srgbClr val="444444"/>
              </a:solidFill>
              <a:latin typeface="Nunito Sans"/>
            </a:endParaRPr>
          </a:p>
          <a:p>
            <a:endParaRPr lang="en-US">
              <a:solidFill>
                <a:srgbClr val="444444"/>
              </a:solidFill>
            </a:endParaRPr>
          </a:p>
          <a:p>
            <a:r>
              <a:rPr lang="en-US" dirty="0">
                <a:latin typeface="Nunito Sans"/>
              </a:rPr>
              <a:t>You have space as well to allocate your actions to people and some notes if you've already got specifics on what's going to happen.</a:t>
            </a:r>
            <a:endParaRPr lang="en-US" dirty="0">
              <a:solidFill>
                <a:srgbClr val="444444"/>
              </a:solidFill>
              <a:latin typeface="Nunito Sans"/>
            </a:endParaRPr>
          </a:p>
          <a:p>
            <a:endParaRPr lang="en-US" dirty="0">
              <a:solidFill>
                <a:srgbClr val="444444"/>
              </a:solidFill>
            </a:endParaRPr>
          </a:p>
          <a:p>
            <a:r>
              <a:rPr lang="en-US" dirty="0">
                <a:latin typeface="Nunito Sans"/>
              </a:rPr>
              <a:t>Adding an '</a:t>
            </a:r>
            <a:r>
              <a:rPr lang="en-US" b="1" dirty="0">
                <a:latin typeface="Nunito Sans"/>
              </a:rPr>
              <a:t>Estimated Completion Date</a:t>
            </a:r>
            <a:r>
              <a:rPr lang="en-US" dirty="0">
                <a:latin typeface="Nunito Sans"/>
              </a:rPr>
              <a:t>' will help keep things moving and will help keep you on track, especially if you have some volunteers leaving soon.</a:t>
            </a:r>
            <a:endParaRPr lang="en-US" dirty="0">
              <a:solidFill>
                <a:srgbClr val="444444"/>
              </a:solidFill>
              <a:latin typeface="Nunito Sans"/>
            </a:endParaRPr>
          </a:p>
          <a:p>
            <a:endParaRPr lang="en-US">
              <a:solidFill>
                <a:srgbClr val="444444"/>
              </a:solidFill>
            </a:endParaRPr>
          </a:p>
          <a:p>
            <a:r>
              <a:rPr lang="en-US" dirty="0">
                <a:latin typeface="Nunito Sans"/>
              </a:rPr>
              <a:t>Remember to share your plan to all members of the team, even if they don’t have a task, as everyone should be part of recruitment and they might have some ideas on how they can support.</a:t>
            </a:r>
          </a:p>
        </p:txBody>
      </p:sp>
      <p:sp>
        <p:nvSpPr>
          <p:cNvPr id="4" name="Slide Number Placeholder 3"/>
          <p:cNvSpPr>
            <a:spLocks noGrp="1"/>
          </p:cNvSpPr>
          <p:nvPr>
            <p:ph type="sldNum" sz="quarter" idx="5"/>
          </p:nvPr>
        </p:nvSpPr>
        <p:spPr/>
        <p:txBody>
          <a:bodyPr/>
          <a:lstStyle/>
          <a:p>
            <a:fld id="{DC81CCE8-8669-844C-8A1E-83EDDE9464AC}" type="slidenum">
              <a:rPr lang="en-GB" smtClean="0"/>
              <a:t>17</a:t>
            </a:fld>
            <a:endParaRPr lang="en-GB"/>
          </a:p>
        </p:txBody>
      </p:sp>
    </p:spTree>
    <p:extLst>
      <p:ext uri="{BB962C8B-B14F-4D97-AF65-F5344CB8AC3E}">
        <p14:creationId xmlns:p14="http://schemas.microsoft.com/office/powerpoint/2010/main" val="3765389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Nunito Sans"/>
              </a:rPr>
              <a:t>Involve your team! – 3 mins, 45 mins total</a:t>
            </a:r>
            <a:endParaRPr lang="en-US" dirty="0">
              <a:latin typeface="Nunito Sans"/>
            </a:endParaRPr>
          </a:p>
          <a:p>
            <a:endParaRPr lang="en-US">
              <a:ea typeface="Calibri"/>
              <a:cs typeface="Calibri"/>
            </a:endParaRPr>
          </a:p>
          <a:p>
            <a:r>
              <a:rPr lang="en-US" dirty="0">
                <a:solidFill>
                  <a:srgbClr val="424242"/>
                </a:solidFill>
                <a:latin typeface="Nunito Sans"/>
              </a:rPr>
              <a:t>This example has main priorities are recruiting new section volunteers and finding a new treasurer, so he's written in some top priorities.</a:t>
            </a:r>
            <a:endParaRPr lang="en-US" dirty="0">
              <a:solidFill>
                <a:srgbClr val="424242"/>
              </a:solidFill>
              <a:latin typeface="Nunito Sans"/>
              <a:ea typeface="Calibri"/>
              <a:cs typeface="Calibri"/>
            </a:endParaRPr>
          </a:p>
          <a:p>
            <a:endParaRPr lang="en-US" dirty="0">
              <a:solidFill>
                <a:srgbClr val="424242"/>
              </a:solidFill>
            </a:endParaRPr>
          </a:p>
          <a:p>
            <a:r>
              <a:rPr lang="en-US" dirty="0">
                <a:solidFill>
                  <a:srgbClr val="424242"/>
                </a:solidFill>
              </a:rPr>
              <a:t>Each priority should be broken into SMART tasks—Specific, Measurable, Achievable, Realistic, and Time-bound. This helps:</a:t>
            </a:r>
            <a:endParaRPr lang="en-US" dirty="0">
              <a:solidFill>
                <a:srgbClr val="424242"/>
              </a:solidFill>
              <a:ea typeface="Calibri"/>
              <a:cs typeface="Calibri"/>
            </a:endParaRPr>
          </a:p>
          <a:p>
            <a:pPr marL="171450" indent="-171450">
              <a:buFont typeface="Arial"/>
              <a:buChar char="•"/>
            </a:pPr>
            <a:r>
              <a:rPr lang="en-US" dirty="0">
                <a:solidFill>
                  <a:srgbClr val="424242"/>
                </a:solidFill>
              </a:rPr>
              <a:t>Share the workload</a:t>
            </a:r>
            <a:endParaRPr lang="en-US" dirty="0"/>
          </a:p>
          <a:p>
            <a:pPr marL="171450" indent="-171450">
              <a:buFont typeface="Arial"/>
              <a:buChar char="•"/>
            </a:pPr>
            <a:r>
              <a:rPr lang="en-US" dirty="0">
                <a:solidFill>
                  <a:srgbClr val="424242"/>
                </a:solidFill>
              </a:rPr>
              <a:t>Encourage ownership</a:t>
            </a:r>
            <a:endParaRPr lang="en-US" dirty="0">
              <a:solidFill>
                <a:srgbClr val="424242"/>
              </a:solidFill>
              <a:ea typeface="Calibri"/>
              <a:cs typeface="Calibri"/>
            </a:endParaRPr>
          </a:p>
          <a:p>
            <a:pPr marL="171450" indent="-171450">
              <a:buFont typeface="Arial"/>
              <a:buChar char="•"/>
            </a:pPr>
            <a:r>
              <a:rPr lang="en-US" dirty="0">
                <a:solidFill>
                  <a:srgbClr val="424242"/>
                </a:solidFill>
              </a:rPr>
              <a:t>Involve the whole team—leaders, Trustees, parents, and young people</a:t>
            </a:r>
            <a:endParaRPr lang="en-US" dirty="0">
              <a:solidFill>
                <a:srgbClr val="424242"/>
              </a:solidFill>
              <a:ea typeface="Calibri"/>
              <a:cs typeface="Calibri"/>
            </a:endParaRPr>
          </a:p>
          <a:p>
            <a:pPr marL="171450" indent="-171450">
              <a:buFont typeface="Arial"/>
              <a:buChar char="•"/>
            </a:pPr>
            <a:endParaRPr lang="en-US" dirty="0">
              <a:solidFill>
                <a:srgbClr val="424242"/>
              </a:solidFill>
            </a:endParaRPr>
          </a:p>
          <a:p>
            <a:r>
              <a:rPr lang="en-US" dirty="0">
                <a:solidFill>
                  <a:srgbClr val="424242"/>
                </a:solidFill>
                <a:latin typeface="Nunito Sans"/>
              </a:rPr>
              <a:t>For example, the GLV needs a new Beaver volunteer. They start by asking:</a:t>
            </a:r>
            <a:endParaRPr lang="en-US" dirty="0">
              <a:solidFill>
                <a:srgbClr val="424242"/>
              </a:solidFill>
              <a:latin typeface="Nunito Sans"/>
              <a:ea typeface="Calibri"/>
              <a:cs typeface="Calibri"/>
            </a:endParaRPr>
          </a:p>
          <a:p>
            <a:pPr marL="171450" indent="-171450">
              <a:buFont typeface="Arial"/>
              <a:buChar char="•"/>
            </a:pPr>
            <a:r>
              <a:rPr lang="en-US" dirty="0">
                <a:solidFill>
                  <a:srgbClr val="424242"/>
                </a:solidFill>
              </a:rPr>
              <a:t>Is someone leaving?</a:t>
            </a:r>
            <a:endParaRPr lang="en-US" dirty="0">
              <a:solidFill>
                <a:srgbClr val="424242"/>
              </a:solidFill>
              <a:ea typeface="Calibri"/>
              <a:cs typeface="Calibri"/>
            </a:endParaRPr>
          </a:p>
          <a:p>
            <a:pPr marL="171450" indent="-171450">
              <a:buFont typeface="Arial"/>
              <a:buChar char="•"/>
            </a:pPr>
            <a:r>
              <a:rPr lang="en-US" dirty="0">
                <a:solidFill>
                  <a:srgbClr val="424242"/>
                </a:solidFill>
              </a:rPr>
              <a:t>Is the current team overwhelmed?</a:t>
            </a:r>
            <a:endParaRPr lang="en-US" dirty="0">
              <a:solidFill>
                <a:srgbClr val="424242"/>
              </a:solidFill>
              <a:ea typeface="Calibri"/>
              <a:cs typeface="Calibri"/>
            </a:endParaRPr>
          </a:p>
          <a:p>
            <a:pPr marL="171450" indent="-171450">
              <a:buFont typeface="Arial"/>
              <a:buChar char="•"/>
            </a:pPr>
            <a:r>
              <a:rPr lang="en-US" dirty="0">
                <a:solidFill>
                  <a:srgbClr val="424242"/>
                </a:solidFill>
              </a:rPr>
              <a:t>Is there a waiting list?</a:t>
            </a:r>
            <a:endParaRPr lang="en-US" dirty="0">
              <a:solidFill>
                <a:srgbClr val="424242"/>
              </a:solidFill>
              <a:ea typeface="Calibri"/>
              <a:cs typeface="Calibri"/>
            </a:endParaRPr>
          </a:p>
          <a:p>
            <a:pPr marL="171450" indent="-171450">
              <a:buFont typeface="Arial"/>
              <a:buChar char="•"/>
            </a:pPr>
            <a:r>
              <a:rPr lang="en-US" dirty="0">
                <a:solidFill>
                  <a:srgbClr val="424242"/>
                </a:solidFill>
              </a:rPr>
              <a:t>Are there any interested adults already?</a:t>
            </a:r>
            <a:endParaRPr lang="en-US" dirty="0">
              <a:solidFill>
                <a:srgbClr val="424242"/>
              </a:solidFill>
              <a:ea typeface="Calibri"/>
              <a:cs typeface="Calibri"/>
            </a:endParaRPr>
          </a:p>
          <a:p>
            <a:pPr marL="171450" indent="-171450">
              <a:buFont typeface="Arial"/>
              <a:buChar char="•"/>
            </a:pPr>
            <a:endParaRPr lang="en-US" dirty="0">
              <a:solidFill>
                <a:srgbClr val="424242"/>
              </a:solidFill>
            </a:endParaRPr>
          </a:p>
          <a:p>
            <a:r>
              <a:rPr lang="en-US" dirty="0">
                <a:solidFill>
                  <a:srgbClr val="424242"/>
                </a:solidFill>
                <a:latin typeface="Nunito Sans"/>
              </a:rPr>
              <a:t>To gather evidence, they could:</a:t>
            </a:r>
            <a:endParaRPr lang="en-US" dirty="0">
              <a:solidFill>
                <a:srgbClr val="424242"/>
              </a:solidFill>
              <a:latin typeface="Nunito Sans"/>
              <a:ea typeface="Calibri" panose="020F0502020204030204"/>
              <a:cs typeface="Calibri" panose="020F0502020204030204"/>
            </a:endParaRPr>
          </a:p>
          <a:p>
            <a:pPr marL="171450" indent="-171450">
              <a:buFont typeface="Arial"/>
              <a:buChar char="•"/>
            </a:pPr>
            <a:r>
              <a:rPr lang="en-US" dirty="0">
                <a:solidFill>
                  <a:srgbClr val="424242"/>
                </a:solidFill>
              </a:rPr>
              <a:t>Ask the Scout community and wider networks</a:t>
            </a:r>
            <a:endParaRPr lang="en-US" dirty="0"/>
          </a:p>
          <a:p>
            <a:pPr marL="171450" indent="-171450">
              <a:buFont typeface="Arial"/>
              <a:buChar char="•"/>
            </a:pPr>
            <a:r>
              <a:rPr lang="en-US" dirty="0">
                <a:solidFill>
                  <a:srgbClr val="424242"/>
                </a:solidFill>
              </a:rPr>
              <a:t>Research local demographics</a:t>
            </a:r>
            <a:endParaRPr lang="en-US" dirty="0">
              <a:solidFill>
                <a:srgbClr val="424242"/>
              </a:solidFill>
              <a:ea typeface="Calibri"/>
              <a:cs typeface="Calibri"/>
            </a:endParaRPr>
          </a:p>
          <a:p>
            <a:pPr marL="171450" indent="-171450">
              <a:buFont typeface="Arial"/>
              <a:buChar char="•"/>
            </a:pPr>
            <a:r>
              <a:rPr lang="en-US" dirty="0">
                <a:solidFill>
                  <a:srgbClr val="424242"/>
                </a:solidFill>
              </a:rPr>
              <a:t>Use questionnaires to see who might be interested</a:t>
            </a:r>
            <a:endParaRPr lang="en-US" dirty="0">
              <a:solidFill>
                <a:srgbClr val="424242"/>
              </a:solidFill>
              <a:ea typeface="Calibri"/>
              <a:cs typeface="Calibri"/>
            </a:endParaRPr>
          </a:p>
          <a:p>
            <a:pPr marL="171450" indent="-171450">
              <a:buFont typeface="Arial"/>
              <a:buChar char="•"/>
            </a:pPr>
            <a:r>
              <a:rPr lang="en-US" dirty="0">
                <a:solidFill>
                  <a:srgbClr val="424242"/>
                </a:solidFill>
              </a:rPr>
              <a:t>Engage local schools and businesses</a:t>
            </a:r>
            <a:endParaRPr lang="en-US" dirty="0"/>
          </a:p>
          <a:p>
            <a:pPr marL="171450" indent="-171450">
              <a:buFont typeface="Arial"/>
              <a:buChar char="•"/>
            </a:pPr>
            <a:r>
              <a:rPr lang="en-US" dirty="0">
                <a:solidFill>
                  <a:srgbClr val="424242"/>
                </a:solidFill>
              </a:rPr>
              <a:t>Involve Scouts and Young Leaders in outreach and research</a:t>
            </a:r>
            <a:endParaRPr lang="en-US" dirty="0"/>
          </a:p>
          <a:p>
            <a:pPr marL="171450" indent="-171450">
              <a:buFont typeface="Arial"/>
              <a:buChar char="•"/>
            </a:pPr>
            <a:endParaRPr lang="en-US" dirty="0">
              <a:solidFill>
                <a:srgbClr val="424242"/>
              </a:solidFill>
            </a:endParaRPr>
          </a:p>
          <a:p>
            <a:r>
              <a:rPr lang="en-US" dirty="0">
                <a:solidFill>
                  <a:srgbClr val="424242"/>
                </a:solidFill>
              </a:rPr>
              <a:t>Partnering with others, like schools or local charities, can also help.</a:t>
            </a:r>
            <a:endParaRPr lang="en-US" dirty="0">
              <a:solidFill>
                <a:srgbClr val="424242"/>
              </a:solidFill>
              <a:ea typeface="Calibri" panose="020F0502020204030204"/>
              <a:cs typeface="Calibri" panose="020F0502020204030204"/>
            </a:endParaRPr>
          </a:p>
          <a:p>
            <a:endParaRPr lang="en-US" dirty="0">
              <a:solidFill>
                <a:srgbClr val="424242"/>
              </a:solidFill>
            </a:endParaRPr>
          </a:p>
          <a:p>
            <a:r>
              <a:rPr lang="en-US" dirty="0">
                <a:solidFill>
                  <a:srgbClr val="424242"/>
                </a:solidFill>
              </a:rPr>
              <a:t>This approach shows how large goals can be broken into small, actionable steps that are easy to share and manage across the team.</a:t>
            </a:r>
            <a:endParaRPr lang="en-US" dirty="0">
              <a:solidFill>
                <a:srgbClr val="424242"/>
              </a:solidFill>
              <a:ea typeface="Calibri" panose="020F0502020204030204"/>
              <a:cs typeface="Calibri" panose="020F0502020204030204"/>
            </a:endParaRPr>
          </a:p>
          <a:p>
            <a:endParaRPr lang="en-US" dirty="0">
              <a:solidFill>
                <a:srgbClr val="424242"/>
              </a:solidFill>
              <a:ea typeface="Calibri" panose="020F0502020204030204"/>
              <a:cs typeface="Calibri" panose="020F0502020204030204"/>
            </a:endParaRPr>
          </a:p>
          <a:p>
            <a:r>
              <a:rPr lang="en-US" dirty="0">
                <a:solidFill>
                  <a:srgbClr val="424242"/>
                </a:solidFill>
                <a:latin typeface="Nunito Sans"/>
                <a:ea typeface="Calibri"/>
                <a:cs typeface="Calibri"/>
              </a:rPr>
              <a:t>An blank editable version and example completed plan are available on the website</a:t>
            </a:r>
            <a:endParaRPr lang="en-US" dirty="0">
              <a:solidFill>
                <a:srgbClr val="424242"/>
              </a:solidFill>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D53EBA-B2ED-4162-A673-DB341603F5AC}" type="slidenum">
              <a:rPr lang="en-US"/>
              <a:t>18</a:t>
            </a:fld>
            <a:endParaRPr lang="en-US"/>
          </a:p>
        </p:txBody>
      </p:sp>
    </p:spTree>
    <p:extLst>
      <p:ext uri="{BB962C8B-B14F-4D97-AF65-F5344CB8AC3E}">
        <p14:creationId xmlns:p14="http://schemas.microsoft.com/office/powerpoint/2010/main" val="2971583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4113" y="1139825"/>
            <a:ext cx="4211637" cy="2368550"/>
          </a:xfrm>
        </p:spPr>
      </p:sp>
      <p:sp>
        <p:nvSpPr>
          <p:cNvPr id="3" name="Notes Placeholder 2"/>
          <p:cNvSpPr>
            <a:spLocks noGrp="1"/>
          </p:cNvSpPr>
          <p:nvPr>
            <p:ph type="body" idx="1"/>
          </p:nvPr>
        </p:nvSpPr>
        <p:spPr/>
        <p:txBody>
          <a:bodyPr/>
          <a:lstStyle/>
          <a:p>
            <a:r>
              <a:rPr lang="en-GB" sz="1100" b="1" u="sng" dirty="0">
                <a:latin typeface="Nunito Sans"/>
                <a:cs typeface="Calibri"/>
              </a:rPr>
              <a:t>Creating</a:t>
            </a:r>
            <a:r>
              <a:rPr lang="en-GB" sz="1100" b="1" u="sng" dirty="0">
                <a:latin typeface="Nunito Sans"/>
              </a:rPr>
              <a:t> a good welcome - 3 mins, 48 mins total</a:t>
            </a:r>
            <a:endParaRPr lang="en-GB" sz="1100" dirty="0">
              <a:latin typeface="Nunito Sans"/>
            </a:endParaRPr>
          </a:p>
          <a:p>
            <a:endParaRPr lang="en-GB" sz="1100" dirty="0"/>
          </a:p>
          <a:p>
            <a:r>
              <a:rPr lang="en-GB" sz="1100" dirty="0">
                <a:cs typeface="Calibri"/>
              </a:rPr>
              <a:t>Key points:</a:t>
            </a:r>
            <a:endParaRPr lang="en-GB" sz="1100" b="1" u="sng" dirty="0">
              <a:cs typeface="Calibri"/>
            </a:endParaRPr>
          </a:p>
          <a:p>
            <a:endParaRPr lang="en-GB" sz="1100" dirty="0">
              <a:cs typeface="Calibri"/>
            </a:endParaRPr>
          </a:p>
          <a:p>
            <a:r>
              <a:rPr lang="en-GB" sz="1100" dirty="0">
                <a:cs typeface="Calibri"/>
              </a:rPr>
              <a:t>First impressions are really important and could mean the difference between a new volunteer staying or leaving</a:t>
            </a:r>
          </a:p>
          <a:p>
            <a:pPr marL="114134" indent="-114134">
              <a:buFont typeface="Arial"/>
              <a:buChar char="•"/>
            </a:pPr>
            <a:endParaRPr lang="en-GB" sz="1100" dirty="0">
              <a:cs typeface="Calibri"/>
            </a:endParaRPr>
          </a:p>
          <a:p>
            <a:r>
              <a:rPr lang="en-GB" sz="1100" b="1" dirty="0">
                <a:latin typeface="Nunito Sans"/>
                <a:cs typeface="Calibri" panose="020F0502020204030204"/>
              </a:rPr>
              <a:t>Do you....?</a:t>
            </a:r>
          </a:p>
          <a:p>
            <a:pPr marL="950595" lvl="1" indent="-113665">
              <a:buFont typeface="Arial"/>
              <a:buChar char="•"/>
            </a:pPr>
            <a:r>
              <a:rPr lang="en-GB" sz="1100" dirty="0">
                <a:latin typeface="Nunito Sans"/>
                <a:cs typeface="Calibri" panose="020F0502020204030204"/>
              </a:rPr>
              <a:t>Meet them before invite to hut</a:t>
            </a:r>
          </a:p>
          <a:p>
            <a:pPr marL="950595" lvl="1" indent="-113665">
              <a:buFont typeface="Arial"/>
              <a:buChar char="•"/>
            </a:pPr>
            <a:r>
              <a:rPr lang="en-GB" sz="1100" dirty="0">
                <a:latin typeface="Nunito Sans"/>
                <a:cs typeface="Calibri" panose="020F0502020204030204"/>
              </a:rPr>
              <a:t>Arrange a phone call to chat through what THEY want to get out of volunteering</a:t>
            </a:r>
          </a:p>
          <a:p>
            <a:pPr marL="950595" lvl="1" indent="-113665">
              <a:buFont typeface="Arial"/>
              <a:buChar char="•"/>
            </a:pPr>
            <a:r>
              <a:rPr lang="en-GB" sz="1100" dirty="0">
                <a:latin typeface="Nunito Sans"/>
                <a:cs typeface="Calibri" panose="020F0502020204030204"/>
              </a:rPr>
              <a:t>Give them detailed directions to get to hut</a:t>
            </a:r>
          </a:p>
          <a:p>
            <a:pPr marL="950595" lvl="1" indent="-113665">
              <a:buFont typeface="Arial"/>
              <a:buChar char="•"/>
            </a:pPr>
            <a:r>
              <a:rPr lang="en-GB" sz="1100" dirty="0">
                <a:latin typeface="Nunito Sans"/>
                <a:cs typeface="Calibri" panose="020F0502020204030204"/>
              </a:rPr>
              <a:t>Introduce them to the other adults in the room (with both scouts name and given name?)</a:t>
            </a:r>
          </a:p>
          <a:p>
            <a:pPr marL="950595" lvl="1" indent="-113665">
              <a:buFont typeface="Arial"/>
              <a:buChar char="•"/>
            </a:pPr>
            <a:r>
              <a:rPr lang="en-GB" sz="1100" dirty="0">
                <a:latin typeface="Nunito Sans"/>
                <a:cs typeface="Calibri" panose="020F0502020204030204"/>
              </a:rPr>
              <a:t>Send them a link to the Welcome to Scouts webpage</a:t>
            </a:r>
          </a:p>
          <a:p>
            <a:pPr marL="950595" lvl="1" indent="-113665">
              <a:buFont typeface="Arial"/>
              <a:buChar char="•"/>
            </a:pPr>
            <a:r>
              <a:rPr lang="en-GB" sz="1100" dirty="0">
                <a:latin typeface="Nunito Sans"/>
                <a:cs typeface="Calibri" panose="020F0502020204030204"/>
              </a:rPr>
              <a:t>Lend them a </a:t>
            </a:r>
            <a:r>
              <a:rPr lang="en-GB" sz="1100" dirty="0" err="1">
                <a:latin typeface="Nunito Sans"/>
                <a:cs typeface="Calibri" panose="020F0502020204030204"/>
              </a:rPr>
              <a:t>necker</a:t>
            </a:r>
            <a:r>
              <a:rPr lang="en-GB" sz="1100" dirty="0">
                <a:latin typeface="Nunito Sans"/>
                <a:cs typeface="Calibri" panose="020F0502020204030204"/>
              </a:rPr>
              <a:t> on their first night  volunteering....</a:t>
            </a:r>
          </a:p>
          <a:p>
            <a:pPr marL="950595" lvl="1" indent="-113665">
              <a:buFont typeface="Arial"/>
              <a:buChar char="•"/>
            </a:pPr>
            <a:r>
              <a:rPr lang="en-GB" sz="1100" dirty="0">
                <a:latin typeface="Nunito Sans"/>
                <a:cs typeface="Calibri" panose="020F0502020204030204"/>
              </a:rPr>
              <a:t>Give them an adult welcome pack</a:t>
            </a:r>
          </a:p>
          <a:p>
            <a:pPr marL="950595" lvl="1" indent="-113665">
              <a:buFont typeface="Arial"/>
              <a:buChar char="•"/>
            </a:pPr>
            <a:r>
              <a:rPr lang="en-GB" sz="1100" dirty="0">
                <a:latin typeface="Nunito Sans"/>
                <a:cs typeface="Calibri" panose="020F0502020204030204"/>
              </a:rPr>
              <a:t>Buddy them up</a:t>
            </a:r>
          </a:p>
          <a:p>
            <a:r>
              <a:rPr lang="en-GB" sz="1100" dirty="0">
                <a:latin typeface="Nunito Sans"/>
                <a:cs typeface="Calibri"/>
              </a:rPr>
              <a:t>There are so many ways to welcome someone.... and this is just the first step on their volunteer journey</a:t>
            </a:r>
          </a:p>
        </p:txBody>
      </p:sp>
      <p:sp>
        <p:nvSpPr>
          <p:cNvPr id="4" name="Header Placeholder 3"/>
          <p:cNvSpPr>
            <a:spLocks noGrp="1"/>
          </p:cNvSpPr>
          <p:nvPr>
            <p:ph type="hdr" sz="quarter"/>
          </p:nvPr>
        </p:nvSpPr>
        <p:spPr/>
        <p:txBody>
          <a:bodyPr/>
          <a:lstStyle/>
          <a:p>
            <a:r>
              <a:rPr lang="en-GB"/>
              <a:t>Adult Recruitment Workshop</a:t>
            </a:r>
          </a:p>
        </p:txBody>
      </p:sp>
      <p:sp>
        <p:nvSpPr>
          <p:cNvPr id="5" name="Slide Number Placeholder 4"/>
          <p:cNvSpPr>
            <a:spLocks noGrp="1"/>
          </p:cNvSpPr>
          <p:nvPr>
            <p:ph type="sldNum" sz="quarter" idx="5"/>
          </p:nvPr>
        </p:nvSpPr>
        <p:spPr/>
        <p:txBody>
          <a:bodyPr/>
          <a:lstStyle/>
          <a:p>
            <a:fld id="{DC81CCE8-8669-844C-8A1E-83EDDE9464AC}" type="slidenum">
              <a:rPr lang="en-GB" smtClean="0"/>
              <a:t>19</a:t>
            </a:fld>
            <a:endParaRPr lang="en-GB"/>
          </a:p>
        </p:txBody>
      </p:sp>
    </p:spTree>
    <p:extLst>
      <p:ext uri="{BB962C8B-B14F-4D97-AF65-F5344CB8AC3E}">
        <p14:creationId xmlns:p14="http://schemas.microsoft.com/office/powerpoint/2010/main" val="4082846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4113" y="1139825"/>
            <a:ext cx="4211637" cy="2368550"/>
          </a:xfrm>
        </p:spPr>
      </p:sp>
      <p:sp>
        <p:nvSpPr>
          <p:cNvPr id="3" name="Notes Placeholder 2"/>
          <p:cNvSpPr>
            <a:spLocks noGrp="1"/>
          </p:cNvSpPr>
          <p:nvPr>
            <p:ph type="body" idx="1"/>
          </p:nvPr>
        </p:nvSpPr>
        <p:spPr/>
        <p:txBody>
          <a:bodyPr/>
          <a:lstStyle/>
          <a:p>
            <a:r>
              <a:rPr lang="en-US" sz="1100" b="1" u="sng" dirty="0">
                <a:latin typeface="Nunito Sans"/>
              </a:rPr>
              <a:t>Why do you volunteer? – 1 mins, 2 mins total</a:t>
            </a:r>
            <a:endParaRPr lang="en-US" sz="1100" b="1" u="sng" dirty="0">
              <a:latin typeface="Nunito Sans"/>
              <a:ea typeface="Calibri"/>
              <a:cs typeface="Calibri"/>
            </a:endParaRPr>
          </a:p>
          <a:p>
            <a:endParaRPr lang="en-US" sz="1100" dirty="0"/>
          </a:p>
          <a:p>
            <a:r>
              <a:rPr lang="en-US" sz="1100" dirty="0"/>
              <a:t>Key points:</a:t>
            </a:r>
            <a:endParaRPr lang="en-US" sz="1100" dirty="0">
              <a:cs typeface="Calibri"/>
            </a:endParaRPr>
          </a:p>
          <a:p>
            <a:endParaRPr lang="en-US" sz="1100" dirty="0"/>
          </a:p>
          <a:p>
            <a:pPr marL="114134" indent="-114134">
              <a:buFont typeface="Arial,Sans-Serif"/>
              <a:buChar char="•"/>
            </a:pPr>
            <a:r>
              <a:rPr lang="en-US" sz="1100" dirty="0"/>
              <a:t>By working out what motivates people to volunteer will </a:t>
            </a:r>
            <a:r>
              <a:rPr lang="en-US" sz="1100" dirty="0" err="1"/>
              <a:t>maximise</a:t>
            </a:r>
            <a:r>
              <a:rPr lang="en-US" sz="1100" dirty="0"/>
              <a:t> the chance you have of reaching someone.</a:t>
            </a:r>
            <a:endParaRPr lang="en-US" sz="1100" dirty="0">
              <a:cs typeface="Calibri"/>
            </a:endParaRPr>
          </a:p>
          <a:p>
            <a:r>
              <a:rPr lang="en-US" sz="1100" dirty="0">
                <a:cs typeface="Calibri"/>
              </a:rPr>
              <a:t>Who best to ask why volunteer than people that already volunteer.</a:t>
            </a:r>
          </a:p>
          <a:p>
            <a:endParaRPr lang="en-US" sz="1100" dirty="0">
              <a:cs typeface="Calibri"/>
            </a:endParaRPr>
          </a:p>
          <a:p>
            <a:r>
              <a:rPr lang="en-US" sz="1100" dirty="0">
                <a:cs typeface="Calibri"/>
              </a:rPr>
              <a:t>Scout Experience Survey answers </a:t>
            </a:r>
          </a:p>
        </p:txBody>
      </p:sp>
      <p:sp>
        <p:nvSpPr>
          <p:cNvPr id="4" name="Header Placeholder 3"/>
          <p:cNvSpPr>
            <a:spLocks noGrp="1"/>
          </p:cNvSpPr>
          <p:nvPr>
            <p:ph type="hdr" sz="quarter"/>
          </p:nvPr>
        </p:nvSpPr>
        <p:spPr/>
        <p:txBody>
          <a:bodyPr/>
          <a:lstStyle/>
          <a:p>
            <a:r>
              <a:rPr lang="en-GB"/>
              <a:t>Adult Recruitment Workshop</a:t>
            </a:r>
          </a:p>
        </p:txBody>
      </p:sp>
      <p:sp>
        <p:nvSpPr>
          <p:cNvPr id="5" name="Slide Number Placeholder 4"/>
          <p:cNvSpPr>
            <a:spLocks noGrp="1"/>
          </p:cNvSpPr>
          <p:nvPr>
            <p:ph type="sldNum" sz="quarter" idx="5"/>
          </p:nvPr>
        </p:nvSpPr>
        <p:spPr/>
        <p:txBody>
          <a:bodyPr/>
          <a:lstStyle/>
          <a:p>
            <a:fld id="{DC81CCE8-8669-844C-8A1E-83EDDE9464AC}" type="slidenum">
              <a:rPr lang="en-GB" smtClean="0"/>
              <a:t>4</a:t>
            </a:fld>
            <a:endParaRPr lang="en-GB"/>
          </a:p>
        </p:txBody>
      </p:sp>
    </p:spTree>
    <p:extLst>
      <p:ext uri="{BB962C8B-B14F-4D97-AF65-F5344CB8AC3E}">
        <p14:creationId xmlns:p14="http://schemas.microsoft.com/office/powerpoint/2010/main" val="508331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72150" y="1039813"/>
            <a:ext cx="3841750" cy="2160587"/>
          </a:xfrm>
        </p:spPr>
      </p:sp>
      <p:sp>
        <p:nvSpPr>
          <p:cNvPr id="3" name="Notes Placeholder 2"/>
          <p:cNvSpPr>
            <a:spLocks noGrp="1"/>
          </p:cNvSpPr>
          <p:nvPr>
            <p:ph type="body" idx="1"/>
          </p:nvPr>
        </p:nvSpPr>
        <p:spPr/>
        <p:txBody>
          <a:bodyPr/>
          <a:lstStyle/>
          <a:p>
            <a:r>
              <a:rPr lang="en-US" b="1" u="sng" dirty="0">
                <a:latin typeface="Nunito Sans"/>
              </a:rPr>
              <a:t>Motivations 2 - 3 mins, 5 mins total</a:t>
            </a:r>
            <a:endParaRPr lang="en-US" dirty="0">
              <a:latin typeface="Nunito Sans"/>
            </a:endParaRPr>
          </a:p>
          <a:p>
            <a:endParaRPr lang="en-US" b="1" u="sng">
              <a:cs typeface="Calibri"/>
            </a:endParaRPr>
          </a:p>
          <a:p>
            <a:r>
              <a:rPr lang="en-US" dirty="0">
                <a:latin typeface="Nunito Sans"/>
                <a:cs typeface="Calibri"/>
              </a:rPr>
              <a:t>Key points:</a:t>
            </a:r>
            <a:endParaRPr lang="en-US" b="1" u="sng" dirty="0">
              <a:latin typeface="Nunito Sans"/>
              <a:cs typeface="Calibri" panose="020F0502020204030204"/>
            </a:endParaRPr>
          </a:p>
          <a:p>
            <a:pPr marL="171450" indent="-171450">
              <a:buFont typeface="Arial"/>
              <a:buChar char="•"/>
            </a:pPr>
            <a:r>
              <a:rPr lang="en-US" dirty="0">
                <a:latin typeface="Nunito Sans"/>
                <a:cs typeface="Calibri"/>
              </a:rPr>
              <a:t>Reveal answers – did they match the participants' expectations</a:t>
            </a:r>
          </a:p>
          <a:p>
            <a:endParaRPr lang="en-US">
              <a:cs typeface="Calibri"/>
            </a:endParaRPr>
          </a:p>
          <a:p>
            <a:r>
              <a:rPr lang="en-US" dirty="0">
                <a:latin typeface="Nunito Sans"/>
                <a:cs typeface="Calibri"/>
              </a:rPr>
              <a:t>Pick out some of the motivations and discuss</a:t>
            </a:r>
          </a:p>
          <a:p>
            <a:pPr marL="171450" indent="-171450">
              <a:buFont typeface="Arial"/>
              <a:buChar char="•"/>
            </a:pPr>
            <a:r>
              <a:rPr lang="en-US" dirty="0">
                <a:latin typeface="Nunito Sans"/>
                <a:cs typeface="Calibri"/>
              </a:rPr>
              <a:t>e.g. 33% of people started because "Someone asked me to give help" </a:t>
            </a:r>
          </a:p>
          <a:p>
            <a:pPr marL="171450" indent="-171450">
              <a:buFont typeface="Arial"/>
              <a:buChar char="•"/>
            </a:pPr>
            <a:r>
              <a:rPr lang="en-US" dirty="0">
                <a:latin typeface="Nunito Sans"/>
                <a:cs typeface="Calibri"/>
              </a:rPr>
              <a:t>e.g. 36% of people started because "I thought it would give me a chance to use my existing skills"</a:t>
            </a:r>
            <a:endParaRPr lang="en-US" dirty="0">
              <a:latin typeface="Nunito Sans"/>
            </a:endParaRPr>
          </a:p>
          <a:p>
            <a:pPr marL="171450" indent="-171450">
              <a:buFont typeface="Arial"/>
              <a:buChar char="•"/>
            </a:pPr>
            <a:endParaRPr lang="en-US">
              <a:cs typeface="Calibri"/>
            </a:endParaRPr>
          </a:p>
          <a:p>
            <a:pPr marL="171450" indent="-171450">
              <a:buFont typeface="Arial,Sans-Serif"/>
              <a:buChar char="•"/>
            </a:pPr>
            <a:endParaRPr lang="en-US" b="1">
              <a:cs typeface="Calibri"/>
            </a:endParaRPr>
          </a:p>
          <a:p>
            <a:endParaRPr lang="en-US">
              <a:cs typeface="Calibri"/>
            </a:endParaRPr>
          </a:p>
        </p:txBody>
      </p:sp>
      <p:sp>
        <p:nvSpPr>
          <p:cNvPr id="4" name="Header Placeholder 3"/>
          <p:cNvSpPr>
            <a:spLocks noGrp="1"/>
          </p:cNvSpPr>
          <p:nvPr>
            <p:ph type="hdr" sz="quarter"/>
          </p:nvPr>
        </p:nvSpPr>
        <p:spPr/>
        <p:txBody>
          <a:bodyPr/>
          <a:lstStyle/>
          <a:p>
            <a:r>
              <a:rPr lang="en-GB"/>
              <a:t>Adult Recruitment Workshop</a:t>
            </a:r>
          </a:p>
        </p:txBody>
      </p:sp>
      <p:sp>
        <p:nvSpPr>
          <p:cNvPr id="5" name="Slide Number Placeholder 4"/>
          <p:cNvSpPr>
            <a:spLocks noGrp="1"/>
          </p:cNvSpPr>
          <p:nvPr>
            <p:ph type="sldNum" sz="quarter" idx="5"/>
          </p:nvPr>
        </p:nvSpPr>
        <p:spPr/>
        <p:txBody>
          <a:bodyPr/>
          <a:lstStyle/>
          <a:p>
            <a:fld id="{DC81CCE8-8669-844C-8A1E-83EDDE9464AC}" type="slidenum">
              <a:rPr lang="en-GB" smtClean="0"/>
              <a:t>5</a:t>
            </a:fld>
            <a:endParaRPr lang="en-GB"/>
          </a:p>
        </p:txBody>
      </p:sp>
    </p:spTree>
    <p:extLst>
      <p:ext uri="{BB962C8B-B14F-4D97-AF65-F5344CB8AC3E}">
        <p14:creationId xmlns:p14="http://schemas.microsoft.com/office/powerpoint/2010/main" val="1233469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4113" y="1139825"/>
            <a:ext cx="4211637" cy="2368550"/>
          </a:xfrm>
        </p:spPr>
      </p:sp>
      <p:sp>
        <p:nvSpPr>
          <p:cNvPr id="3" name="Notes Placeholder 2"/>
          <p:cNvSpPr>
            <a:spLocks noGrp="1"/>
          </p:cNvSpPr>
          <p:nvPr>
            <p:ph type="body" idx="1"/>
          </p:nvPr>
        </p:nvSpPr>
        <p:spPr/>
        <p:txBody>
          <a:bodyPr/>
          <a:lstStyle/>
          <a:p>
            <a:r>
              <a:rPr lang="en-US" sz="1100" b="1" u="sng" dirty="0">
                <a:latin typeface="Nunito Sans"/>
                <a:cs typeface="Calibri"/>
              </a:rPr>
              <a:t>Barriers to finding new volunteers – 7 mins, 12 mins total</a:t>
            </a:r>
            <a:endParaRPr lang="en-US" sz="1100" b="1" u="sng" dirty="0">
              <a:latin typeface="Nunito Sans"/>
            </a:endParaRPr>
          </a:p>
          <a:p>
            <a:endParaRPr lang="en-US" sz="1100" b="1" i="1" dirty="0"/>
          </a:p>
          <a:p>
            <a:r>
              <a:rPr lang="en-US" dirty="0">
                <a:latin typeface="Nunito Sans"/>
              </a:rPr>
              <a:t>Key points:</a:t>
            </a:r>
            <a:endParaRPr lang="en-US" dirty="0">
              <a:solidFill>
                <a:srgbClr val="444444"/>
              </a:solidFill>
              <a:latin typeface="Nunito Sans"/>
            </a:endParaRPr>
          </a:p>
          <a:p>
            <a:pPr marL="171450" indent="-171450">
              <a:buFont typeface="Arial,Sans-Serif"/>
              <a:buChar char="•"/>
            </a:pPr>
            <a:r>
              <a:rPr lang="en-US" dirty="0">
                <a:latin typeface="Nunito Sans"/>
              </a:rPr>
              <a:t>There are many barriers that can be faced when recruiting new volunteers, we want to identify them and work out how to break them down. </a:t>
            </a:r>
            <a:endParaRPr lang="en-US" dirty="0">
              <a:solidFill>
                <a:srgbClr val="444444"/>
              </a:solidFill>
              <a:latin typeface="Nunito Sans"/>
            </a:endParaRPr>
          </a:p>
          <a:p>
            <a:pPr marL="171450" indent="-171450">
              <a:buFont typeface="Arial,Sans-Serif"/>
              <a:buChar char="•"/>
            </a:pPr>
            <a:endParaRPr lang="en-US" dirty="0">
              <a:solidFill>
                <a:srgbClr val="444444"/>
              </a:solidFill>
            </a:endParaRPr>
          </a:p>
          <a:p>
            <a:r>
              <a:rPr lang="en-US" b="1" dirty="0">
                <a:latin typeface="Nunito Sans"/>
              </a:rPr>
              <a:t>Activity – Barrier Wall (5mins) :</a:t>
            </a:r>
            <a:endParaRPr lang="en-US" dirty="0">
              <a:solidFill>
                <a:srgbClr val="444444"/>
              </a:solidFill>
              <a:latin typeface="Nunito Sans"/>
            </a:endParaRPr>
          </a:p>
          <a:p>
            <a:pPr marL="800100" lvl="1" indent="-171450">
              <a:buFont typeface="Arial,Sans-Serif"/>
              <a:buChar char="•"/>
            </a:pPr>
            <a:r>
              <a:rPr lang="en-US" dirty="0">
                <a:latin typeface="Nunito Sans"/>
              </a:rPr>
              <a:t>Hand out "bricks" with barriers written on</a:t>
            </a:r>
            <a:endParaRPr lang="en-US" dirty="0">
              <a:solidFill>
                <a:srgbClr val="444444"/>
              </a:solidFill>
              <a:latin typeface="Nunito Sans"/>
            </a:endParaRPr>
          </a:p>
          <a:p>
            <a:pPr marL="800100" lvl="1" indent="-171450">
              <a:buFont typeface="Arial,Sans-Serif"/>
              <a:buChar char="•"/>
            </a:pPr>
            <a:r>
              <a:rPr lang="en-US" dirty="0">
                <a:latin typeface="Nunito Sans"/>
              </a:rPr>
              <a:t>Participants bring an item to the front and attach to build up a wall    (attach to a wall, back of vacancy board or another surface) </a:t>
            </a:r>
            <a:endParaRPr lang="en-US" dirty="0">
              <a:solidFill>
                <a:srgbClr val="444444"/>
              </a:solidFill>
              <a:latin typeface="Nunito Sans"/>
            </a:endParaRPr>
          </a:p>
          <a:p>
            <a:pPr marL="800100" lvl="1" indent="-171450">
              <a:buFont typeface="Arial,Sans-Serif"/>
              <a:buChar char="•"/>
            </a:pPr>
            <a:r>
              <a:rPr lang="en-US" dirty="0">
                <a:latin typeface="Nunito Sans"/>
              </a:rPr>
              <a:t>When they bring it up, discuss as a group what the barrier is and how it could be overcome</a:t>
            </a:r>
            <a:endParaRPr lang="en-US" dirty="0">
              <a:solidFill>
                <a:srgbClr val="444444"/>
              </a:solidFill>
              <a:latin typeface="Nunito Sans"/>
            </a:endParaRPr>
          </a:p>
          <a:p>
            <a:pPr marL="800100" lvl="1" indent="-171450">
              <a:buFont typeface="Arial,Sans-Serif"/>
              <a:buChar char="•"/>
            </a:pPr>
            <a:r>
              <a:rPr lang="en-US" dirty="0">
                <a:latin typeface="Nunito Sans"/>
              </a:rPr>
              <a:t>Ask if anyone can think of any others – write them on blank bricks and attach to wall</a:t>
            </a:r>
            <a:endParaRPr lang="en-US" dirty="0">
              <a:solidFill>
                <a:srgbClr val="444444"/>
              </a:solidFill>
              <a:latin typeface="Nunito Sans"/>
            </a:endParaRPr>
          </a:p>
          <a:p>
            <a:pPr marL="800100" lvl="1" indent="-171450">
              <a:buFont typeface="Arial,Sans-Serif"/>
              <a:buChar char="•"/>
            </a:pPr>
            <a:r>
              <a:rPr lang="en-US" dirty="0">
                <a:latin typeface="Nunito Sans"/>
              </a:rPr>
              <a:t>(Leave the wall in place as it will be used later)</a:t>
            </a:r>
            <a:endParaRPr lang="en-US" dirty="0">
              <a:solidFill>
                <a:srgbClr val="444444"/>
              </a:solidFill>
              <a:latin typeface="Nunito Sans"/>
            </a:endParaRPr>
          </a:p>
          <a:p>
            <a:pPr marL="171450" indent="-171450">
              <a:buFont typeface="Arial,Sans-Serif"/>
              <a:buChar char="•"/>
            </a:pPr>
            <a:endParaRPr lang="en-US" dirty="0">
              <a:solidFill>
                <a:srgbClr val="444444"/>
              </a:solidFill>
            </a:endParaRPr>
          </a:p>
          <a:p>
            <a:pPr marL="171450" indent="-171450">
              <a:buFont typeface="Arial,Sans-Serif"/>
              <a:buChar char="•"/>
            </a:pPr>
            <a:r>
              <a:rPr lang="en-US" dirty="0">
                <a:latin typeface="Nunito Sans"/>
              </a:rPr>
              <a:t>Just saying ‘we want to recruit’ isn’t enough. </a:t>
            </a:r>
            <a:endParaRPr lang="en-US" dirty="0">
              <a:solidFill>
                <a:srgbClr val="444444"/>
              </a:solidFill>
              <a:latin typeface="Nunito Sans"/>
            </a:endParaRPr>
          </a:p>
          <a:p>
            <a:pPr marL="971550" lvl="1" indent="-171450">
              <a:buFont typeface="Arial,Sans-Serif"/>
              <a:buChar char="•"/>
            </a:pPr>
            <a:r>
              <a:rPr lang="en-US" dirty="0">
                <a:latin typeface="Nunito Sans"/>
              </a:rPr>
              <a:t>We need to make sure we know the reasons behind our need to recruit and why we might struggle so that we can put any issues right.</a:t>
            </a:r>
            <a:endParaRPr lang="en-US" dirty="0">
              <a:solidFill>
                <a:srgbClr val="444444"/>
              </a:solidFill>
              <a:latin typeface="Nunito Sans"/>
            </a:endParaRPr>
          </a:p>
          <a:p>
            <a:pPr marL="971550" lvl="1" indent="-171450">
              <a:buFont typeface="Arial,Sans-Serif"/>
              <a:buChar char="•"/>
            </a:pPr>
            <a:r>
              <a:rPr lang="en-US" dirty="0">
                <a:latin typeface="Nunito Sans"/>
              </a:rPr>
              <a:t>We need to make sure we’re being attractive to new people, that we’re understanding why a positive Group culture is so important and </a:t>
            </a:r>
            <a:r>
              <a:rPr lang="en-US" dirty="0" err="1">
                <a:latin typeface="Nunito Sans"/>
              </a:rPr>
              <a:t>recognising</a:t>
            </a:r>
            <a:r>
              <a:rPr lang="en-US" dirty="0">
                <a:latin typeface="Nunito Sans"/>
              </a:rPr>
              <a:t> what motivates new volunteers to stick around.</a:t>
            </a:r>
            <a:endParaRPr lang="en-US" dirty="0">
              <a:solidFill>
                <a:srgbClr val="444444"/>
              </a:solidFill>
              <a:latin typeface="Nunito Sans"/>
            </a:endParaRPr>
          </a:p>
          <a:p>
            <a:pPr marL="971550" lvl="1" indent="-171450">
              <a:buFont typeface="Arial,Sans-Serif"/>
              <a:buChar char="•"/>
            </a:pPr>
            <a:r>
              <a:rPr lang="en-US" dirty="0">
                <a:latin typeface="Nunito Sans"/>
              </a:rPr>
              <a:t>Only once you’ve addressed all of these points will a recruitment campaign actually work.</a:t>
            </a:r>
            <a:endParaRPr lang="en-US" dirty="0">
              <a:solidFill>
                <a:srgbClr val="444444"/>
              </a:solidFill>
              <a:latin typeface="Nunito Sans"/>
            </a:endParaRPr>
          </a:p>
          <a:p>
            <a:endParaRPr lang="en-US" dirty="0">
              <a:solidFill>
                <a:srgbClr val="444444"/>
              </a:solidFill>
            </a:endParaRPr>
          </a:p>
          <a:p>
            <a:r>
              <a:rPr lang="en-US" b="1" dirty="0">
                <a:latin typeface="Nunito Sans"/>
              </a:rPr>
              <a:t>Some examples of barriers:</a:t>
            </a:r>
            <a:endParaRPr lang="en-US" dirty="0">
              <a:solidFill>
                <a:srgbClr val="444444"/>
              </a:solidFill>
              <a:latin typeface="Nunito Sans"/>
            </a:endParaRPr>
          </a:p>
          <a:p>
            <a:pPr marL="171450" indent="-171450">
              <a:buFont typeface="Arial,Sans-Serif"/>
              <a:buChar char="•"/>
            </a:pPr>
            <a:r>
              <a:rPr lang="en-US" dirty="0">
                <a:latin typeface="Nunito Sans"/>
              </a:rPr>
              <a:t>Group isn't visible, no signs </a:t>
            </a:r>
            <a:r>
              <a:rPr lang="en-US" dirty="0" err="1">
                <a:latin typeface="Nunito Sans"/>
              </a:rPr>
              <a:t>etc</a:t>
            </a:r>
            <a:r>
              <a:rPr lang="en-US" dirty="0">
                <a:latin typeface="Nunito Sans"/>
              </a:rPr>
              <a:t> – people don’t know you exist</a:t>
            </a:r>
            <a:endParaRPr lang="en-US" dirty="0">
              <a:solidFill>
                <a:srgbClr val="444444"/>
              </a:solidFill>
              <a:latin typeface="Nunito Sans"/>
            </a:endParaRPr>
          </a:p>
          <a:p>
            <a:pPr marL="171450" indent="-171450">
              <a:buFont typeface="Arial,Sans-Serif"/>
              <a:buChar char="•"/>
            </a:pPr>
            <a:r>
              <a:rPr lang="en-US" dirty="0">
                <a:latin typeface="Nunito Sans"/>
              </a:rPr>
              <a:t>Venue not appealing </a:t>
            </a:r>
            <a:endParaRPr lang="en-US" dirty="0">
              <a:solidFill>
                <a:srgbClr val="444444"/>
              </a:solidFill>
              <a:latin typeface="Nunito Sans"/>
            </a:endParaRPr>
          </a:p>
          <a:p>
            <a:pPr marL="171450" indent="-171450">
              <a:buFont typeface="Arial,Sans-Serif"/>
              <a:buChar char="•"/>
            </a:pPr>
            <a:r>
              <a:rPr lang="en-US" dirty="0">
                <a:latin typeface="Nunito Sans"/>
              </a:rPr>
              <a:t>Not having the right people in the right roles  </a:t>
            </a:r>
            <a:endParaRPr lang="en-US" dirty="0">
              <a:solidFill>
                <a:srgbClr val="444444"/>
              </a:solidFill>
              <a:latin typeface="Nunito Sans"/>
            </a:endParaRPr>
          </a:p>
          <a:p>
            <a:pPr marL="171450" indent="-171450">
              <a:buFont typeface="Arial,Sans-Serif"/>
              <a:buChar char="•"/>
            </a:pPr>
            <a:r>
              <a:rPr lang="en-US" dirty="0">
                <a:latin typeface="Nunito Sans"/>
              </a:rPr>
              <a:t>Not being smiley and friendly when new people arrive </a:t>
            </a:r>
            <a:endParaRPr lang="en-US" dirty="0">
              <a:solidFill>
                <a:srgbClr val="444444"/>
              </a:solidFill>
              <a:latin typeface="Nunito Sans"/>
            </a:endParaRPr>
          </a:p>
          <a:p>
            <a:pPr marL="171450" indent="-171450">
              <a:buFont typeface="Arial,Sans-Serif"/>
              <a:buChar char="•"/>
            </a:pPr>
            <a:r>
              <a:rPr lang="en-US" dirty="0">
                <a:latin typeface="Nunito Sans"/>
              </a:rPr>
              <a:t>Negative conversations / ‘moaning’ for want of a better phase to or in front of potential new volunteers </a:t>
            </a:r>
            <a:endParaRPr lang="en-US" dirty="0">
              <a:solidFill>
                <a:srgbClr val="444444"/>
              </a:solidFill>
              <a:latin typeface="Nunito Sans"/>
            </a:endParaRPr>
          </a:p>
          <a:p>
            <a:pPr marL="171450" indent="-171450">
              <a:buFont typeface="Arial,Sans-Serif"/>
              <a:buChar char="•"/>
            </a:pPr>
            <a:r>
              <a:rPr lang="en-US" dirty="0">
                <a:latin typeface="Nunito Sans"/>
              </a:rPr>
              <a:t>No team spirit</a:t>
            </a:r>
            <a:endParaRPr lang="en-US" dirty="0">
              <a:solidFill>
                <a:srgbClr val="444444"/>
              </a:solidFill>
              <a:latin typeface="Nunito Sans"/>
            </a:endParaRPr>
          </a:p>
          <a:p>
            <a:pPr marL="171450" indent="-171450">
              <a:buFont typeface="Arial,Sans-Serif"/>
              <a:buChar char="•"/>
            </a:pPr>
            <a:r>
              <a:rPr lang="en-US" dirty="0">
                <a:latin typeface="Nunito Sans"/>
              </a:rPr>
              <a:t>Negative atmosphere within the group</a:t>
            </a:r>
            <a:endParaRPr lang="en-US" dirty="0">
              <a:solidFill>
                <a:srgbClr val="444444"/>
              </a:solidFill>
              <a:latin typeface="Nunito Sans"/>
            </a:endParaRPr>
          </a:p>
          <a:p>
            <a:pPr marL="171450" indent="-171450">
              <a:buFont typeface="Arial,Sans-Serif"/>
              <a:buChar char="•"/>
            </a:pPr>
            <a:r>
              <a:rPr lang="en-US" dirty="0">
                <a:latin typeface="Nunito Sans"/>
              </a:rPr>
              <a:t>Only one person thinks about welcoming and recruitment </a:t>
            </a:r>
            <a:endParaRPr lang="en-US" dirty="0">
              <a:solidFill>
                <a:srgbClr val="444444"/>
              </a:solidFill>
              <a:latin typeface="Nunito Sans"/>
            </a:endParaRPr>
          </a:p>
          <a:p>
            <a:pPr marL="171450" indent="-171450">
              <a:buFont typeface="Arial,Sans-Serif"/>
              <a:buChar char="•"/>
            </a:pPr>
            <a:r>
              <a:rPr lang="en-US" dirty="0">
                <a:latin typeface="Nunito Sans"/>
              </a:rPr>
              <a:t>Not asking – people might not know your short of adults, and if you don’t ask you don’t get</a:t>
            </a:r>
            <a:endParaRPr lang="en-US" dirty="0">
              <a:solidFill>
                <a:srgbClr val="444444"/>
              </a:solidFill>
              <a:latin typeface="Nunito Sans"/>
            </a:endParaRPr>
          </a:p>
          <a:p>
            <a:pPr marL="171450" indent="-171450">
              <a:buFont typeface="Arial,Sans-Serif"/>
              <a:buChar char="•"/>
            </a:pPr>
            <a:r>
              <a:rPr lang="en-US" dirty="0">
                <a:latin typeface="Nunito Sans"/>
              </a:rPr>
              <a:t>Not making assumptions about people – what could they give? </a:t>
            </a:r>
            <a:endParaRPr lang="en-US" dirty="0">
              <a:solidFill>
                <a:srgbClr val="444444"/>
              </a:solidFill>
              <a:latin typeface="Nunito Sans"/>
            </a:endParaRPr>
          </a:p>
          <a:p>
            <a:pPr marL="171450" indent="-171450">
              <a:buFont typeface="Arial,Sans-Serif"/>
              <a:buChar char="•"/>
            </a:pPr>
            <a:r>
              <a:rPr lang="en-US" dirty="0">
                <a:latin typeface="Nunito Sans"/>
              </a:rPr>
              <a:t>Cliques </a:t>
            </a:r>
            <a:endParaRPr lang="en-US" dirty="0">
              <a:solidFill>
                <a:srgbClr val="444444"/>
              </a:solidFill>
              <a:latin typeface="Nunito Sans"/>
            </a:endParaRPr>
          </a:p>
          <a:p>
            <a:pPr marL="171450" indent="-171450">
              <a:buFont typeface="Arial,Sans-Serif"/>
              <a:buChar char="•"/>
            </a:pPr>
            <a:r>
              <a:rPr lang="en-US" dirty="0">
                <a:latin typeface="Nunito Sans"/>
              </a:rPr>
              <a:t>All male/female leadership teams </a:t>
            </a:r>
            <a:endParaRPr lang="en-US" dirty="0">
              <a:solidFill>
                <a:srgbClr val="444444"/>
              </a:solidFill>
              <a:latin typeface="Nunito Sans"/>
            </a:endParaRPr>
          </a:p>
          <a:p>
            <a:pPr marL="171450" indent="-171450">
              <a:buFont typeface="Arial,Sans-Serif"/>
              <a:buChar char="•"/>
            </a:pPr>
            <a:r>
              <a:rPr lang="en-US" dirty="0">
                <a:latin typeface="Nunito Sans"/>
              </a:rPr>
              <a:t>Overloading people with information about training straight away </a:t>
            </a:r>
            <a:endParaRPr lang="en-US" dirty="0">
              <a:solidFill>
                <a:srgbClr val="444444"/>
              </a:solidFill>
              <a:latin typeface="Nunito Sans"/>
            </a:endParaRPr>
          </a:p>
          <a:p>
            <a:pPr marL="171450" indent="-171450">
              <a:buFont typeface="Arial,Sans-Serif"/>
              <a:buChar char="•"/>
            </a:pPr>
            <a:r>
              <a:rPr lang="en-US" dirty="0">
                <a:latin typeface="Nunito Sans"/>
              </a:rPr>
              <a:t>Fear of legal responsibility</a:t>
            </a:r>
          </a:p>
        </p:txBody>
      </p:sp>
      <p:sp>
        <p:nvSpPr>
          <p:cNvPr id="4" name="Header Placeholder 3"/>
          <p:cNvSpPr>
            <a:spLocks noGrp="1"/>
          </p:cNvSpPr>
          <p:nvPr>
            <p:ph type="hdr" sz="quarter"/>
          </p:nvPr>
        </p:nvSpPr>
        <p:spPr/>
        <p:txBody>
          <a:bodyPr/>
          <a:lstStyle/>
          <a:p>
            <a:r>
              <a:rPr lang="en-GB"/>
              <a:t>Adult Recruitment Workshop</a:t>
            </a:r>
          </a:p>
        </p:txBody>
      </p:sp>
      <p:sp>
        <p:nvSpPr>
          <p:cNvPr id="5" name="Slide Number Placeholder 4"/>
          <p:cNvSpPr>
            <a:spLocks noGrp="1"/>
          </p:cNvSpPr>
          <p:nvPr>
            <p:ph type="sldNum" sz="quarter" idx="5"/>
          </p:nvPr>
        </p:nvSpPr>
        <p:spPr/>
        <p:txBody>
          <a:bodyPr/>
          <a:lstStyle/>
          <a:p>
            <a:fld id="{DC81CCE8-8669-844C-8A1E-83EDDE9464AC}" type="slidenum">
              <a:rPr lang="en-GB" smtClean="0"/>
              <a:t>6</a:t>
            </a:fld>
            <a:endParaRPr lang="en-GB"/>
          </a:p>
        </p:txBody>
      </p:sp>
    </p:spTree>
    <p:extLst>
      <p:ext uri="{BB962C8B-B14F-4D97-AF65-F5344CB8AC3E}">
        <p14:creationId xmlns:p14="http://schemas.microsoft.com/office/powerpoint/2010/main" val="1317440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4113" y="1139825"/>
            <a:ext cx="4211637" cy="2368550"/>
          </a:xfrm>
        </p:spPr>
      </p:sp>
      <p:sp>
        <p:nvSpPr>
          <p:cNvPr id="3" name="Notes Placeholder 2"/>
          <p:cNvSpPr>
            <a:spLocks noGrp="1"/>
          </p:cNvSpPr>
          <p:nvPr>
            <p:ph type="body" idx="1"/>
          </p:nvPr>
        </p:nvSpPr>
        <p:spPr/>
        <p:txBody>
          <a:bodyPr/>
          <a:lstStyle/>
          <a:p>
            <a:r>
              <a:rPr lang="en-US" sz="1100" b="1" u="sng" dirty="0">
                <a:latin typeface="Nunito Sans"/>
                <a:cs typeface="Calibri"/>
              </a:rPr>
              <a:t>Being Prepared - 10 mins, 22 mins total</a:t>
            </a:r>
            <a:endParaRPr lang="en-US" sz="1100" u="sng" dirty="0">
              <a:latin typeface="Nunito Sans"/>
              <a:cs typeface="Calibri"/>
            </a:endParaRPr>
          </a:p>
          <a:p>
            <a:endParaRPr lang="en-US" sz="1100" dirty="0">
              <a:cs typeface="Calibri"/>
            </a:endParaRPr>
          </a:p>
          <a:p>
            <a:r>
              <a:rPr lang="en-US" sz="1100" dirty="0"/>
              <a:t>Key points:</a:t>
            </a:r>
            <a:endParaRPr lang="en-US" sz="1100" dirty="0">
              <a:cs typeface="Calibri"/>
            </a:endParaRPr>
          </a:p>
          <a:p>
            <a:endParaRPr lang="en-US" sz="1100" dirty="0"/>
          </a:p>
          <a:p>
            <a:pPr marL="113665" indent="-113665">
              <a:buFont typeface="Arial,Sans-Serif"/>
              <a:buChar char="•"/>
            </a:pPr>
            <a:r>
              <a:rPr lang="en-US" sz="1100" dirty="0">
                <a:latin typeface="Nunito Sans"/>
              </a:rPr>
              <a:t>Recruitment should be an ongoing process</a:t>
            </a:r>
            <a:endParaRPr lang="en-US" sz="1100" dirty="0">
              <a:latin typeface="Nunito Sans"/>
              <a:cs typeface="Calibri"/>
            </a:endParaRPr>
          </a:p>
          <a:p>
            <a:pPr marL="113665" indent="-113665">
              <a:buFont typeface="Arial,Sans-Serif"/>
              <a:buChar char="•"/>
            </a:pPr>
            <a:r>
              <a:rPr lang="en-US" sz="1100" dirty="0">
                <a:latin typeface="Nunito Sans"/>
              </a:rPr>
              <a:t>The Recruitment Cycle is a way of </a:t>
            </a:r>
            <a:r>
              <a:rPr lang="en-US" sz="1100" dirty="0" err="1">
                <a:latin typeface="Nunito Sans"/>
              </a:rPr>
              <a:t>visualising</a:t>
            </a:r>
            <a:r>
              <a:rPr lang="en-US" sz="1100" dirty="0">
                <a:latin typeface="Nunito Sans"/>
              </a:rPr>
              <a:t> what steps need to be taken for successful recruitment</a:t>
            </a:r>
            <a:endParaRPr lang="en-US" sz="1100" dirty="0">
              <a:cs typeface="Calibri"/>
            </a:endParaRPr>
          </a:p>
          <a:p>
            <a:pPr marL="114134" indent="-114134">
              <a:buFont typeface="Arial,Sans-Serif"/>
              <a:buChar char="•"/>
            </a:pPr>
            <a:r>
              <a:rPr lang="en-US" sz="1100" i="1" dirty="0"/>
              <a:t>Talk through the Recruitment Cycle steps</a:t>
            </a:r>
            <a:endParaRPr lang="en-US" sz="1100" dirty="0"/>
          </a:p>
          <a:p>
            <a:pPr marL="114134" indent="-114134">
              <a:buFont typeface="Arial,Sans-Serif"/>
              <a:buChar char="•"/>
            </a:pPr>
            <a:endParaRPr lang="en-US" sz="1100" dirty="0"/>
          </a:p>
          <a:p>
            <a:pPr marL="494582" lvl="1" indent="-114134">
              <a:buFont typeface="Arial,Sans-Serif"/>
              <a:buChar char="•"/>
            </a:pPr>
            <a:r>
              <a:rPr lang="en-US" sz="1100" dirty="0"/>
              <a:t>What needs doing?</a:t>
            </a:r>
            <a:endParaRPr lang="en-US" sz="1100" dirty="0">
              <a:cs typeface="Calibri"/>
            </a:endParaRPr>
          </a:p>
          <a:p>
            <a:pPr marL="798940" lvl="2" indent="-114134">
              <a:buFont typeface="Courier New,monospace"/>
              <a:buChar char="o"/>
            </a:pPr>
            <a:r>
              <a:rPr lang="en-US" sz="1100" dirty="0"/>
              <a:t>Work out what tasks need doing in your Group </a:t>
            </a:r>
            <a:endParaRPr lang="en-US" sz="1100" dirty="0">
              <a:cs typeface="Calibri"/>
            </a:endParaRPr>
          </a:p>
          <a:p>
            <a:pPr marL="494582" lvl="1" indent="-114134">
              <a:buFont typeface="Arial,Sans-Serif"/>
              <a:buChar char="•"/>
            </a:pPr>
            <a:r>
              <a:rPr lang="en-US" sz="1100" dirty="0"/>
              <a:t>Who are you looking for? </a:t>
            </a:r>
            <a:endParaRPr lang="en-US" sz="1100" dirty="0">
              <a:cs typeface="Calibri"/>
            </a:endParaRPr>
          </a:p>
          <a:p>
            <a:pPr marL="798940" lvl="2" indent="-114134">
              <a:buFont typeface="Courier New,monospace"/>
              <a:buChar char="o"/>
            </a:pPr>
            <a:r>
              <a:rPr lang="en-US" sz="1100" dirty="0"/>
              <a:t>Identify the skills and qualities someone would need to do each task </a:t>
            </a:r>
            <a:endParaRPr lang="en-US" sz="1100" dirty="0">
              <a:cs typeface="Calibri"/>
            </a:endParaRPr>
          </a:p>
          <a:p>
            <a:pPr marL="494582" lvl="1" indent="-114134">
              <a:buFont typeface="Arial,Sans-Serif"/>
              <a:buChar char="•"/>
            </a:pPr>
            <a:r>
              <a:rPr lang="en-US" sz="1100" dirty="0"/>
              <a:t>Get people through the door</a:t>
            </a:r>
            <a:endParaRPr lang="en-US" sz="1100" dirty="0">
              <a:cs typeface="Calibri"/>
            </a:endParaRPr>
          </a:p>
          <a:p>
            <a:pPr marL="798940" lvl="2" indent="-114134">
              <a:buFont typeface="Courier New,monospace"/>
              <a:buChar char="o"/>
            </a:pPr>
            <a:r>
              <a:rPr lang="en-US" sz="1100" dirty="0"/>
              <a:t>Advertise, run open events, talk to adults, use our toolkit to attract as many people as possible </a:t>
            </a:r>
            <a:endParaRPr lang="en-US" sz="1100" dirty="0">
              <a:cs typeface="Calibri"/>
            </a:endParaRPr>
          </a:p>
          <a:p>
            <a:pPr marL="798940" lvl="2" indent="-114134">
              <a:buFont typeface="Courier New,monospace"/>
              <a:buChar char="o"/>
            </a:pPr>
            <a:r>
              <a:rPr lang="en-US" sz="1100" dirty="0"/>
              <a:t>Be brave and ask potential volunteers what tasks they could take on </a:t>
            </a:r>
            <a:endParaRPr lang="en-US" sz="1100" dirty="0">
              <a:cs typeface="Calibri"/>
            </a:endParaRPr>
          </a:p>
          <a:p>
            <a:pPr marL="494582" lvl="1" indent="-114134">
              <a:buFont typeface="Arial,Sans-Serif"/>
              <a:buChar char="•"/>
            </a:pPr>
            <a:r>
              <a:rPr lang="en-US" sz="1100" dirty="0"/>
              <a:t>Find them a place </a:t>
            </a:r>
            <a:endParaRPr lang="en-US" sz="1100" dirty="0">
              <a:cs typeface="Calibri"/>
            </a:endParaRPr>
          </a:p>
          <a:p>
            <a:pPr marL="798940" lvl="2" indent="-114134">
              <a:buFont typeface="Courier New,monospace"/>
              <a:buChar char="o"/>
            </a:pPr>
            <a:r>
              <a:rPr lang="en-US" sz="1100" dirty="0"/>
              <a:t>Fit them into your Group in a team they want to be in doing tasks they’re happy doing </a:t>
            </a:r>
            <a:endParaRPr lang="en-US" sz="1100" dirty="0">
              <a:cs typeface="Calibri"/>
            </a:endParaRPr>
          </a:p>
          <a:p>
            <a:pPr marL="798940" lvl="2" indent="-114134">
              <a:buFont typeface="Courier New,monospace"/>
              <a:buChar char="o"/>
            </a:pPr>
            <a:r>
              <a:rPr lang="en-US" sz="1100" dirty="0"/>
              <a:t>Make a good first impression and welcome them into your Group </a:t>
            </a:r>
            <a:endParaRPr lang="en-US" sz="1100" dirty="0">
              <a:cs typeface="Calibri"/>
            </a:endParaRPr>
          </a:p>
          <a:p>
            <a:pPr marL="494582" lvl="1" indent="-114134">
              <a:buFont typeface="Arial,Sans-Serif"/>
              <a:buChar char="•"/>
            </a:pPr>
            <a:r>
              <a:rPr lang="en-US" sz="1100" dirty="0"/>
              <a:t>Support them</a:t>
            </a:r>
            <a:endParaRPr lang="en-US" sz="1100" dirty="0">
              <a:cs typeface="Calibri"/>
            </a:endParaRPr>
          </a:p>
          <a:p>
            <a:pPr marL="798940" lvl="2" indent="-114134">
              <a:buFont typeface="Courier New,monospace"/>
              <a:buChar char="o"/>
            </a:pPr>
            <a:r>
              <a:rPr lang="en-US" sz="1100" dirty="0"/>
              <a:t>Link your new volunteer with a buddy, check in with them regularly and give them everything they could need to enjoy their Scouting </a:t>
            </a:r>
            <a:endParaRPr lang="en-US" sz="1100" dirty="0">
              <a:cs typeface="Calibri"/>
            </a:endParaRPr>
          </a:p>
          <a:p>
            <a:pPr marL="494582" lvl="1" indent="-114134">
              <a:buFont typeface="Arial,Sans-Serif"/>
              <a:buChar char="•"/>
            </a:pPr>
            <a:r>
              <a:rPr lang="en-US" sz="1100" dirty="0"/>
              <a:t>Review</a:t>
            </a:r>
            <a:endParaRPr lang="en-US" sz="1100" dirty="0">
              <a:cs typeface="Calibri"/>
            </a:endParaRPr>
          </a:p>
          <a:p>
            <a:pPr marL="798940" lvl="2" indent="-114134">
              <a:buFont typeface="Courier New,monospace"/>
              <a:buChar char="o"/>
            </a:pPr>
            <a:r>
              <a:rPr lang="en-US" sz="1100" dirty="0"/>
              <a:t>Reflect on the recruitment cycle, talk to your new volunteers, work out what you did well and what needs improving, decide on what else you need and continue the cycle </a:t>
            </a:r>
            <a:endParaRPr lang="en-US" sz="1100" dirty="0">
              <a:cs typeface="Calibri"/>
            </a:endParaRPr>
          </a:p>
          <a:p>
            <a:pPr marL="494582" lvl="1" indent="-114134">
              <a:buFont typeface="Arial,Sans-Serif"/>
              <a:buChar char="•"/>
            </a:pPr>
            <a:r>
              <a:rPr lang="en-US" sz="1100" dirty="0"/>
              <a:t>Ongoing recruitment</a:t>
            </a:r>
            <a:endParaRPr lang="en-US" sz="1100" dirty="0">
              <a:cs typeface="Calibri"/>
            </a:endParaRPr>
          </a:p>
          <a:p>
            <a:pPr marL="798940" lvl="2" indent="-114134">
              <a:buFont typeface="Courier New,monospace"/>
              <a:buChar char="o"/>
            </a:pPr>
            <a:r>
              <a:rPr lang="en-US" sz="1100" dirty="0"/>
              <a:t>Recruitment should be a part of the everyday without an end point</a:t>
            </a:r>
            <a:endParaRPr lang="en-US" sz="1100" dirty="0">
              <a:cs typeface="Calibri"/>
            </a:endParaRPr>
          </a:p>
          <a:p>
            <a:pPr marL="798940" lvl="2" indent="-114134">
              <a:buFont typeface="Courier New,monospace"/>
              <a:buChar char="o"/>
            </a:pPr>
            <a:r>
              <a:rPr lang="en-US" sz="1100" dirty="0"/>
              <a:t>Use vacancy boards, set up an adult </a:t>
            </a:r>
            <a:r>
              <a:rPr lang="en-US" sz="1100" dirty="0" err="1"/>
              <a:t>rota</a:t>
            </a:r>
            <a:r>
              <a:rPr lang="en-US" sz="1100" dirty="0"/>
              <a:t> and run regular events so that parents and adults can join in the fun </a:t>
            </a:r>
            <a:endParaRPr lang="en-US" sz="1100" dirty="0">
              <a:cs typeface="Calibri"/>
            </a:endParaRPr>
          </a:p>
          <a:p>
            <a:pPr marL="114134" indent="-114134">
              <a:buFont typeface="Arial,Sans-Serif"/>
              <a:buChar char="•"/>
            </a:pPr>
            <a:endParaRPr lang="en-US" sz="1100" dirty="0"/>
          </a:p>
          <a:p>
            <a:endParaRPr lang="en-US" sz="1100" dirty="0"/>
          </a:p>
          <a:p>
            <a:pPr marL="190224" indent="-114134">
              <a:buFont typeface="Arial,Sans-Serif"/>
              <a:buChar char="•"/>
            </a:pPr>
            <a:r>
              <a:rPr lang="en-US" sz="1100" dirty="0"/>
              <a:t>The cycle should be reviewed regularly (termly or yearly) to be successful</a:t>
            </a:r>
            <a:endParaRPr lang="en-US" sz="1100" dirty="0">
              <a:cs typeface="Calibri"/>
            </a:endParaRPr>
          </a:p>
          <a:p>
            <a:endParaRPr lang="en-US" sz="1100" dirty="0">
              <a:cs typeface="Calibri"/>
            </a:endParaRPr>
          </a:p>
          <a:p>
            <a:endParaRPr lang="en-US" sz="1100" dirty="0">
              <a:cs typeface="Calibri"/>
            </a:endParaRPr>
          </a:p>
          <a:p>
            <a:endParaRPr lang="en-US" sz="1100" dirty="0">
              <a:cs typeface="Calibri"/>
            </a:endParaRPr>
          </a:p>
          <a:p>
            <a:endParaRPr lang="en-US" sz="1100" dirty="0">
              <a:cs typeface="Calibri"/>
            </a:endParaRPr>
          </a:p>
          <a:p>
            <a:endParaRPr lang="en-US" sz="1100" dirty="0">
              <a:cs typeface="Calibri"/>
            </a:endParaRPr>
          </a:p>
          <a:p>
            <a:r>
              <a:rPr lang="en-US" sz="1100" dirty="0">
                <a:cs typeface="Calibri"/>
              </a:rPr>
              <a:t>Key points:</a:t>
            </a:r>
            <a:endParaRPr lang="en-US" sz="1100" dirty="0"/>
          </a:p>
          <a:p>
            <a:endParaRPr lang="en-US" sz="1100" dirty="0"/>
          </a:p>
          <a:p>
            <a:pPr marL="190224" indent="-190224">
              <a:buFont typeface="Arial"/>
              <a:buChar char="•"/>
            </a:pPr>
            <a:r>
              <a:rPr lang="en-US" sz="1100" dirty="0"/>
              <a:t>Not having a plan in place could mean we could recruit lots of new volunteers but still fail at retaining them.</a:t>
            </a:r>
            <a:endParaRPr lang="en-US" sz="1100" dirty="0">
              <a:cs typeface="Calibri"/>
            </a:endParaRPr>
          </a:p>
          <a:p>
            <a:pPr marL="190224" indent="-190224">
              <a:buFont typeface="Arial"/>
              <a:buChar char="•"/>
            </a:pPr>
            <a:endParaRPr lang="en-US" sz="1100" dirty="0"/>
          </a:p>
          <a:p>
            <a:pPr marL="190224" indent="-190224">
              <a:buFont typeface="Arial"/>
              <a:buChar char="•"/>
            </a:pPr>
            <a:r>
              <a:rPr lang="en-US" sz="1100" dirty="0"/>
              <a:t>Having a plan and an outcome in mind will aid us in our process and improve first impressions of any new volunteer. If we can't get this part right, what does that say about us?</a:t>
            </a:r>
            <a:endParaRPr lang="en-US" sz="1100" dirty="0">
              <a:cs typeface="Calibri"/>
            </a:endParaRPr>
          </a:p>
          <a:p>
            <a:pPr marL="190224" indent="-190224">
              <a:buFont typeface="Arial"/>
              <a:buChar char="•"/>
            </a:pPr>
            <a:endParaRPr lang="en-US" sz="1100" dirty="0">
              <a:ea typeface="Calibri" panose="020F0502020204030204"/>
              <a:cs typeface="Calibri"/>
            </a:endParaRPr>
          </a:p>
          <a:p>
            <a:pPr marL="190224" indent="-190224">
              <a:buFont typeface="Arial"/>
              <a:buChar char="•"/>
            </a:pPr>
            <a:r>
              <a:rPr lang="en-US" sz="1100" dirty="0">
                <a:ea typeface="Calibri" panose="020F0502020204030204"/>
                <a:cs typeface="Calibri"/>
              </a:rPr>
              <a:t>Using the recruitment as an example, what things do we need to think about before we start recruiting?</a:t>
            </a:r>
          </a:p>
          <a:p>
            <a:pPr marL="646761" lvl="1" indent="-190224">
              <a:buFont typeface="Arial"/>
              <a:buChar char="•"/>
            </a:pPr>
            <a:r>
              <a:rPr lang="en-US" sz="1100" dirty="0">
                <a:cs typeface="Calibri"/>
              </a:rPr>
              <a:t>Go through their answers and add any of the following</a:t>
            </a:r>
            <a:r>
              <a:rPr lang="en-US" sz="1100" dirty="0"/>
              <a:t>:</a:t>
            </a:r>
            <a:endParaRPr lang="en-GB" sz="1100" dirty="0"/>
          </a:p>
          <a:p>
            <a:pPr lvl="4" indent="-190224">
              <a:buFont typeface="Arial"/>
              <a:buChar char="•"/>
            </a:pPr>
            <a:r>
              <a:rPr lang="en-GB" sz="1100" dirty="0"/>
              <a:t>What tasks do you need filling in your Group?</a:t>
            </a:r>
            <a:endParaRPr lang="en-GB" sz="1100" dirty="0">
              <a:cs typeface="Calibri"/>
            </a:endParaRPr>
          </a:p>
          <a:p>
            <a:pPr lvl="4" indent="-190224" fontAlgn="base">
              <a:buFont typeface="Arial"/>
              <a:buChar char="•"/>
            </a:pPr>
            <a:r>
              <a:rPr lang="en-GB" sz="1100" dirty="0"/>
              <a:t>Do you know what skills you need from new volunteers?</a:t>
            </a:r>
            <a:endParaRPr lang="en-GB" sz="1100" dirty="0">
              <a:cs typeface="Calibri"/>
            </a:endParaRPr>
          </a:p>
          <a:p>
            <a:pPr lvl="4" indent="-190224" fontAlgn="base">
              <a:buFont typeface="Arial"/>
              <a:buChar char="•"/>
            </a:pPr>
            <a:r>
              <a:rPr lang="en-GB" sz="1100" dirty="0"/>
              <a:t>How, when and who will respond to enquiries?</a:t>
            </a:r>
            <a:endParaRPr lang="en-GB" sz="1100" dirty="0">
              <a:cs typeface="Calibri"/>
            </a:endParaRPr>
          </a:p>
          <a:p>
            <a:pPr lvl="4" indent="-190224" fontAlgn="base">
              <a:buFont typeface="Arial"/>
              <a:buChar char="•"/>
            </a:pPr>
            <a:r>
              <a:rPr lang="en-GB" sz="1100" dirty="0"/>
              <a:t>What do you want to know from a new volunteer?</a:t>
            </a:r>
            <a:endParaRPr lang="en-GB" sz="1100" dirty="0">
              <a:cs typeface="Calibri"/>
            </a:endParaRPr>
          </a:p>
          <a:p>
            <a:pPr lvl="5" indent="-190224" fontAlgn="base">
              <a:buFont typeface="Arial"/>
              <a:buChar char="•"/>
            </a:pPr>
            <a:r>
              <a:rPr lang="en-GB" sz="1100" dirty="0"/>
              <a:t>	Their interests and hobbies?</a:t>
            </a:r>
            <a:endParaRPr lang="en-GB" sz="1100" dirty="0">
              <a:cs typeface="Calibri"/>
            </a:endParaRPr>
          </a:p>
          <a:p>
            <a:pPr lvl="5" indent="-190224" fontAlgn="base">
              <a:buFont typeface="Arial"/>
              <a:buChar char="•"/>
            </a:pPr>
            <a:r>
              <a:rPr lang="en-GB" sz="1100" dirty="0"/>
              <a:t>	Their profession? </a:t>
            </a:r>
            <a:endParaRPr lang="en-GB" sz="1100" dirty="0">
              <a:cs typeface="Calibri"/>
            </a:endParaRPr>
          </a:p>
          <a:p>
            <a:pPr lvl="5" indent="-190224" fontAlgn="base">
              <a:buFont typeface="Arial"/>
              <a:buChar char="•"/>
            </a:pPr>
            <a:r>
              <a:rPr lang="en-GB" sz="1100" dirty="0"/>
              <a:t>	Whether they want to work with Young People? </a:t>
            </a:r>
            <a:endParaRPr lang="en-GB" sz="1100" dirty="0">
              <a:cs typeface="Calibri"/>
            </a:endParaRPr>
          </a:p>
          <a:p>
            <a:pPr lvl="5" indent="-190224" fontAlgn="base">
              <a:buFont typeface="Arial"/>
              <a:buChar char="•"/>
            </a:pPr>
            <a:r>
              <a:rPr lang="en-GB" sz="1100" dirty="0"/>
              <a:t>	What evenings they are available? </a:t>
            </a:r>
            <a:endParaRPr lang="en-GB" sz="1100" dirty="0">
              <a:cs typeface="Calibri"/>
            </a:endParaRPr>
          </a:p>
          <a:p>
            <a:pPr lvl="4" indent="-190224" fontAlgn="base">
              <a:buFont typeface="Arial"/>
              <a:buChar char="•"/>
            </a:pPr>
            <a:r>
              <a:rPr lang="en-GB" sz="1100" dirty="0"/>
              <a:t>Do you have the right details on joining forms/online? </a:t>
            </a:r>
            <a:endParaRPr lang="en-GB" sz="1100" dirty="0">
              <a:cs typeface="Calibri"/>
            </a:endParaRPr>
          </a:p>
          <a:p>
            <a:pPr lvl="4" indent="-190224" fontAlgn="base">
              <a:buFont typeface="Arial"/>
              <a:buChar char="•"/>
            </a:pPr>
            <a:r>
              <a:rPr lang="en-GB" sz="1100" dirty="0"/>
              <a:t>Are you getting enquiries from HQ? </a:t>
            </a:r>
            <a:endParaRPr lang="en-GB" sz="1100" dirty="0">
              <a:cs typeface="Calibri"/>
            </a:endParaRPr>
          </a:p>
          <a:p>
            <a:pPr lvl="4" indent="-190224" fontAlgn="base">
              <a:buFont typeface="Arial"/>
              <a:buChar char="•"/>
            </a:pPr>
            <a:r>
              <a:rPr lang="en-GB" sz="1100" dirty="0"/>
              <a:t>Do you have a welcome pack in place?​ </a:t>
            </a:r>
            <a:endParaRPr lang="en-GB" sz="1100" dirty="0">
              <a:cs typeface="Calibri"/>
            </a:endParaRPr>
          </a:p>
          <a:p>
            <a:pPr lvl="4" indent="-190224" fontAlgn="base">
              <a:buFont typeface="Arial"/>
              <a:buChar char="•"/>
            </a:pPr>
            <a:r>
              <a:rPr lang="en-GB" sz="1100" dirty="0"/>
              <a:t>Is just putting an advert up in the newsletter enough? </a:t>
            </a:r>
            <a:endParaRPr lang="en-GB" sz="1100" dirty="0">
              <a:cs typeface="Calibri"/>
            </a:endParaRPr>
          </a:p>
          <a:p>
            <a:pPr lvl="4" indent="-190224" fontAlgn="base">
              <a:buFont typeface="Arial"/>
              <a:buChar char="•"/>
            </a:pPr>
            <a:r>
              <a:rPr lang="en-GB" sz="1100" dirty="0"/>
              <a:t>Who is going to proof read and check adverts are correct? </a:t>
            </a:r>
            <a:endParaRPr lang="en-GB" sz="1100" dirty="0">
              <a:cs typeface="Calibri"/>
            </a:endParaRPr>
          </a:p>
          <a:p>
            <a:pPr lvl="4" indent="-190224" fontAlgn="base">
              <a:buFont typeface="Arial"/>
              <a:buChar char="•"/>
            </a:pPr>
            <a:r>
              <a:rPr lang="en-GB" sz="1100" dirty="0"/>
              <a:t>Do you have the resource to support new volunteers? </a:t>
            </a:r>
            <a:endParaRPr lang="en-GB" sz="1100" dirty="0">
              <a:cs typeface="Calibri"/>
            </a:endParaRPr>
          </a:p>
          <a:p>
            <a:pPr lvl="4" indent="-190224" fontAlgn="base">
              <a:buFont typeface="Arial"/>
              <a:buChar char="•"/>
            </a:pPr>
            <a:r>
              <a:rPr lang="en-GB" sz="1100" dirty="0"/>
              <a:t>Is your Group atmosphere welcoming? </a:t>
            </a:r>
            <a:endParaRPr lang="en-GB" sz="1100" dirty="0">
              <a:cs typeface="Calibri"/>
            </a:endParaRPr>
          </a:p>
          <a:p>
            <a:pPr lvl="4" indent="-190224">
              <a:buFont typeface="Arial"/>
              <a:buChar char="•"/>
            </a:pPr>
            <a:r>
              <a:rPr lang="en-US" sz="1100" dirty="0"/>
              <a:t>Identify a 'buddy' or mentor for new volunteers</a:t>
            </a:r>
            <a:endParaRPr lang="en-US" sz="1100" dirty="0">
              <a:cs typeface="Calibri"/>
            </a:endParaRPr>
          </a:p>
          <a:p>
            <a:pPr lvl="4" indent="-190224">
              <a:buFont typeface="Arial"/>
              <a:buChar char="•"/>
            </a:pPr>
            <a:r>
              <a:rPr lang="en-US" sz="1100" dirty="0"/>
              <a:t>Where do volunteering enquiries come from about who will deal with them? (can you take enquiries by email, social media, in person, or a phone call)</a:t>
            </a:r>
            <a:endParaRPr lang="en-US" sz="1100" dirty="0">
              <a:cs typeface="Calibri" panose="020F0502020204030204"/>
            </a:endParaRPr>
          </a:p>
          <a:p>
            <a:pPr lvl="4" indent="-190224">
              <a:buFont typeface="Arial"/>
              <a:buChar char="•"/>
            </a:pPr>
            <a:endParaRPr lang="en-US" sz="1100" dirty="0">
              <a:cs typeface="Calibri" panose="020F0502020204030204"/>
            </a:endParaRPr>
          </a:p>
          <a:p>
            <a:pPr lvl="4" indent="-190224">
              <a:buFont typeface="Arial"/>
              <a:buChar char="•"/>
            </a:pPr>
            <a:endParaRPr lang="en-US" sz="1100" dirty="0">
              <a:cs typeface="Calibri" panose="020F0502020204030204"/>
            </a:endParaRPr>
          </a:p>
          <a:p>
            <a:pPr lvl="4" indent="-190224">
              <a:buFont typeface="Arial"/>
              <a:buChar char="•"/>
            </a:pPr>
            <a:endParaRPr lang="en-GB" sz="1100" dirty="0">
              <a:cs typeface="Calibri" panose="020F0502020204030204"/>
            </a:endParaRPr>
          </a:p>
          <a:p>
            <a:pPr marL="190224" indent="-190224">
              <a:buFont typeface="Arial"/>
              <a:buChar char="•"/>
            </a:pPr>
            <a:r>
              <a:rPr lang="en-GB" sz="1100" dirty="0">
                <a:cs typeface="Calibri" panose="020F0502020204030204"/>
              </a:rPr>
              <a:t>Signpost to the ready to recruit self assessment - </a:t>
            </a:r>
            <a:r>
              <a:rPr lang="en-GB" sz="1100" dirty="0">
                <a:hlinkClick r:id="rId3"/>
              </a:rPr>
              <a:t>Ready to recruit | Scouts</a:t>
            </a:r>
            <a:endParaRPr lang="en-GB" sz="1100" dirty="0">
              <a:cs typeface="Calibri"/>
              <a:hlinkClick r:id="rId3"/>
            </a:endParaRPr>
          </a:p>
          <a:p>
            <a:pPr marL="190224" indent="-190224">
              <a:buFont typeface="Arial"/>
              <a:buChar char="•"/>
            </a:pPr>
            <a:endParaRPr lang="en-GB" sz="1100" dirty="0">
              <a:cs typeface="Calibri" panose="020F0502020204030204"/>
            </a:endParaRPr>
          </a:p>
          <a:p>
            <a:pPr marL="190224" indent="-190224">
              <a:buFont typeface="Arial"/>
              <a:buChar char="•"/>
            </a:pPr>
            <a:r>
              <a:rPr lang="en-GB" sz="1100" dirty="0">
                <a:cs typeface="Calibri" panose="020F0502020204030204"/>
              </a:rPr>
              <a:t>When thinking about recruitment, it's important that we also think about inclusivity and diversity</a:t>
            </a:r>
            <a:endParaRPr lang="en-GB" sz="1100" dirty="0">
              <a:ea typeface="Calibri"/>
              <a:cs typeface="Calibri" panose="020F0502020204030204"/>
            </a:endParaRPr>
          </a:p>
          <a:p>
            <a:pPr marL="646761" lvl="1" indent="-190224">
              <a:buFont typeface="Arial"/>
              <a:buChar char="•"/>
            </a:pPr>
            <a:r>
              <a:rPr lang="en-GB" sz="1100" dirty="0">
                <a:cs typeface="Calibri" panose="020F0502020204030204"/>
              </a:rPr>
              <a:t>We shouldn't just be recruiting people who look, sound or act like us, we should be reflecting the diversity of the area we live in</a:t>
            </a:r>
            <a:endParaRPr lang="en-GB" sz="1100" dirty="0">
              <a:ea typeface="Calibri"/>
              <a:cs typeface="Calibri" panose="020F0502020204030204"/>
            </a:endParaRPr>
          </a:p>
          <a:p>
            <a:pPr marL="646761" lvl="1" indent="-190224">
              <a:buFont typeface="Arial"/>
              <a:buChar char="•"/>
            </a:pPr>
            <a:r>
              <a:rPr lang="en-GB" sz="1100" dirty="0">
                <a:cs typeface="Calibri" panose="020F0502020204030204"/>
              </a:rPr>
              <a:t>Diversity extends beyond race – sex, gender, sexuality, and physical, mental or emotional ability</a:t>
            </a:r>
            <a:endParaRPr lang="en-GB" sz="1100" dirty="0">
              <a:ea typeface="Calibri"/>
              <a:cs typeface="Calibri" panose="020F0502020204030204"/>
            </a:endParaRPr>
          </a:p>
          <a:p>
            <a:pPr marL="646761" lvl="1" indent="-190224">
              <a:buFont typeface="Arial"/>
              <a:buChar char="•"/>
            </a:pPr>
            <a:r>
              <a:rPr lang="en-GB" sz="1100" dirty="0">
                <a:cs typeface="Calibri" panose="020F0502020204030204"/>
              </a:rPr>
              <a:t>There is always diversity in every community, think about local shops, takeaways, religious buildings or groups. Are you reflective of your community?</a:t>
            </a:r>
            <a:endParaRPr lang="en-GB" sz="1100" dirty="0">
              <a:ea typeface="Calibri"/>
              <a:cs typeface="Calibri" panose="020F0502020204030204"/>
            </a:endParaRPr>
          </a:p>
        </p:txBody>
      </p:sp>
      <p:sp>
        <p:nvSpPr>
          <p:cNvPr id="4" name="Header Placeholder 3"/>
          <p:cNvSpPr>
            <a:spLocks noGrp="1"/>
          </p:cNvSpPr>
          <p:nvPr>
            <p:ph type="hdr" sz="quarter"/>
          </p:nvPr>
        </p:nvSpPr>
        <p:spPr/>
        <p:txBody>
          <a:bodyPr/>
          <a:lstStyle/>
          <a:p>
            <a:r>
              <a:rPr lang="en-GB"/>
              <a:t>Adult Recruitment Workshop</a:t>
            </a:r>
          </a:p>
        </p:txBody>
      </p:sp>
      <p:sp>
        <p:nvSpPr>
          <p:cNvPr id="5" name="Slide Number Placeholder 4"/>
          <p:cNvSpPr>
            <a:spLocks noGrp="1"/>
          </p:cNvSpPr>
          <p:nvPr>
            <p:ph type="sldNum" sz="quarter" idx="5"/>
          </p:nvPr>
        </p:nvSpPr>
        <p:spPr/>
        <p:txBody>
          <a:bodyPr/>
          <a:lstStyle/>
          <a:p>
            <a:fld id="{DC81CCE8-8669-844C-8A1E-83EDDE9464AC}" type="slidenum">
              <a:rPr lang="en-GB" smtClean="0"/>
              <a:t>7</a:t>
            </a:fld>
            <a:endParaRPr lang="en-GB"/>
          </a:p>
        </p:txBody>
      </p:sp>
    </p:spTree>
    <p:extLst>
      <p:ext uri="{BB962C8B-B14F-4D97-AF65-F5344CB8AC3E}">
        <p14:creationId xmlns:p14="http://schemas.microsoft.com/office/powerpoint/2010/main" val="1543006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5C7D4-E587-FBFF-596C-09CDBF26B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B1FF0-0711-B4DE-9D8F-AD7DDB006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3D55D-F31B-84C6-92F2-B8DB195DB196}"/>
              </a:ext>
            </a:extLst>
          </p:cNvPr>
          <p:cNvSpPr>
            <a:spLocks noGrp="1"/>
          </p:cNvSpPr>
          <p:nvPr>
            <p:ph type="body" idx="1"/>
          </p:nvPr>
        </p:nvSpPr>
        <p:spPr/>
        <p:txBody>
          <a:bodyPr/>
          <a:lstStyle/>
          <a:p>
            <a:r>
              <a:rPr lang="en-US" b="1" u="sng" dirty="0">
                <a:solidFill>
                  <a:srgbClr val="444444"/>
                </a:solidFill>
                <a:latin typeface="Nunito Sans"/>
                <a:ea typeface="Calibri"/>
                <a:cs typeface="Calibri"/>
              </a:rPr>
              <a:t>Tools for recruitment </a:t>
            </a:r>
            <a:r>
              <a:rPr lang="en-US" b="1" u="sng" dirty="0">
                <a:solidFill>
                  <a:srgbClr val="000000"/>
                </a:solidFill>
                <a:latin typeface="Nunito Sans"/>
              </a:rPr>
              <a:t>- 1mins, 23 mins total</a:t>
            </a:r>
          </a:p>
          <a:p>
            <a:endParaRPr lang="en-US" b="1" u="sng" dirty="0">
              <a:solidFill>
                <a:srgbClr val="444444"/>
              </a:solidFill>
              <a:ea typeface="Calibri"/>
              <a:cs typeface="Calibri"/>
            </a:endParaRPr>
          </a:p>
          <a:p>
            <a:r>
              <a:rPr lang="en-US" dirty="0">
                <a:latin typeface="Nunito Sans"/>
                <a:ea typeface="Calibri"/>
                <a:cs typeface="Calibri"/>
              </a:rPr>
              <a:t>Now, we've talked about why you might need to recruit and how working as teams will help us, but the next question is, how do we actually do it?</a:t>
            </a:r>
            <a:endParaRPr lang="en-US" dirty="0">
              <a:latin typeface="Nunito Sans"/>
            </a:endParaRPr>
          </a:p>
          <a:p>
            <a:endParaRPr lang="en-US">
              <a:ea typeface="Calibri"/>
              <a:cs typeface="Calibri"/>
            </a:endParaRPr>
          </a:p>
          <a:p>
            <a:r>
              <a:rPr lang="en-US" dirty="0">
                <a:latin typeface="Nunito Sans"/>
                <a:ea typeface="Calibri"/>
                <a:cs typeface="Calibri"/>
              </a:rPr>
              <a:t>The</a:t>
            </a:r>
            <a:r>
              <a:rPr lang="en-US" dirty="0">
                <a:latin typeface="Nunito Sans"/>
              </a:rPr>
              <a:t> good news is the Growing Scouts webpages have lots of resources to help you with all aspects of recruitment, from getting more volunteers involved, to saying thank you, or setting up a new section or Group entirely.</a:t>
            </a:r>
            <a:endParaRPr lang="en-US" dirty="0">
              <a:solidFill>
                <a:srgbClr val="444444"/>
              </a:solidFill>
              <a:latin typeface="Nunito Sans"/>
              <a:ea typeface="Calibri" panose="020F0502020204030204"/>
              <a:cs typeface="Calibri" panose="020F0502020204030204"/>
            </a:endParaRPr>
          </a:p>
          <a:p>
            <a:endParaRPr lang="en-US">
              <a:solidFill>
                <a:srgbClr val="000000"/>
              </a:solidFill>
              <a:ea typeface="Calibri"/>
              <a:cs typeface="Calibri"/>
            </a:endParaRPr>
          </a:p>
          <a:p>
            <a:r>
              <a:rPr lang="en-US" dirty="0">
                <a:solidFill>
                  <a:srgbClr val="000000"/>
                </a:solidFill>
                <a:latin typeface="Nunito Sans"/>
                <a:ea typeface="Calibri"/>
                <a:cs typeface="Calibri"/>
              </a:rPr>
              <a:t>So, let's go through them in more detail to show you how they can work</a:t>
            </a:r>
          </a:p>
          <a:p>
            <a:endParaRPr lang="en-US" dirty="0">
              <a:solidFill>
                <a:srgbClr val="000000"/>
              </a:solidFill>
              <a:latin typeface="Nunito Sans"/>
              <a:ea typeface="Calibri"/>
              <a:cs typeface="Calibri"/>
            </a:endParaRPr>
          </a:p>
          <a:p>
            <a:r>
              <a:rPr lang="en-US" dirty="0">
                <a:solidFill>
                  <a:srgbClr val="000000"/>
                </a:solidFill>
                <a:latin typeface="Nunito Sans"/>
                <a:ea typeface="Calibri"/>
                <a:cs typeface="Calibri"/>
              </a:rPr>
              <a:t>But before we do that, it’s important to highlight the rule of 7..... this is something that is used in marketing and sales.  </a:t>
            </a:r>
            <a:r>
              <a:rPr lang="en-US" dirty="0">
                <a:solidFill>
                  <a:srgbClr val="0A0A0A"/>
                </a:solidFill>
                <a:latin typeface="Nunito Sans"/>
              </a:rPr>
              <a:t>The marketing rule of 7 is an old marketing principle stating that a prospective customer needs to see or hear a brand's message at least seven times before they are likely to take action, such as making a purchase. This concept is based on the idea that repetition builds familiarity, which in turn builds trust and confidence. While the exact number may vary, the rule highlights the importance of consistent and persistent marketing across multiple touchpoints to be memorable in a crowded marketplace. So that could 7 times to introduce scouting to someone, let alone for volunteering.....</a:t>
            </a:r>
            <a:endParaRPr lang="en-US" dirty="0">
              <a:latin typeface="Nunito Sans"/>
            </a:endParaRPr>
          </a:p>
        </p:txBody>
      </p:sp>
      <p:sp>
        <p:nvSpPr>
          <p:cNvPr id="4" name="Slide Number Placeholder 3">
            <a:extLst>
              <a:ext uri="{FF2B5EF4-FFF2-40B4-BE49-F238E27FC236}">
                <a16:creationId xmlns:a16="http://schemas.microsoft.com/office/drawing/2014/main" id="{DA8EB5C6-6A21-E20E-2BCF-7F76E5D17ABD}"/>
              </a:ext>
            </a:extLst>
          </p:cNvPr>
          <p:cNvSpPr>
            <a:spLocks noGrp="1"/>
          </p:cNvSpPr>
          <p:nvPr>
            <p:ph type="sldNum" sz="quarter" idx="5"/>
          </p:nvPr>
        </p:nvSpPr>
        <p:spPr/>
        <p:txBody>
          <a:bodyPr/>
          <a:lstStyle/>
          <a:p>
            <a:fld id="{DC81CCE8-8669-844C-8A1E-83EDDE9464AC}" type="slidenum">
              <a:rPr lang="en-GB" smtClean="0"/>
              <a:t>8</a:t>
            </a:fld>
            <a:endParaRPr lang="en-GB"/>
          </a:p>
        </p:txBody>
      </p:sp>
    </p:spTree>
    <p:extLst>
      <p:ext uri="{BB962C8B-B14F-4D97-AF65-F5344CB8AC3E}">
        <p14:creationId xmlns:p14="http://schemas.microsoft.com/office/powerpoint/2010/main" val="1755058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B0CAF-6023-FE91-15C8-8539B9D48D5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B10796-7351-3107-2269-84DF4B759DB2}"/>
              </a:ext>
            </a:extLst>
          </p:cNvPr>
          <p:cNvSpPr>
            <a:spLocks noGrp="1"/>
          </p:cNvSpPr>
          <p:nvPr>
            <p:ph type="hdr" sz="quarter"/>
          </p:nvPr>
        </p:nvSpPr>
        <p:spPr>
          <a:xfrm>
            <a:off x="0" y="0"/>
            <a:ext cx="3980744" cy="375821"/>
          </a:xfrm>
          <a:prstGeom prst="rect">
            <a:avLst/>
          </a:prstGeom>
        </p:spPr>
        <p:txBody>
          <a:bodyPr vert="horz" lIns="96634" tIns="48317" rIns="96634" bIns="48317" rtlCol="0"/>
          <a:lstStyle>
            <a:lvl1pPr algn="l">
              <a:defRPr sz="1300"/>
            </a:lvl1pPr>
          </a:lstStyle>
          <a:p>
            <a:endParaRPr/>
          </a:p>
        </p:txBody>
      </p:sp>
      <p:sp>
        <p:nvSpPr>
          <p:cNvPr id="4" name="Slide Image Placeholder 3">
            <a:extLst>
              <a:ext uri="{FF2B5EF4-FFF2-40B4-BE49-F238E27FC236}">
                <a16:creationId xmlns:a16="http://schemas.microsoft.com/office/drawing/2014/main" id="{A5C9299F-C9DB-FAE4-62E1-6E773263CAEE}"/>
              </a:ext>
            </a:extLst>
          </p:cNvPr>
          <p:cNvSpPr>
            <a:spLocks noGrp="1" noRot="1" noChangeAspect="1"/>
          </p:cNvSpPr>
          <p:nvPr>
            <p:ph type="sldImg" idx="2"/>
          </p:nvPr>
        </p:nvSpPr>
        <p:spPr>
          <a:xfrm>
            <a:off x="549275" y="560388"/>
            <a:ext cx="4999038" cy="2813050"/>
          </a:xfrm>
          <a:prstGeom prst="rect">
            <a:avLst/>
          </a:prstGeom>
          <a:noFill/>
          <a:ln w="12700">
            <a:solidFill>
              <a:prstClr val="black"/>
            </a:solidFill>
          </a:ln>
        </p:spPr>
        <p:txBody>
          <a:bodyPr vert="horz" lIns="96634" tIns="48317" rIns="96634" bIns="48317" rtlCol="0" anchor="ctr"/>
          <a:lstStyle/>
          <a:p>
            <a:endParaRPr/>
          </a:p>
        </p:txBody>
      </p:sp>
      <p:sp>
        <p:nvSpPr>
          <p:cNvPr id="5" name="Notes Placeholder 4">
            <a:extLst>
              <a:ext uri="{FF2B5EF4-FFF2-40B4-BE49-F238E27FC236}">
                <a16:creationId xmlns:a16="http://schemas.microsoft.com/office/drawing/2014/main" id="{B2156EC1-0BCF-A201-5A47-C5FFD6A37FCD}"/>
              </a:ext>
            </a:extLst>
          </p:cNvPr>
          <p:cNvSpPr>
            <a:spLocks noGrp="1"/>
          </p:cNvSpPr>
          <p:nvPr>
            <p:ph type="body" sz="quarter" idx="3"/>
          </p:nvPr>
        </p:nvSpPr>
        <p:spPr>
          <a:xfrm>
            <a:off x="306210" y="3561179"/>
            <a:ext cx="6186665" cy="3377168"/>
          </a:xfrm>
          <a:prstGeom prst="rect">
            <a:avLst/>
          </a:prstGeom>
        </p:spPr>
        <p:txBody>
          <a:bodyPr vert="horz" lIns="96634" tIns="48317" rIns="96634" bIns="48317" rtlCol="0"/>
          <a:lstStyle/>
          <a:p>
            <a:r>
              <a:rPr lang="en-US" b="1" u="sng" dirty="0">
                <a:latin typeface="Nunito Sans"/>
                <a:ea typeface="Calibri"/>
                <a:cs typeface="Calibri"/>
              </a:rPr>
              <a:t>Recruitment Toolkit </a:t>
            </a:r>
            <a:r>
              <a:rPr lang="en-US" b="1" u="sng" dirty="0">
                <a:latin typeface="Nunito Sans"/>
                <a:ea typeface="Calibri"/>
              </a:rPr>
              <a:t>– 5</a:t>
            </a:r>
            <a:r>
              <a:rPr lang="en-US" b="1" u="sng" dirty="0">
                <a:latin typeface="Nunito Sans"/>
              </a:rPr>
              <a:t> mins, 28 mins total</a:t>
            </a:r>
            <a:endParaRPr lang="en-US" b="1" u="sng" dirty="0">
              <a:latin typeface="Nunito Sans"/>
              <a:ea typeface="Calibri"/>
              <a:cs typeface="Calibri"/>
            </a:endParaRPr>
          </a:p>
          <a:p>
            <a:endParaRPr lang="en-US" b="1" u="sng" dirty="0">
              <a:ea typeface="Calibri"/>
              <a:cs typeface="Calibri"/>
            </a:endParaRPr>
          </a:p>
          <a:p>
            <a:r>
              <a:rPr lang="en-GB" dirty="0"/>
              <a:t>Firstly, the recruitment toolkit</a:t>
            </a:r>
            <a:r>
              <a:rPr lang="en-US" dirty="0"/>
              <a:t> has ideas and practical solutions to help attract more volunteers. </a:t>
            </a:r>
            <a:endParaRPr lang="en-US" dirty="0">
              <a:ea typeface="Calibri"/>
              <a:cs typeface="Calibri"/>
            </a:endParaRPr>
          </a:p>
          <a:p>
            <a:endParaRPr lang="en-US" dirty="0">
              <a:ea typeface="Calibri"/>
              <a:cs typeface="Calibri"/>
            </a:endParaRPr>
          </a:p>
          <a:p>
            <a:pPr marL="171450" indent="-171450">
              <a:buFont typeface="Arial"/>
              <a:buChar char="•"/>
            </a:pPr>
            <a:r>
              <a:rPr lang="en-US" dirty="0">
                <a:solidFill>
                  <a:srgbClr val="000000"/>
                </a:solidFill>
              </a:rPr>
              <a:t>We know that </a:t>
            </a:r>
            <a:r>
              <a:rPr lang="en-US" b="1" dirty="0">
                <a:solidFill>
                  <a:srgbClr val="000000"/>
                </a:solidFill>
              </a:rPr>
              <a:t>open events</a:t>
            </a:r>
            <a:r>
              <a:rPr lang="en-US" dirty="0">
                <a:solidFill>
                  <a:srgbClr val="000000"/>
                </a:solidFill>
              </a:rPr>
              <a:t> are a brilliant recruitment tool for attracting young people and adults. For a new Squirrel Drey especially, the leadership team will be made up almost entirely of parents, so an open event is a great way of getting the volunteers through the door. A great open event involves lots of tabletop activities that adults and their children can take part in together, so everyone is having fun and getting stuck in. The ultimate aim from it is to show the adults that volunteers have as much fun doing the activities as the young people do, so why not get involved! At an open event, you can try to get adults signed up for the Four Week Challenge.</a:t>
            </a:r>
            <a:endParaRPr lang="en-US" dirty="0">
              <a:ea typeface="Calibri" panose="020F0502020204030204"/>
              <a:cs typeface="Calibri" panose="020F0502020204030204"/>
            </a:endParaRPr>
          </a:p>
          <a:p>
            <a:endParaRPr lang="en-US" dirty="0">
              <a:solidFill>
                <a:srgbClr val="000000"/>
              </a:solidFill>
            </a:endParaRPr>
          </a:p>
          <a:p>
            <a:pPr marL="171450" indent="-171450">
              <a:buFont typeface="Arial" panose="020B0604020202020204" pitchFamily="34" charset="0"/>
              <a:buChar char="•"/>
            </a:pPr>
            <a:r>
              <a:rPr lang="en-US" b="1" dirty="0">
                <a:solidFill>
                  <a:srgbClr val="404040"/>
                </a:solidFill>
              </a:rPr>
              <a:t>The Four Week Challenge </a:t>
            </a:r>
            <a:r>
              <a:rPr lang="en-US" dirty="0">
                <a:solidFill>
                  <a:srgbClr val="404040"/>
                </a:solidFill>
              </a:rPr>
              <a:t>is a gradual introduction to Scouts for potential volunteers. They agree to help out for just four weeks, while a more experienced volunteer shows them the ropes and helps them get involved. </a:t>
            </a:r>
            <a:r>
              <a:rPr lang="en-US" dirty="0">
                <a:ea typeface="Calibri"/>
                <a:cs typeface="Calibri"/>
              </a:rPr>
              <a:t>Try promoting the four-week challenge when you're recruiting new volunteers or even to your current parents and carers as well. </a:t>
            </a:r>
            <a:r>
              <a:rPr lang="en-US" dirty="0">
                <a:solidFill>
                  <a:srgbClr val="404040"/>
                </a:solidFill>
              </a:rPr>
              <a:t>The Four Week Challenge works because it’s manageable: people feel more comfortable signing up for a short amount of time. As an existing volunteer, at the very least you get four weeks of an extra pair of hands, and you have the chance to help them settle in, grow in confidence, and see just how much they can get from Scouts.</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a:p>
            <a:pPr marL="171450" indent="-171450">
              <a:buFont typeface="Arial" panose="020B0604020202020204" pitchFamily="34" charset="0"/>
              <a:buChar char="•"/>
            </a:pPr>
            <a:r>
              <a:rPr lang="en-US" dirty="0">
                <a:latin typeface="Nunito Sans"/>
                <a:ea typeface="Calibri" panose="020F0502020204030204"/>
                <a:cs typeface="Calibri" panose="020F0502020204030204"/>
              </a:rPr>
              <a:t>We also have</a:t>
            </a:r>
            <a:r>
              <a:rPr lang="en-US" b="1" dirty="0">
                <a:latin typeface="Nunito Sans"/>
                <a:ea typeface="Calibri" panose="020F0502020204030204"/>
                <a:cs typeface="Calibri" panose="020F0502020204030204"/>
              </a:rPr>
              <a:t> adult </a:t>
            </a:r>
            <a:r>
              <a:rPr lang="en-US" b="1" dirty="0" err="1">
                <a:latin typeface="Nunito Sans"/>
                <a:ea typeface="Calibri" panose="020F0502020204030204"/>
                <a:cs typeface="Calibri" panose="020F0502020204030204"/>
              </a:rPr>
              <a:t>rotas</a:t>
            </a:r>
            <a:r>
              <a:rPr lang="en-US" b="1" dirty="0">
                <a:latin typeface="Nunito Sans"/>
                <a:ea typeface="Calibri" panose="020F0502020204030204"/>
                <a:cs typeface="Calibri" panose="020F0502020204030204"/>
              </a:rPr>
              <a:t> </a:t>
            </a:r>
            <a:r>
              <a:rPr lang="en-US" dirty="0">
                <a:latin typeface="Nunito Sans"/>
                <a:ea typeface="Calibri" panose="020F0502020204030204"/>
                <a:cs typeface="Calibri" panose="020F0502020204030204"/>
              </a:rPr>
              <a:t>– Many Groups use adult </a:t>
            </a:r>
            <a:r>
              <a:rPr lang="en-US" dirty="0" err="1">
                <a:latin typeface="Nunito Sans"/>
                <a:ea typeface="Calibri" panose="020F0502020204030204"/>
                <a:cs typeface="Calibri" panose="020F0502020204030204"/>
              </a:rPr>
              <a:t>rotas</a:t>
            </a:r>
            <a:r>
              <a:rPr lang="en-US" dirty="0">
                <a:latin typeface="Nunito Sans"/>
                <a:ea typeface="Calibri" panose="020F0502020204030204"/>
                <a:cs typeface="Calibri" panose="020F0502020204030204"/>
              </a:rPr>
              <a:t> with their parents and carers, asking them to sign up when their young person joins the section. Make it clear to the parents and guardians of your young people that their support in volunteering for sessions will be needed. Set up an expectation of a regular commitment, this might only be signing up once a term but will provide you with extra helpers. They're key to making the most of an adult </a:t>
            </a:r>
            <a:r>
              <a:rPr lang="en-US" dirty="0" err="1">
                <a:latin typeface="Nunito Sans"/>
                <a:ea typeface="Calibri" panose="020F0502020204030204"/>
                <a:cs typeface="Calibri" panose="020F0502020204030204"/>
              </a:rPr>
              <a:t>rota</a:t>
            </a:r>
            <a:r>
              <a:rPr lang="en-US" dirty="0">
                <a:latin typeface="Nunito Sans"/>
                <a:ea typeface="Calibri" panose="020F0502020204030204"/>
                <a:cs typeface="Calibri" panose="020F0502020204030204"/>
              </a:rPr>
              <a:t> is to keep them busy! For each of these sessions make sure there are tasks already set out for the adults to do. It's a great way of making sure you have a spare pair of hands for each session, and also helps parents and carers appreciate that Scouts is run by volunteers. It also means they get to experience the fun of supporting the section and will increase the chance of them becoming more regular volunteers. </a:t>
            </a:r>
          </a:p>
          <a:p>
            <a:pPr marL="171450" indent="-171450">
              <a:buFont typeface="Arial"/>
              <a:buChar char="•"/>
            </a:pPr>
            <a:endParaRPr lang="en-US" dirty="0">
              <a:ea typeface="Calibri" panose="020F0502020204030204"/>
              <a:cs typeface="Calibri" panose="020F0502020204030204"/>
            </a:endParaRPr>
          </a:p>
          <a:p>
            <a:pPr marL="171450" indent="-171450">
              <a:buFont typeface="Arial" panose="020B0604020202020204" pitchFamily="34" charset="0"/>
              <a:buChar char="•"/>
            </a:pPr>
            <a:r>
              <a:rPr lang="en-US" dirty="0">
                <a:ea typeface="Calibri" panose="020F0502020204030204"/>
                <a:cs typeface="Calibri" panose="020F0502020204030204"/>
              </a:rPr>
              <a:t>Send out an </a:t>
            </a:r>
            <a:r>
              <a:rPr lang="en-US" b="1" dirty="0">
                <a:ea typeface="Calibri" panose="020F0502020204030204"/>
                <a:cs typeface="Calibri" panose="020F0502020204030204"/>
              </a:rPr>
              <a:t>adult survey</a:t>
            </a:r>
            <a:r>
              <a:rPr lang="en-US" dirty="0">
                <a:ea typeface="Calibri" panose="020F0502020204030204"/>
                <a:cs typeface="Calibri" panose="020F0502020204030204"/>
              </a:rPr>
              <a:t> as well, find out what their interests, hobbies and even professions are, they WILL surprise you with the skills they have that could help you in carrying out your </a:t>
            </a:r>
            <a:r>
              <a:rPr lang="en-US" dirty="0" err="1">
                <a:ea typeface="Calibri" panose="020F0502020204030204"/>
                <a:cs typeface="Calibri" panose="020F0502020204030204"/>
              </a:rPr>
              <a:t>programme</a:t>
            </a:r>
            <a:r>
              <a:rPr lang="en-US" dirty="0">
                <a:ea typeface="Calibri" panose="020F0502020204030204"/>
                <a:cs typeface="Calibri" panose="020F0502020204030204"/>
              </a:rPr>
              <a:t> by running a specific session. </a:t>
            </a:r>
          </a:p>
          <a:p>
            <a:pPr marL="171450" indent="-171450">
              <a:buFont typeface="Arial" panose="020B0604020202020204" pitchFamily="34" charset="0"/>
              <a:buChar char="•"/>
            </a:pPr>
            <a:endParaRPr lang="en-US" dirty="0">
              <a:ea typeface="Calibri" panose="020F0502020204030204"/>
              <a:cs typeface="Calibri" panose="020F0502020204030204"/>
            </a:endParaRPr>
          </a:p>
          <a:p>
            <a:pPr marL="171450" indent="-171450">
              <a:buFont typeface="Arial" panose="020B0604020202020204" pitchFamily="34" charset="0"/>
              <a:buChar char="•"/>
            </a:pPr>
            <a:r>
              <a:rPr lang="en-US" dirty="0">
                <a:solidFill>
                  <a:srgbClr val="404040"/>
                </a:solidFill>
              </a:rPr>
              <a:t>When we’re looking for someone to take on a more specific role within Scouts – like Treasurer or Group Lead Volunteer – we might find it difficult to know who to ask. But these roles require specific skills, so creating a list of names of people who may have those skills can help you find the right person for the task. That is why we advise running a </a:t>
            </a:r>
            <a:r>
              <a:rPr lang="en-US" b="1" dirty="0">
                <a:solidFill>
                  <a:srgbClr val="404040"/>
                </a:solidFill>
              </a:rPr>
              <a:t>name generation exercise</a:t>
            </a:r>
            <a:r>
              <a:rPr lang="en-US" dirty="0">
                <a:solidFill>
                  <a:srgbClr val="404040"/>
                </a:solidFill>
              </a:rPr>
              <a:t>. </a:t>
            </a:r>
            <a:endParaRPr lang="en-US" dirty="0">
              <a:solidFill>
                <a:srgbClr val="404040"/>
              </a:solidFill>
              <a:ea typeface="Calibri"/>
              <a:cs typeface="Calibri"/>
            </a:endParaRPr>
          </a:p>
          <a:p>
            <a:pPr marL="171450" indent="-171450">
              <a:buFont typeface="Arial" panose="020B0604020202020204" pitchFamily="34" charset="0"/>
              <a:buChar char="•"/>
            </a:pPr>
            <a:endParaRPr lang="en-US" dirty="0">
              <a:solidFill>
                <a:srgbClr val="404040"/>
              </a:solidFill>
              <a:ea typeface="Calibri"/>
              <a:cs typeface="Calibri"/>
            </a:endParaRPr>
          </a:p>
          <a:p>
            <a:pPr marL="628650" lvl="1" indent="-171450">
              <a:buFont typeface="Courier New" panose="020B0604020202020204" pitchFamily="34" charset="0"/>
              <a:buChar char="o"/>
            </a:pPr>
            <a:r>
              <a:rPr lang="en-US" dirty="0">
                <a:solidFill>
                  <a:srgbClr val="404040"/>
                </a:solidFill>
                <a:latin typeface="Nunito Sans"/>
              </a:rPr>
              <a:t>The idea behind name generation exercises is to get a group of people together to write a list of names of people who could be good at taking on that role. It can be useful to invite people from outside Scouts to participate, making it clear that you’re not asking them to commit to a role, but instead just want to pick their brains and explore any contacts they may have or networks they’re aware of. You don't just have to include your current volunteers as well, ask parents and carers, schools, local businesses, even </a:t>
            </a:r>
            <a:r>
              <a:rPr lang="en-US" dirty="0" err="1">
                <a:solidFill>
                  <a:srgbClr val="404040"/>
                </a:solidFill>
                <a:latin typeface="Nunito Sans"/>
              </a:rPr>
              <a:t>councillors</a:t>
            </a:r>
            <a:r>
              <a:rPr lang="en-US" dirty="0">
                <a:solidFill>
                  <a:srgbClr val="404040"/>
                </a:solidFill>
                <a:latin typeface="Nunito Sans"/>
              </a:rPr>
              <a:t> to help out and take part! Most people have never been asked to volunteer and sometimes that's all it takes to get them on board; a name generation exercise can help you identify people and ask them directly, which is a very powerful way of getting someone involved.</a:t>
            </a:r>
          </a:p>
          <a:p>
            <a:pPr marL="628650" lvl="1" indent="-171450">
              <a:buFont typeface="Courier New" panose="020B0604020202020204" pitchFamily="34" charset="0"/>
              <a:buChar char="o"/>
            </a:pPr>
            <a:endParaRPr lang="en-US" dirty="0">
              <a:solidFill>
                <a:srgbClr val="404040"/>
              </a:solidFill>
              <a:latin typeface="Nunito Sans"/>
            </a:endParaRPr>
          </a:p>
          <a:p>
            <a:pPr marL="457200" lvl="1"/>
            <a:endParaRPr lang="en-US" dirty="0">
              <a:solidFill>
                <a:srgbClr val="404040"/>
              </a:solidFill>
              <a:latin typeface="Nunito Sans"/>
            </a:endParaRPr>
          </a:p>
          <a:p>
            <a:r>
              <a:rPr lang="en-US" dirty="0">
                <a:solidFill>
                  <a:srgbClr val="000000"/>
                </a:solidFill>
                <a:latin typeface="Nunito Sans"/>
              </a:rPr>
              <a:t>In our Recruitment Toolkit, we also have advice on working with businesses. Finding </a:t>
            </a:r>
            <a:r>
              <a:rPr lang="en-US" b="1" dirty="0">
                <a:solidFill>
                  <a:srgbClr val="000000"/>
                </a:solidFill>
                <a:latin typeface="Nunito Sans"/>
              </a:rPr>
              <a:t>businesses</a:t>
            </a:r>
            <a:r>
              <a:rPr lang="en-US" dirty="0">
                <a:solidFill>
                  <a:srgbClr val="000000"/>
                </a:solidFill>
                <a:latin typeface="Nunito Sans"/>
              </a:rPr>
              <a:t> to work and collaborate with can be as easy as looking on Google maps, talking to the parents in your Group and benefitting from the contacts they have in the community. You can hold an open event and specifically invite local businesses and </a:t>
            </a:r>
            <a:r>
              <a:rPr lang="en-US" dirty="0" err="1">
                <a:solidFill>
                  <a:srgbClr val="000000"/>
                </a:solidFill>
                <a:latin typeface="Nunito Sans"/>
              </a:rPr>
              <a:t>councillors</a:t>
            </a:r>
            <a:r>
              <a:rPr lang="en-US" dirty="0">
                <a:solidFill>
                  <a:srgbClr val="000000"/>
                </a:solidFill>
                <a:latin typeface="Nunito Sans"/>
              </a:rPr>
              <a:t> to come along. You can use this to tell them how your Scouts help the community you are all part of and how they can help you! Remember when reaching out though to have a goal of what you want to achieve as this will help who you contact and ask.</a:t>
            </a:r>
            <a:endParaRPr lang="en-US" dirty="0">
              <a:solidFill>
                <a:srgbClr val="444444"/>
              </a:solidFill>
              <a:latin typeface="Nunito Sans"/>
            </a:endParaRPr>
          </a:p>
          <a:p>
            <a:endParaRPr lang="en-US" dirty="0">
              <a:solidFill>
                <a:srgbClr val="444444"/>
              </a:solidFill>
            </a:endParaRPr>
          </a:p>
          <a:p>
            <a:r>
              <a:rPr lang="en-US" b="1" dirty="0">
                <a:solidFill>
                  <a:srgbClr val="000000"/>
                </a:solidFill>
                <a:latin typeface="Nunito Sans"/>
              </a:rPr>
              <a:t>Schools </a:t>
            </a:r>
            <a:r>
              <a:rPr lang="en-US" dirty="0">
                <a:solidFill>
                  <a:srgbClr val="000000"/>
                </a:solidFill>
                <a:latin typeface="Nunito Sans"/>
              </a:rPr>
              <a:t>are a great resource to use in your local area, they're not just a great way to advertise for recruiting young people (and sometimes volunteers as well!) but they are also a great partner to have, with access to spaces that can be really beneficial for your Group. They are also a great partner for potential fundraising opportunities by taking part in school fairs and just getting Scouts out there more in your community! </a:t>
            </a:r>
            <a:endParaRPr lang="en-US" dirty="0">
              <a:latin typeface="Nunito Sans"/>
            </a:endParaRPr>
          </a:p>
        </p:txBody>
      </p:sp>
    </p:spTree>
    <p:extLst>
      <p:ext uri="{BB962C8B-B14F-4D97-AF65-F5344CB8AC3E}">
        <p14:creationId xmlns:p14="http://schemas.microsoft.com/office/powerpoint/2010/main" val="2862896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Nunito Sans"/>
                <a:ea typeface="Calibri"/>
                <a:cs typeface="Calibri"/>
              </a:rPr>
              <a:t>Further resources on Growing Scouts </a:t>
            </a:r>
            <a:r>
              <a:rPr lang="en-US" b="1" u="sng" dirty="0">
                <a:latin typeface="Nunito Sans"/>
              </a:rPr>
              <a:t>- 2 mins, 30 mins total</a:t>
            </a:r>
            <a:endParaRPr lang="en-US" dirty="0">
              <a:latin typeface="Nunito Sans"/>
            </a:endParaRPr>
          </a:p>
          <a:p>
            <a:endParaRPr lang="en-US" b="1" u="sng" dirty="0">
              <a:ea typeface="Calibri"/>
              <a:cs typeface="Calibri"/>
            </a:endParaRPr>
          </a:p>
          <a:p>
            <a:r>
              <a:rPr lang="en-US" dirty="0"/>
              <a:t>As well as our Recruitment Toolkit, we have plenty of other resources on our growing Scouts webpages for you to use. </a:t>
            </a:r>
            <a:endParaRPr lang="en-US" dirty="0">
              <a:ea typeface="Calibri"/>
              <a:cs typeface="Calibri"/>
            </a:endParaRPr>
          </a:p>
          <a:p>
            <a:endParaRPr lang="en-US" dirty="0"/>
          </a:p>
          <a:p>
            <a:r>
              <a:rPr lang="en-US" dirty="0"/>
              <a:t>We have a </a:t>
            </a:r>
            <a:r>
              <a:rPr lang="en-US" b="1" dirty="0"/>
              <a:t>Group Operational Support Toolkit </a:t>
            </a:r>
            <a:r>
              <a:rPr lang="en-US" dirty="0"/>
              <a:t>that focuses</a:t>
            </a:r>
            <a:r>
              <a:rPr lang="en-US" b="1" dirty="0"/>
              <a:t> </a:t>
            </a:r>
            <a:r>
              <a:rPr lang="en-US" dirty="0"/>
              <a:t>on ways to support the running of your Group, which will help with recruitment.</a:t>
            </a:r>
            <a:endParaRPr lang="en-US" dirty="0">
              <a:ea typeface="Calibri"/>
              <a:cs typeface="Calibri"/>
            </a:endParaRPr>
          </a:p>
          <a:p>
            <a:endParaRPr lang="en-US" dirty="0">
              <a:ea typeface="Calibri"/>
              <a:cs typeface="Calibri"/>
            </a:endParaRPr>
          </a:p>
          <a:p>
            <a:r>
              <a:rPr lang="en-US" dirty="0">
                <a:ea typeface="Calibri"/>
                <a:cs typeface="Calibri"/>
              </a:rPr>
              <a:t>In the Group Operational Support Toolkit there are pointers for creating a great </a:t>
            </a:r>
            <a:r>
              <a:rPr lang="en-US" dirty="0" err="1">
                <a:ea typeface="Calibri"/>
                <a:cs typeface="Calibri"/>
              </a:rPr>
              <a:t>programme</a:t>
            </a:r>
            <a:r>
              <a:rPr lang="en-US" dirty="0">
                <a:ea typeface="Calibri"/>
                <a:cs typeface="Calibri"/>
              </a:rPr>
              <a:t>, and social media and communications advice, as well as ideas on how to use family camps as a recruitment tool.</a:t>
            </a:r>
            <a:endParaRPr lang="en-US" dirty="0">
              <a:solidFill>
                <a:srgbClr val="444444"/>
              </a:solidFill>
            </a:endParaRPr>
          </a:p>
          <a:p>
            <a:endParaRPr lang="en-US" b="1" dirty="0"/>
          </a:p>
          <a:p>
            <a:r>
              <a:rPr lang="en-US" b="1" dirty="0"/>
              <a:t>Family camps</a:t>
            </a:r>
            <a:r>
              <a:rPr lang="en-US" dirty="0"/>
              <a:t> are a brilliant way for the whole family to give Scouts a go. If you keep adult recruitment in mind from the start, you can use a family camp to encourage parents to volunteer. By getting them and their children involved with cooking, cleaning, and running activities, they're becoming part of the team without </a:t>
            </a:r>
            <a:r>
              <a:rPr lang="en-US" dirty="0" err="1"/>
              <a:t>realising</a:t>
            </a:r>
            <a:r>
              <a:rPr lang="en-US" dirty="0"/>
              <a:t>. A family camp shouldn't be an event that you put on </a:t>
            </a:r>
            <a:r>
              <a:rPr lang="en-US" b="1" dirty="0"/>
              <a:t>for </a:t>
            </a:r>
            <a:r>
              <a:rPr lang="en-US" dirty="0"/>
              <a:t>them, it's an event that you run </a:t>
            </a:r>
            <a:r>
              <a:rPr lang="en-US" b="1" dirty="0"/>
              <a:t>with </a:t>
            </a:r>
            <a:r>
              <a:rPr lang="en-US" dirty="0"/>
              <a:t>them.</a:t>
            </a:r>
            <a:endParaRPr lang="en-US" dirty="0">
              <a:solidFill>
                <a:srgbClr val="444444"/>
              </a:solidFill>
              <a:ea typeface="Calibri"/>
              <a:cs typeface="Calibri"/>
            </a:endParaRPr>
          </a:p>
          <a:p>
            <a:endParaRPr lang="en-US" dirty="0"/>
          </a:p>
          <a:p>
            <a:r>
              <a:rPr lang="en-US" dirty="0"/>
              <a:t>If you don’t fancy running a full camp, you could hold a </a:t>
            </a:r>
            <a:r>
              <a:rPr lang="en-US" b="1" dirty="0"/>
              <a:t>Group get-together</a:t>
            </a:r>
            <a:r>
              <a:rPr lang="en-US" dirty="0"/>
              <a:t>, where you invite families in for a day or an evening and get them involved with the activities. If you can put on an adults vs kids </a:t>
            </a:r>
            <a:r>
              <a:rPr lang="en-US" dirty="0" err="1"/>
              <a:t>olympics</a:t>
            </a:r>
            <a:r>
              <a:rPr lang="en-US" dirty="0"/>
              <a:t>, or maybe a bake-off competition, you'll be able to show how much fun it is to be a volunteer and you're able to have fun with a group of new adults!</a:t>
            </a:r>
            <a:endParaRPr lang="en-US" dirty="0">
              <a:solidFill>
                <a:srgbClr val="444444"/>
              </a:solidFill>
            </a:endParaRPr>
          </a:p>
          <a:p>
            <a:endParaRPr lang="en-US" dirty="0">
              <a:solidFill>
                <a:srgbClr val="000000"/>
              </a:solidFill>
              <a:ea typeface="Calibri"/>
              <a:cs typeface="Calibri"/>
            </a:endParaRPr>
          </a:p>
          <a:p>
            <a:r>
              <a:rPr lang="en-US" dirty="0">
                <a:solidFill>
                  <a:srgbClr val="000000"/>
                </a:solidFill>
                <a:ea typeface="Calibri"/>
                <a:cs typeface="Calibri"/>
              </a:rPr>
              <a:t>We've also got guidance here on putting together a </a:t>
            </a:r>
            <a:r>
              <a:rPr lang="en-US" b="1" dirty="0">
                <a:solidFill>
                  <a:srgbClr val="000000"/>
                </a:solidFill>
                <a:ea typeface="Calibri"/>
                <a:cs typeface="Calibri"/>
              </a:rPr>
              <a:t>Group Development Plan.</a:t>
            </a:r>
            <a:r>
              <a:rPr lang="en-US" dirty="0">
                <a:solidFill>
                  <a:srgbClr val="000000"/>
                </a:solidFill>
                <a:ea typeface="Calibri"/>
                <a:cs typeface="Calibri"/>
              </a:rPr>
              <a:t> These are really useful documents that will help you focus on the way forward by drawing information from different places and people. Check if your Group has one and, if not, maybe it's time to check out our pages and put one together.</a:t>
            </a:r>
          </a:p>
          <a:p>
            <a:endParaRPr lang="en-US" dirty="0">
              <a:solidFill>
                <a:srgbClr val="444444"/>
              </a:solidFill>
              <a:ea typeface="Calibri"/>
              <a:cs typeface="Calibri"/>
            </a:endParaRPr>
          </a:p>
          <a:p>
            <a:r>
              <a:rPr lang="en-US" dirty="0">
                <a:ea typeface="Calibri"/>
                <a:cs typeface="Calibri"/>
              </a:rPr>
              <a:t>As well as the Group Operational Support Toolkit, we have lots of information about furthering reach – by that we mean engaging with our communities, especially those we might not have </a:t>
            </a:r>
            <a:r>
              <a:rPr lang="en-US" dirty="0" err="1">
                <a:ea typeface="Calibri"/>
                <a:cs typeface="Calibri"/>
              </a:rPr>
              <a:t>engagaed</a:t>
            </a:r>
            <a:r>
              <a:rPr lang="en-US" dirty="0">
                <a:ea typeface="Calibri"/>
                <a:cs typeface="Calibri"/>
              </a:rPr>
              <a:t> with before.</a:t>
            </a:r>
            <a:endParaRPr lang="en-US" dirty="0"/>
          </a:p>
          <a:p>
            <a:endParaRPr lang="en-US" b="1" dirty="0">
              <a:ea typeface="Calibri"/>
              <a:cs typeface="Calibri"/>
            </a:endParaRPr>
          </a:p>
          <a:p>
            <a:r>
              <a:rPr lang="en-US" b="1" dirty="0"/>
              <a:t>Engaging with your community</a:t>
            </a:r>
            <a:r>
              <a:rPr lang="en-US" dirty="0"/>
              <a:t> is really important in attracting new young people and adults. It opens the door to starting new relationships and bringing people into your Group to offer that first step into Scouts. We can't promise you'll find a new Team Leader at your first community event, but you might attract a couple of team members who may become your future Team Leaders.</a:t>
            </a:r>
            <a:endParaRPr lang="en-US" dirty="0">
              <a:ea typeface="Calibri"/>
              <a:cs typeface="Calibri"/>
            </a:endParaRPr>
          </a:p>
          <a:p>
            <a:endParaRPr lang="en-US" dirty="0">
              <a:ea typeface="Calibri"/>
              <a:cs typeface="Calibri"/>
            </a:endParaRPr>
          </a:p>
          <a:p>
            <a:r>
              <a:rPr lang="en-US" dirty="0">
                <a:ea typeface="Calibri"/>
                <a:cs typeface="Calibri"/>
              </a:rPr>
              <a:t>We have advice and resources to help you create a community map and reach out to those you haven't spoken to before. There will be people out there who don't know Scouts exists locally but would be perfect to join your team, we just have to find them.</a:t>
            </a:r>
          </a:p>
          <a:p>
            <a:endParaRPr lang="en-US" b="1" u="sng" dirty="0"/>
          </a:p>
          <a:p>
            <a:r>
              <a:rPr lang="en-US" dirty="0">
                <a:latin typeface="Nunito Sans"/>
              </a:rPr>
              <a:t>And has your local community got empty shop windows or community notice boards? Why not use them to promote Scouts! In our handout there is a guide to show you how you can go about using empty shop windows to show your Scout group off.</a:t>
            </a:r>
            <a:endParaRPr lang="en-US" dirty="0">
              <a:latin typeface="Nunito Sans"/>
              <a:ea typeface="Calibri"/>
              <a:cs typeface="Calibri"/>
            </a:endParaRPr>
          </a:p>
          <a:p>
            <a:r>
              <a:rPr lang="en-GB" dirty="0">
                <a:latin typeface="Nunito Sans"/>
                <a:ea typeface="Calibri"/>
                <a:cs typeface="Calibri"/>
              </a:rPr>
              <a:t>.</a:t>
            </a:r>
          </a:p>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t>11</a:t>
            </a:fld>
            <a:endParaRPr lang="en-GB"/>
          </a:p>
        </p:txBody>
      </p:sp>
    </p:spTree>
    <p:extLst>
      <p:ext uri="{BB962C8B-B14F-4D97-AF65-F5344CB8AC3E}">
        <p14:creationId xmlns:p14="http://schemas.microsoft.com/office/powerpoint/2010/main" val="3296117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002E1-27CE-EF9F-BB35-6E3B56217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830B4-E3FE-0CE7-CFCA-68BEDD69D7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42168-CEC9-BDB7-E28A-79C93D58B16F}"/>
              </a:ext>
            </a:extLst>
          </p:cNvPr>
          <p:cNvSpPr>
            <a:spLocks noGrp="1"/>
          </p:cNvSpPr>
          <p:nvPr>
            <p:ph type="body" idx="1"/>
          </p:nvPr>
        </p:nvSpPr>
        <p:spPr/>
        <p:txBody>
          <a:bodyPr/>
          <a:lstStyle/>
          <a:p>
            <a:r>
              <a:rPr lang="en-US" b="1" u="sng" dirty="0">
                <a:solidFill>
                  <a:srgbClr val="000000"/>
                </a:solidFill>
                <a:latin typeface="Nunito Sans"/>
                <a:ea typeface="Calibri"/>
                <a:cs typeface="Calibri"/>
              </a:rPr>
              <a:t>Tools for recruitment – ways to communicate </a:t>
            </a:r>
            <a:r>
              <a:rPr lang="en-US" b="1" u="sng" dirty="0">
                <a:solidFill>
                  <a:srgbClr val="000000"/>
                </a:solidFill>
                <a:latin typeface="Nunito Sans"/>
              </a:rPr>
              <a:t>- 1 mins, 31 mins total</a:t>
            </a:r>
            <a:endParaRPr lang="en-US" dirty="0">
              <a:latin typeface="Nunito Sans"/>
            </a:endParaRPr>
          </a:p>
          <a:p>
            <a:endParaRPr lang="en-US">
              <a:solidFill>
                <a:srgbClr val="444444"/>
              </a:solidFill>
            </a:endParaRPr>
          </a:p>
          <a:p>
            <a:r>
              <a:rPr lang="en-US" dirty="0"/>
              <a:t>You won't need to use all of these tools all the time; some are more suited to certain groups of people. Now you’ve heard about them, think about who you are trying to attract – is there a group of people you want to target specifically?</a:t>
            </a:r>
            <a:endParaRPr lang="en-US" dirty="0">
              <a:solidFill>
                <a:srgbClr val="444444"/>
              </a:solidFill>
            </a:endParaRPr>
          </a:p>
          <a:p>
            <a:endParaRPr lang="en-US">
              <a:solidFill>
                <a:srgbClr val="444444"/>
              </a:solidFill>
            </a:endParaRPr>
          </a:p>
          <a:p>
            <a:pPr marL="113030" indent="-113030">
              <a:buAutoNum type="arabicPeriod"/>
            </a:pPr>
            <a:r>
              <a:rPr lang="en-US" dirty="0"/>
              <a:t>Are you trying to recruit the parents who come along and drop their young people off each week?</a:t>
            </a:r>
            <a:endParaRPr lang="en-US" dirty="0">
              <a:solidFill>
                <a:srgbClr val="444444"/>
              </a:solidFill>
            </a:endParaRPr>
          </a:p>
          <a:p>
            <a:pPr marL="113030" indent="-113030">
              <a:buAutoNum type="arabicPeriod"/>
            </a:pPr>
            <a:r>
              <a:rPr lang="en-US" dirty="0"/>
              <a:t>Do you have a large university student population local to the group?</a:t>
            </a:r>
            <a:endParaRPr lang="en-US" dirty="0">
              <a:solidFill>
                <a:srgbClr val="444444"/>
              </a:solidFill>
            </a:endParaRPr>
          </a:p>
          <a:p>
            <a:pPr marL="113030" indent="-113030">
              <a:buAutoNum type="arabicPeriod"/>
            </a:pPr>
            <a:r>
              <a:rPr lang="en-US" dirty="0"/>
              <a:t>Are you looking for business minded people to take on management tasks or join the trustee board?</a:t>
            </a:r>
            <a:endParaRPr lang="en-US" dirty="0">
              <a:ea typeface="Calibri"/>
              <a:cs typeface="Calibri"/>
            </a:endParaRPr>
          </a:p>
          <a:p>
            <a:pPr marL="113030" indent="-113030">
              <a:buAutoNum type="arabicPeriod"/>
            </a:pPr>
            <a:r>
              <a:rPr lang="en-US" dirty="0">
                <a:solidFill>
                  <a:srgbClr val="444444"/>
                </a:solidFill>
              </a:rPr>
              <a:t>All of the above? </a:t>
            </a:r>
            <a:endParaRPr lang="en-US" dirty="0">
              <a:solidFill>
                <a:srgbClr val="444444"/>
              </a:solidFill>
              <a:ea typeface="Calibri"/>
              <a:cs typeface="Calibri"/>
            </a:endParaRPr>
          </a:p>
          <a:p>
            <a:endParaRPr lang="en-US">
              <a:solidFill>
                <a:srgbClr val="444444"/>
              </a:solidFill>
            </a:endParaRPr>
          </a:p>
          <a:p>
            <a:r>
              <a:rPr lang="en-US" dirty="0"/>
              <a:t>Knowing your target audience and being able to recruit for a specific task will help you attract the right people for that task. Once you know </a:t>
            </a:r>
            <a:r>
              <a:rPr lang="en-US" b="1" dirty="0"/>
              <a:t>who </a:t>
            </a:r>
            <a:r>
              <a:rPr lang="en-US" dirty="0"/>
              <a:t>you need, you can start thinking about </a:t>
            </a:r>
            <a:r>
              <a:rPr lang="en-US" b="1" dirty="0"/>
              <a:t>how </a:t>
            </a:r>
            <a:r>
              <a:rPr lang="en-US" dirty="0"/>
              <a:t>to do it. </a:t>
            </a:r>
            <a:endParaRPr lang="en-US" dirty="0">
              <a:solidFill>
                <a:srgbClr val="444444"/>
              </a:solidFill>
            </a:endParaRPr>
          </a:p>
          <a:p>
            <a:endParaRPr lang="en-US">
              <a:solidFill>
                <a:srgbClr val="444444"/>
              </a:solidFill>
            </a:endParaRPr>
          </a:p>
          <a:p>
            <a:r>
              <a:rPr lang="en-US" dirty="0"/>
              <a:t>As we’ve have looked at the tools and resources found on the Scout website for recruitment, we are now going to highlight a few other tools that you could use specifically that focus on communicating and advertising to adults.</a:t>
            </a:r>
            <a:endParaRPr lang="en-US" dirty="0">
              <a:solidFill>
                <a:srgbClr val="444444"/>
              </a:solidFill>
            </a:endParaRPr>
          </a:p>
        </p:txBody>
      </p:sp>
      <p:sp>
        <p:nvSpPr>
          <p:cNvPr id="4" name="Slide Number Placeholder 3">
            <a:extLst>
              <a:ext uri="{FF2B5EF4-FFF2-40B4-BE49-F238E27FC236}">
                <a16:creationId xmlns:a16="http://schemas.microsoft.com/office/drawing/2014/main" id="{FED2279E-2CD6-9993-C24A-0D9F99C1648A}"/>
              </a:ext>
            </a:extLst>
          </p:cNvPr>
          <p:cNvSpPr>
            <a:spLocks noGrp="1"/>
          </p:cNvSpPr>
          <p:nvPr>
            <p:ph type="sldNum" sz="quarter" idx="5"/>
          </p:nvPr>
        </p:nvSpPr>
        <p:spPr/>
        <p:txBody>
          <a:bodyPr/>
          <a:lstStyle/>
          <a:p>
            <a:fld id="{DC81CCE8-8669-844C-8A1E-83EDDE9464AC}" type="slidenum">
              <a:rPr lang="en-GB" smtClean="0"/>
              <a:t>12</a:t>
            </a:fld>
            <a:endParaRPr lang="en-GB"/>
          </a:p>
        </p:txBody>
      </p:sp>
    </p:spTree>
    <p:extLst>
      <p:ext uri="{BB962C8B-B14F-4D97-AF65-F5344CB8AC3E}">
        <p14:creationId xmlns:p14="http://schemas.microsoft.com/office/powerpoint/2010/main" val="29814143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7.png"/><Relationship Id="rId1" Type="http://schemas.openxmlformats.org/officeDocument/2006/relationships/slideMaster" Target="../slideMasters/slideMaster2.xml"/><Relationship Id="rId5" Type="http://schemas.openxmlformats.org/officeDocument/2006/relationships/image" Target="../media/image9.jpg"/><Relationship Id="rId4" Type="http://schemas.openxmlformats.org/officeDocument/2006/relationships/image" Target="../media/image8.jp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9.jpg"/><Relationship Id="rId4" Type="http://schemas.openxmlformats.org/officeDocument/2006/relationships/image" Target="../media/image8.jp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77" name="Group 76"/>
          <p:cNvGrpSpPr/>
          <p:nvPr userDrawn="1"/>
        </p:nvGrpSpPr>
        <p:grpSpPr>
          <a:xfrm>
            <a:off x="3674297" y="1581152"/>
            <a:ext cx="4843406" cy="3536088"/>
            <a:chOff x="1243080" y="996480"/>
            <a:chExt cx="7627680" cy="5568840"/>
          </a:xfrm>
          <a:solidFill>
            <a:schemeClr val="bg1"/>
          </a:solidFill>
        </p:grpSpPr>
        <p:sp>
          <p:nvSpPr>
            <p:cNvPr id="78" name="Freeform 1"/>
            <p:cNvSpPr/>
            <p:nvPr/>
          </p:nvSpPr>
          <p:spPr>
            <a:xfrm>
              <a:off x="1243080" y="4809960"/>
              <a:ext cx="1350360" cy="1744200"/>
            </a:xfrm>
            <a:custGeom>
              <a:avLst/>
              <a:gdLst/>
              <a:ahLst/>
              <a:cxnLst/>
              <a:rect l="0" t="0" r="r" b="b"/>
              <a:pathLst>
                <a:path w="3751" h="4845">
                  <a:moveTo>
                    <a:pt x="0" y="4094"/>
                  </a:moveTo>
                  <a:lnTo>
                    <a:pt x="0" y="4094"/>
                  </a:lnTo>
                  <a:cubicBezTo>
                    <a:pt x="625" y="3375"/>
                    <a:pt x="625" y="3375"/>
                    <a:pt x="625" y="3375"/>
                  </a:cubicBezTo>
                  <a:cubicBezTo>
                    <a:pt x="1063" y="3719"/>
                    <a:pt x="1500" y="3937"/>
                    <a:pt x="2032" y="3937"/>
                  </a:cubicBezTo>
                  <a:cubicBezTo>
                    <a:pt x="2469" y="3937"/>
                    <a:pt x="2719" y="3781"/>
                    <a:pt x="2719" y="3500"/>
                  </a:cubicBezTo>
                  <a:cubicBezTo>
                    <a:pt x="2719" y="3469"/>
                    <a:pt x="2719" y="3469"/>
                    <a:pt x="2719" y="3469"/>
                  </a:cubicBezTo>
                  <a:cubicBezTo>
                    <a:pt x="2719" y="3219"/>
                    <a:pt x="2563" y="3094"/>
                    <a:pt x="1782" y="2875"/>
                  </a:cubicBezTo>
                  <a:cubicBezTo>
                    <a:pt x="813" y="2625"/>
                    <a:pt x="188" y="2375"/>
                    <a:pt x="188" y="1437"/>
                  </a:cubicBezTo>
                  <a:cubicBezTo>
                    <a:pt x="188" y="1406"/>
                    <a:pt x="188" y="1406"/>
                    <a:pt x="188" y="1406"/>
                  </a:cubicBezTo>
                  <a:cubicBezTo>
                    <a:pt x="188" y="562"/>
                    <a:pt x="875" y="0"/>
                    <a:pt x="1844" y="0"/>
                  </a:cubicBezTo>
                  <a:cubicBezTo>
                    <a:pt x="2532" y="0"/>
                    <a:pt x="3125" y="219"/>
                    <a:pt x="3594" y="594"/>
                  </a:cubicBezTo>
                  <a:cubicBezTo>
                    <a:pt x="3063" y="1375"/>
                    <a:pt x="3063" y="1375"/>
                    <a:pt x="3063" y="1375"/>
                  </a:cubicBezTo>
                  <a:cubicBezTo>
                    <a:pt x="2656" y="1094"/>
                    <a:pt x="2250" y="906"/>
                    <a:pt x="1844" y="906"/>
                  </a:cubicBezTo>
                  <a:cubicBezTo>
                    <a:pt x="1438" y="906"/>
                    <a:pt x="1219" y="1094"/>
                    <a:pt x="1219" y="1312"/>
                  </a:cubicBezTo>
                  <a:cubicBezTo>
                    <a:pt x="1219" y="1344"/>
                    <a:pt x="1219" y="1344"/>
                    <a:pt x="1219" y="1344"/>
                  </a:cubicBezTo>
                  <a:cubicBezTo>
                    <a:pt x="1219" y="1656"/>
                    <a:pt x="1438" y="1750"/>
                    <a:pt x="2250" y="1969"/>
                  </a:cubicBezTo>
                  <a:cubicBezTo>
                    <a:pt x="3219" y="2219"/>
                    <a:pt x="3750" y="2562"/>
                    <a:pt x="3750" y="3375"/>
                  </a:cubicBezTo>
                  <a:lnTo>
                    <a:pt x="3750" y="3375"/>
                  </a:lnTo>
                  <a:cubicBezTo>
                    <a:pt x="3750" y="4312"/>
                    <a:pt x="3031" y="4844"/>
                    <a:pt x="2032" y="4844"/>
                  </a:cubicBezTo>
                  <a:cubicBezTo>
                    <a:pt x="1313" y="4844"/>
                    <a:pt x="563" y="4594"/>
                    <a:pt x="0" y="4094"/>
                  </a:cubicBezTo>
                </a:path>
              </a:pathLst>
            </a:custGeom>
            <a:grpFill/>
            <a:ln>
              <a:noFill/>
            </a:ln>
          </p:spPr>
        </p:sp>
        <p:sp>
          <p:nvSpPr>
            <p:cNvPr id="79" name="Freeform 2"/>
            <p:cNvSpPr/>
            <p:nvPr/>
          </p:nvSpPr>
          <p:spPr>
            <a:xfrm>
              <a:off x="2728080" y="5203800"/>
              <a:ext cx="1215360" cy="1361520"/>
            </a:xfrm>
            <a:custGeom>
              <a:avLst/>
              <a:gdLst/>
              <a:ahLst/>
              <a:cxnLst/>
              <a:rect l="0" t="0" r="r" b="b"/>
              <a:pathLst>
                <a:path w="3376" h="3782">
                  <a:moveTo>
                    <a:pt x="0" y="1906"/>
                  </a:moveTo>
                  <a:lnTo>
                    <a:pt x="0" y="1906"/>
                  </a:lnTo>
                  <a:cubicBezTo>
                    <a:pt x="0" y="1875"/>
                    <a:pt x="0" y="1875"/>
                    <a:pt x="0" y="1875"/>
                  </a:cubicBezTo>
                  <a:cubicBezTo>
                    <a:pt x="0" y="843"/>
                    <a:pt x="813" y="0"/>
                    <a:pt x="1907" y="0"/>
                  </a:cubicBezTo>
                  <a:cubicBezTo>
                    <a:pt x="2594" y="0"/>
                    <a:pt x="3032" y="250"/>
                    <a:pt x="3344" y="625"/>
                  </a:cubicBezTo>
                  <a:cubicBezTo>
                    <a:pt x="2719" y="1281"/>
                    <a:pt x="2719" y="1281"/>
                    <a:pt x="2719" y="1281"/>
                  </a:cubicBezTo>
                  <a:cubicBezTo>
                    <a:pt x="2500" y="1031"/>
                    <a:pt x="2282" y="906"/>
                    <a:pt x="1907" y="906"/>
                  </a:cubicBezTo>
                  <a:cubicBezTo>
                    <a:pt x="1407" y="906"/>
                    <a:pt x="1032" y="1343"/>
                    <a:pt x="1032" y="1875"/>
                  </a:cubicBezTo>
                  <a:lnTo>
                    <a:pt x="1032" y="1875"/>
                  </a:lnTo>
                  <a:cubicBezTo>
                    <a:pt x="1032" y="2437"/>
                    <a:pt x="1375" y="2875"/>
                    <a:pt x="1938" y="2875"/>
                  </a:cubicBezTo>
                  <a:cubicBezTo>
                    <a:pt x="2282" y="2875"/>
                    <a:pt x="2532" y="2750"/>
                    <a:pt x="2782" y="2500"/>
                  </a:cubicBezTo>
                  <a:cubicBezTo>
                    <a:pt x="3375" y="3125"/>
                    <a:pt x="3375" y="3125"/>
                    <a:pt x="3375" y="3125"/>
                  </a:cubicBezTo>
                  <a:cubicBezTo>
                    <a:pt x="3032" y="3500"/>
                    <a:pt x="2625" y="3781"/>
                    <a:pt x="1907" y="3781"/>
                  </a:cubicBezTo>
                  <a:cubicBezTo>
                    <a:pt x="813" y="3781"/>
                    <a:pt x="0" y="2937"/>
                    <a:pt x="0" y="1906"/>
                  </a:cubicBezTo>
                </a:path>
              </a:pathLst>
            </a:custGeom>
            <a:grpFill/>
            <a:ln>
              <a:noFill/>
            </a:ln>
          </p:spPr>
        </p:sp>
        <p:sp>
          <p:nvSpPr>
            <p:cNvPr id="80" name="Freeform 3"/>
            <p:cNvSpPr/>
            <p:nvPr/>
          </p:nvSpPr>
          <p:spPr>
            <a:xfrm>
              <a:off x="4010760" y="5203800"/>
              <a:ext cx="1417320" cy="1361520"/>
            </a:xfrm>
            <a:custGeom>
              <a:avLst/>
              <a:gdLst/>
              <a:ahLst/>
              <a:cxnLst/>
              <a:rect l="0" t="0" r="r" b="b"/>
              <a:pathLst>
                <a:path w="3937" h="3782">
                  <a:moveTo>
                    <a:pt x="0" y="1906"/>
                  </a:moveTo>
                  <a:lnTo>
                    <a:pt x="0" y="1906"/>
                  </a:lnTo>
                  <a:cubicBezTo>
                    <a:pt x="0" y="1875"/>
                    <a:pt x="0" y="1875"/>
                    <a:pt x="0" y="1875"/>
                  </a:cubicBezTo>
                  <a:cubicBezTo>
                    <a:pt x="0" y="843"/>
                    <a:pt x="844" y="0"/>
                    <a:pt x="1969" y="0"/>
                  </a:cubicBezTo>
                  <a:cubicBezTo>
                    <a:pt x="3093" y="0"/>
                    <a:pt x="3936" y="843"/>
                    <a:pt x="3936" y="1875"/>
                  </a:cubicBezTo>
                  <a:lnTo>
                    <a:pt x="3936" y="1875"/>
                  </a:lnTo>
                  <a:cubicBezTo>
                    <a:pt x="3936" y="2937"/>
                    <a:pt x="3093" y="3781"/>
                    <a:pt x="1969" y="3781"/>
                  </a:cubicBezTo>
                  <a:cubicBezTo>
                    <a:pt x="844" y="3781"/>
                    <a:pt x="0" y="2937"/>
                    <a:pt x="0" y="1906"/>
                  </a:cubicBezTo>
                  <a:moveTo>
                    <a:pt x="2906" y="1906"/>
                  </a:moveTo>
                  <a:lnTo>
                    <a:pt x="2906" y="1906"/>
                  </a:lnTo>
                  <a:cubicBezTo>
                    <a:pt x="2906" y="1875"/>
                    <a:pt x="2906" y="1875"/>
                    <a:pt x="2906" y="1875"/>
                  </a:cubicBezTo>
                  <a:cubicBezTo>
                    <a:pt x="2906" y="1343"/>
                    <a:pt x="2531" y="906"/>
                    <a:pt x="1969" y="906"/>
                  </a:cubicBezTo>
                  <a:cubicBezTo>
                    <a:pt x="1375" y="906"/>
                    <a:pt x="1031" y="1343"/>
                    <a:pt x="1031" y="1875"/>
                  </a:cubicBezTo>
                  <a:lnTo>
                    <a:pt x="1031" y="1875"/>
                  </a:lnTo>
                  <a:cubicBezTo>
                    <a:pt x="1031" y="2437"/>
                    <a:pt x="1406" y="2875"/>
                    <a:pt x="1969" y="2875"/>
                  </a:cubicBezTo>
                  <a:cubicBezTo>
                    <a:pt x="2562" y="2875"/>
                    <a:pt x="2906" y="2437"/>
                    <a:pt x="2906" y="1906"/>
                  </a:cubicBezTo>
                </a:path>
              </a:pathLst>
            </a:custGeom>
            <a:grpFill/>
            <a:ln>
              <a:noFill/>
            </a:ln>
          </p:spPr>
        </p:sp>
        <p:sp>
          <p:nvSpPr>
            <p:cNvPr id="81" name="Freeform 4"/>
            <p:cNvSpPr/>
            <p:nvPr/>
          </p:nvSpPr>
          <p:spPr>
            <a:xfrm>
              <a:off x="5574240" y="5226120"/>
              <a:ext cx="1192680" cy="1328040"/>
            </a:xfrm>
            <a:custGeom>
              <a:avLst/>
              <a:gdLst/>
              <a:ahLst/>
              <a:cxnLst/>
              <a:rect l="0" t="0" r="r" b="b"/>
              <a:pathLst>
                <a:path w="3313" h="3689">
                  <a:moveTo>
                    <a:pt x="0" y="2344"/>
                  </a:moveTo>
                  <a:lnTo>
                    <a:pt x="0" y="2344"/>
                  </a:lnTo>
                  <a:cubicBezTo>
                    <a:pt x="0" y="0"/>
                    <a:pt x="0" y="0"/>
                    <a:pt x="0" y="0"/>
                  </a:cubicBezTo>
                  <a:cubicBezTo>
                    <a:pt x="1000" y="0"/>
                    <a:pt x="1000" y="0"/>
                    <a:pt x="1000" y="0"/>
                  </a:cubicBezTo>
                  <a:cubicBezTo>
                    <a:pt x="1000" y="2031"/>
                    <a:pt x="1000" y="2031"/>
                    <a:pt x="1000" y="2031"/>
                  </a:cubicBezTo>
                  <a:cubicBezTo>
                    <a:pt x="1000" y="2531"/>
                    <a:pt x="1250" y="2781"/>
                    <a:pt x="1625" y="2781"/>
                  </a:cubicBezTo>
                  <a:cubicBezTo>
                    <a:pt x="2031" y="2781"/>
                    <a:pt x="2281" y="2531"/>
                    <a:pt x="2281" y="2031"/>
                  </a:cubicBezTo>
                  <a:cubicBezTo>
                    <a:pt x="2281" y="0"/>
                    <a:pt x="2281" y="0"/>
                    <a:pt x="2281" y="0"/>
                  </a:cubicBezTo>
                  <a:cubicBezTo>
                    <a:pt x="3312" y="0"/>
                    <a:pt x="3312" y="0"/>
                    <a:pt x="3312" y="0"/>
                  </a:cubicBezTo>
                  <a:cubicBezTo>
                    <a:pt x="3312" y="3625"/>
                    <a:pt x="3312" y="3625"/>
                    <a:pt x="3312" y="3625"/>
                  </a:cubicBezTo>
                  <a:cubicBezTo>
                    <a:pt x="2281" y="3625"/>
                    <a:pt x="2281" y="3625"/>
                    <a:pt x="2281" y="3625"/>
                  </a:cubicBezTo>
                  <a:cubicBezTo>
                    <a:pt x="2281" y="3125"/>
                    <a:pt x="2281" y="3125"/>
                    <a:pt x="2281" y="3125"/>
                  </a:cubicBezTo>
                  <a:cubicBezTo>
                    <a:pt x="2031" y="3406"/>
                    <a:pt x="1750" y="3688"/>
                    <a:pt x="1218" y="3688"/>
                  </a:cubicBezTo>
                  <a:cubicBezTo>
                    <a:pt x="437" y="3688"/>
                    <a:pt x="0" y="3188"/>
                    <a:pt x="0" y="2344"/>
                  </a:cubicBezTo>
                </a:path>
              </a:pathLst>
            </a:custGeom>
            <a:grpFill/>
            <a:ln>
              <a:noFill/>
            </a:ln>
          </p:spPr>
        </p:sp>
        <p:sp>
          <p:nvSpPr>
            <p:cNvPr id="82" name="Freeform 5"/>
            <p:cNvSpPr/>
            <p:nvPr/>
          </p:nvSpPr>
          <p:spPr>
            <a:xfrm>
              <a:off x="6980400" y="4899960"/>
              <a:ext cx="675360" cy="1654200"/>
            </a:xfrm>
            <a:custGeom>
              <a:avLst/>
              <a:gdLst/>
              <a:ahLst/>
              <a:cxnLst/>
              <a:rect l="0" t="0" r="r" b="b"/>
              <a:pathLst>
                <a:path w="1876" h="4595">
                  <a:moveTo>
                    <a:pt x="0" y="3500"/>
                  </a:moveTo>
                  <a:lnTo>
                    <a:pt x="0" y="3500"/>
                  </a:lnTo>
                  <a:cubicBezTo>
                    <a:pt x="0" y="0"/>
                    <a:pt x="0" y="0"/>
                    <a:pt x="0" y="0"/>
                  </a:cubicBezTo>
                  <a:cubicBezTo>
                    <a:pt x="1031" y="0"/>
                    <a:pt x="1031" y="0"/>
                    <a:pt x="1031" y="0"/>
                  </a:cubicBezTo>
                  <a:cubicBezTo>
                    <a:pt x="1031" y="906"/>
                    <a:pt x="1031" y="906"/>
                    <a:pt x="1031" y="906"/>
                  </a:cubicBezTo>
                  <a:cubicBezTo>
                    <a:pt x="1875" y="906"/>
                    <a:pt x="1875" y="906"/>
                    <a:pt x="1875" y="906"/>
                  </a:cubicBezTo>
                  <a:cubicBezTo>
                    <a:pt x="1875" y="1781"/>
                    <a:pt x="1875" y="1781"/>
                    <a:pt x="1875" y="1781"/>
                  </a:cubicBezTo>
                  <a:cubicBezTo>
                    <a:pt x="1031" y="1781"/>
                    <a:pt x="1031" y="1781"/>
                    <a:pt x="1031" y="1781"/>
                  </a:cubicBezTo>
                  <a:cubicBezTo>
                    <a:pt x="1031" y="3344"/>
                    <a:pt x="1031" y="3344"/>
                    <a:pt x="1031" y="3344"/>
                  </a:cubicBezTo>
                  <a:cubicBezTo>
                    <a:pt x="1031" y="3562"/>
                    <a:pt x="1125" y="3687"/>
                    <a:pt x="1344" y="3687"/>
                  </a:cubicBezTo>
                  <a:cubicBezTo>
                    <a:pt x="1531" y="3687"/>
                    <a:pt x="1719" y="3656"/>
                    <a:pt x="1844" y="3562"/>
                  </a:cubicBezTo>
                  <a:cubicBezTo>
                    <a:pt x="1844" y="4375"/>
                    <a:pt x="1844" y="4375"/>
                    <a:pt x="1844" y="4375"/>
                  </a:cubicBezTo>
                  <a:cubicBezTo>
                    <a:pt x="1656" y="4531"/>
                    <a:pt x="1406" y="4594"/>
                    <a:pt x="1031" y="4594"/>
                  </a:cubicBezTo>
                  <a:cubicBezTo>
                    <a:pt x="406" y="4594"/>
                    <a:pt x="0" y="4344"/>
                    <a:pt x="0" y="3500"/>
                  </a:cubicBezTo>
                </a:path>
              </a:pathLst>
            </a:custGeom>
            <a:grpFill/>
            <a:ln>
              <a:noFill/>
            </a:ln>
          </p:spPr>
        </p:sp>
        <p:sp>
          <p:nvSpPr>
            <p:cNvPr id="83" name="Freeform 6"/>
            <p:cNvSpPr/>
            <p:nvPr/>
          </p:nvSpPr>
          <p:spPr>
            <a:xfrm>
              <a:off x="7812720" y="5214960"/>
              <a:ext cx="1058040" cy="1339200"/>
            </a:xfrm>
            <a:custGeom>
              <a:avLst/>
              <a:gdLst/>
              <a:ahLst/>
              <a:cxnLst/>
              <a:rect l="0" t="0" r="r" b="b"/>
              <a:pathLst>
                <a:path w="2939" h="3720">
                  <a:moveTo>
                    <a:pt x="0" y="3187"/>
                  </a:moveTo>
                  <a:lnTo>
                    <a:pt x="0" y="3187"/>
                  </a:lnTo>
                  <a:cubicBezTo>
                    <a:pt x="438" y="2500"/>
                    <a:pt x="438" y="2500"/>
                    <a:pt x="438" y="2500"/>
                  </a:cubicBezTo>
                  <a:cubicBezTo>
                    <a:pt x="844" y="2781"/>
                    <a:pt x="1250" y="2937"/>
                    <a:pt x="1594" y="2937"/>
                  </a:cubicBezTo>
                  <a:cubicBezTo>
                    <a:pt x="1875" y="2937"/>
                    <a:pt x="2032" y="2844"/>
                    <a:pt x="2032" y="2656"/>
                  </a:cubicBezTo>
                  <a:lnTo>
                    <a:pt x="2032" y="2656"/>
                  </a:lnTo>
                  <a:cubicBezTo>
                    <a:pt x="2032" y="2437"/>
                    <a:pt x="1657" y="2344"/>
                    <a:pt x="1282" y="2250"/>
                  </a:cubicBezTo>
                  <a:cubicBezTo>
                    <a:pt x="782" y="2094"/>
                    <a:pt x="188" y="1844"/>
                    <a:pt x="188" y="1156"/>
                  </a:cubicBezTo>
                  <a:cubicBezTo>
                    <a:pt x="188" y="1125"/>
                    <a:pt x="188" y="1125"/>
                    <a:pt x="188" y="1125"/>
                  </a:cubicBezTo>
                  <a:cubicBezTo>
                    <a:pt x="188" y="406"/>
                    <a:pt x="782" y="0"/>
                    <a:pt x="1532" y="0"/>
                  </a:cubicBezTo>
                  <a:cubicBezTo>
                    <a:pt x="1969" y="0"/>
                    <a:pt x="2469" y="156"/>
                    <a:pt x="2875" y="406"/>
                  </a:cubicBezTo>
                  <a:cubicBezTo>
                    <a:pt x="2469" y="1125"/>
                    <a:pt x="2469" y="1125"/>
                    <a:pt x="2469" y="1125"/>
                  </a:cubicBezTo>
                  <a:cubicBezTo>
                    <a:pt x="2125" y="906"/>
                    <a:pt x="1750" y="781"/>
                    <a:pt x="1500" y="781"/>
                  </a:cubicBezTo>
                  <a:cubicBezTo>
                    <a:pt x="1250" y="781"/>
                    <a:pt x="1125" y="875"/>
                    <a:pt x="1125" y="1031"/>
                  </a:cubicBezTo>
                  <a:lnTo>
                    <a:pt x="1125" y="1031"/>
                  </a:lnTo>
                  <a:cubicBezTo>
                    <a:pt x="1125" y="1250"/>
                    <a:pt x="1469" y="1344"/>
                    <a:pt x="1844" y="1469"/>
                  </a:cubicBezTo>
                  <a:cubicBezTo>
                    <a:pt x="2375" y="1656"/>
                    <a:pt x="2938" y="1875"/>
                    <a:pt x="2938" y="2562"/>
                  </a:cubicBezTo>
                  <a:lnTo>
                    <a:pt x="2938" y="2562"/>
                  </a:lnTo>
                  <a:cubicBezTo>
                    <a:pt x="2938" y="3375"/>
                    <a:pt x="2344" y="3719"/>
                    <a:pt x="1563" y="3719"/>
                  </a:cubicBezTo>
                  <a:cubicBezTo>
                    <a:pt x="1063" y="3719"/>
                    <a:pt x="500" y="3562"/>
                    <a:pt x="0" y="3187"/>
                  </a:cubicBezTo>
                </a:path>
              </a:pathLst>
            </a:custGeom>
            <a:grpFill/>
            <a:ln>
              <a:noFill/>
            </a:ln>
          </p:spPr>
        </p:sp>
        <p:sp>
          <p:nvSpPr>
            <p:cNvPr id="84" name="Freeform 7"/>
            <p:cNvSpPr/>
            <p:nvPr/>
          </p:nvSpPr>
          <p:spPr>
            <a:xfrm>
              <a:off x="3144600" y="2076480"/>
              <a:ext cx="1395360" cy="934200"/>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grpFill/>
            <a:ln>
              <a:noFill/>
            </a:ln>
          </p:spPr>
        </p:sp>
        <p:sp>
          <p:nvSpPr>
            <p:cNvPr id="85" name="Freeform 8"/>
            <p:cNvSpPr/>
            <p:nvPr/>
          </p:nvSpPr>
          <p:spPr>
            <a:xfrm>
              <a:off x="4528080" y="3539160"/>
              <a:ext cx="1057680" cy="900000"/>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grpFill/>
            <a:ln>
              <a:noFill/>
            </a:ln>
          </p:spPr>
        </p:sp>
        <p:sp>
          <p:nvSpPr>
            <p:cNvPr id="86" name="Freeform 9"/>
            <p:cNvSpPr/>
            <p:nvPr/>
          </p:nvSpPr>
          <p:spPr>
            <a:xfrm>
              <a:off x="5585400" y="2076480"/>
              <a:ext cx="1384200" cy="934200"/>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grpFill/>
            <a:ln>
              <a:noFill/>
            </a:ln>
          </p:spPr>
        </p:sp>
        <p:sp>
          <p:nvSpPr>
            <p:cNvPr id="87" name="Freeform 10"/>
            <p:cNvSpPr/>
            <p:nvPr/>
          </p:nvSpPr>
          <p:spPr>
            <a:xfrm>
              <a:off x="4393080" y="996480"/>
              <a:ext cx="1338840" cy="2014200"/>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grpFill/>
            <a:ln>
              <a:noFill/>
            </a:ln>
          </p:spPr>
        </p:sp>
        <p:sp>
          <p:nvSpPr>
            <p:cNvPr id="88" name="Freeform 11"/>
            <p:cNvSpPr/>
            <p:nvPr/>
          </p:nvSpPr>
          <p:spPr>
            <a:xfrm>
              <a:off x="3965760" y="3179160"/>
              <a:ext cx="2182320" cy="191520"/>
            </a:xfrm>
            <a:custGeom>
              <a:avLst/>
              <a:gdLst/>
              <a:ahLst/>
              <a:cxnLst/>
              <a:rect l="0" t="0" r="r" b="b"/>
              <a:pathLst>
                <a:path w="6062" h="532">
                  <a:moveTo>
                    <a:pt x="0" y="531"/>
                  </a:moveTo>
                  <a:lnTo>
                    <a:pt x="6061" y="531"/>
                  </a:lnTo>
                  <a:lnTo>
                    <a:pt x="6061" y="0"/>
                  </a:lnTo>
                  <a:lnTo>
                    <a:pt x="0" y="0"/>
                  </a:lnTo>
                  <a:lnTo>
                    <a:pt x="0" y="531"/>
                  </a:lnTo>
                </a:path>
              </a:pathLst>
            </a:custGeom>
            <a:grpFill/>
            <a:ln>
              <a:noFill/>
            </a:ln>
          </p:spPr>
        </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20" name="Group 19">
            <a:extLst>
              <a:ext uri="{FF2B5EF4-FFF2-40B4-BE49-F238E27FC236}">
                <a16:creationId xmlns:a16="http://schemas.microsoft.com/office/drawing/2014/main" id="{0A31EF12-2A4A-2A4F-A864-E57F1522B63E}"/>
              </a:ext>
            </a:extLst>
          </p:cNvPr>
          <p:cNvGrpSpPr/>
          <p:nvPr userDrawn="1"/>
        </p:nvGrpSpPr>
        <p:grpSpPr>
          <a:xfrm>
            <a:off x="4206001" y="1581152"/>
            <a:ext cx="3787619" cy="2765276"/>
            <a:chOff x="1243080" y="996480"/>
            <a:chExt cx="7627680" cy="5568840"/>
          </a:xfrm>
          <a:solidFill>
            <a:schemeClr val="bg1"/>
          </a:solidFill>
        </p:grpSpPr>
        <p:sp>
          <p:nvSpPr>
            <p:cNvPr id="21" name="Freeform 1">
              <a:extLst>
                <a:ext uri="{FF2B5EF4-FFF2-40B4-BE49-F238E27FC236}">
                  <a16:creationId xmlns:a16="http://schemas.microsoft.com/office/drawing/2014/main" id="{DEB88F54-A389-4C45-A9A2-FF7AFC03E9E4}"/>
                </a:ext>
              </a:extLst>
            </p:cNvPr>
            <p:cNvSpPr/>
            <p:nvPr/>
          </p:nvSpPr>
          <p:spPr>
            <a:xfrm>
              <a:off x="1243080" y="4809960"/>
              <a:ext cx="1350360" cy="1744200"/>
            </a:xfrm>
            <a:custGeom>
              <a:avLst/>
              <a:gdLst/>
              <a:ahLst/>
              <a:cxnLst/>
              <a:rect l="0" t="0" r="r" b="b"/>
              <a:pathLst>
                <a:path w="3751" h="4845">
                  <a:moveTo>
                    <a:pt x="0" y="4094"/>
                  </a:moveTo>
                  <a:lnTo>
                    <a:pt x="0" y="4094"/>
                  </a:lnTo>
                  <a:cubicBezTo>
                    <a:pt x="625" y="3375"/>
                    <a:pt x="625" y="3375"/>
                    <a:pt x="625" y="3375"/>
                  </a:cubicBezTo>
                  <a:cubicBezTo>
                    <a:pt x="1063" y="3719"/>
                    <a:pt x="1500" y="3937"/>
                    <a:pt x="2032" y="3937"/>
                  </a:cubicBezTo>
                  <a:cubicBezTo>
                    <a:pt x="2469" y="3937"/>
                    <a:pt x="2719" y="3781"/>
                    <a:pt x="2719" y="3500"/>
                  </a:cubicBezTo>
                  <a:cubicBezTo>
                    <a:pt x="2719" y="3469"/>
                    <a:pt x="2719" y="3469"/>
                    <a:pt x="2719" y="3469"/>
                  </a:cubicBezTo>
                  <a:cubicBezTo>
                    <a:pt x="2719" y="3219"/>
                    <a:pt x="2563" y="3094"/>
                    <a:pt x="1782" y="2875"/>
                  </a:cubicBezTo>
                  <a:cubicBezTo>
                    <a:pt x="813" y="2625"/>
                    <a:pt x="188" y="2375"/>
                    <a:pt x="188" y="1437"/>
                  </a:cubicBezTo>
                  <a:cubicBezTo>
                    <a:pt x="188" y="1406"/>
                    <a:pt x="188" y="1406"/>
                    <a:pt x="188" y="1406"/>
                  </a:cubicBezTo>
                  <a:cubicBezTo>
                    <a:pt x="188" y="562"/>
                    <a:pt x="875" y="0"/>
                    <a:pt x="1844" y="0"/>
                  </a:cubicBezTo>
                  <a:cubicBezTo>
                    <a:pt x="2532" y="0"/>
                    <a:pt x="3125" y="219"/>
                    <a:pt x="3594" y="594"/>
                  </a:cubicBezTo>
                  <a:cubicBezTo>
                    <a:pt x="3063" y="1375"/>
                    <a:pt x="3063" y="1375"/>
                    <a:pt x="3063" y="1375"/>
                  </a:cubicBezTo>
                  <a:cubicBezTo>
                    <a:pt x="2656" y="1094"/>
                    <a:pt x="2250" y="906"/>
                    <a:pt x="1844" y="906"/>
                  </a:cubicBezTo>
                  <a:cubicBezTo>
                    <a:pt x="1438" y="906"/>
                    <a:pt x="1219" y="1094"/>
                    <a:pt x="1219" y="1312"/>
                  </a:cubicBezTo>
                  <a:cubicBezTo>
                    <a:pt x="1219" y="1344"/>
                    <a:pt x="1219" y="1344"/>
                    <a:pt x="1219" y="1344"/>
                  </a:cubicBezTo>
                  <a:cubicBezTo>
                    <a:pt x="1219" y="1656"/>
                    <a:pt x="1438" y="1750"/>
                    <a:pt x="2250" y="1969"/>
                  </a:cubicBezTo>
                  <a:cubicBezTo>
                    <a:pt x="3219" y="2219"/>
                    <a:pt x="3750" y="2562"/>
                    <a:pt x="3750" y="3375"/>
                  </a:cubicBezTo>
                  <a:lnTo>
                    <a:pt x="3750" y="3375"/>
                  </a:lnTo>
                  <a:cubicBezTo>
                    <a:pt x="3750" y="4312"/>
                    <a:pt x="3031" y="4844"/>
                    <a:pt x="2032" y="4844"/>
                  </a:cubicBezTo>
                  <a:cubicBezTo>
                    <a:pt x="1313" y="4844"/>
                    <a:pt x="563" y="4594"/>
                    <a:pt x="0" y="4094"/>
                  </a:cubicBezTo>
                </a:path>
              </a:pathLst>
            </a:custGeom>
            <a:grpFill/>
            <a:ln>
              <a:noFill/>
            </a:ln>
          </p:spPr>
        </p:sp>
        <p:sp>
          <p:nvSpPr>
            <p:cNvPr id="22" name="Freeform 2">
              <a:extLst>
                <a:ext uri="{FF2B5EF4-FFF2-40B4-BE49-F238E27FC236}">
                  <a16:creationId xmlns:a16="http://schemas.microsoft.com/office/drawing/2014/main" id="{6D1F7898-22B2-9145-9E39-DD14DEFDB648}"/>
                </a:ext>
              </a:extLst>
            </p:cNvPr>
            <p:cNvSpPr/>
            <p:nvPr/>
          </p:nvSpPr>
          <p:spPr>
            <a:xfrm>
              <a:off x="2728080" y="5203800"/>
              <a:ext cx="1215360" cy="1361520"/>
            </a:xfrm>
            <a:custGeom>
              <a:avLst/>
              <a:gdLst/>
              <a:ahLst/>
              <a:cxnLst/>
              <a:rect l="0" t="0" r="r" b="b"/>
              <a:pathLst>
                <a:path w="3376" h="3782">
                  <a:moveTo>
                    <a:pt x="0" y="1906"/>
                  </a:moveTo>
                  <a:lnTo>
                    <a:pt x="0" y="1906"/>
                  </a:lnTo>
                  <a:cubicBezTo>
                    <a:pt x="0" y="1875"/>
                    <a:pt x="0" y="1875"/>
                    <a:pt x="0" y="1875"/>
                  </a:cubicBezTo>
                  <a:cubicBezTo>
                    <a:pt x="0" y="843"/>
                    <a:pt x="813" y="0"/>
                    <a:pt x="1907" y="0"/>
                  </a:cubicBezTo>
                  <a:cubicBezTo>
                    <a:pt x="2594" y="0"/>
                    <a:pt x="3032" y="250"/>
                    <a:pt x="3344" y="625"/>
                  </a:cubicBezTo>
                  <a:cubicBezTo>
                    <a:pt x="2719" y="1281"/>
                    <a:pt x="2719" y="1281"/>
                    <a:pt x="2719" y="1281"/>
                  </a:cubicBezTo>
                  <a:cubicBezTo>
                    <a:pt x="2500" y="1031"/>
                    <a:pt x="2282" y="906"/>
                    <a:pt x="1907" y="906"/>
                  </a:cubicBezTo>
                  <a:cubicBezTo>
                    <a:pt x="1407" y="906"/>
                    <a:pt x="1032" y="1343"/>
                    <a:pt x="1032" y="1875"/>
                  </a:cubicBezTo>
                  <a:lnTo>
                    <a:pt x="1032" y="1875"/>
                  </a:lnTo>
                  <a:cubicBezTo>
                    <a:pt x="1032" y="2437"/>
                    <a:pt x="1375" y="2875"/>
                    <a:pt x="1938" y="2875"/>
                  </a:cubicBezTo>
                  <a:cubicBezTo>
                    <a:pt x="2282" y="2875"/>
                    <a:pt x="2532" y="2750"/>
                    <a:pt x="2782" y="2500"/>
                  </a:cubicBezTo>
                  <a:cubicBezTo>
                    <a:pt x="3375" y="3125"/>
                    <a:pt x="3375" y="3125"/>
                    <a:pt x="3375" y="3125"/>
                  </a:cubicBezTo>
                  <a:cubicBezTo>
                    <a:pt x="3032" y="3500"/>
                    <a:pt x="2625" y="3781"/>
                    <a:pt x="1907" y="3781"/>
                  </a:cubicBezTo>
                  <a:cubicBezTo>
                    <a:pt x="813" y="3781"/>
                    <a:pt x="0" y="2937"/>
                    <a:pt x="0" y="1906"/>
                  </a:cubicBezTo>
                </a:path>
              </a:pathLst>
            </a:custGeom>
            <a:grpFill/>
            <a:ln>
              <a:noFill/>
            </a:ln>
          </p:spPr>
        </p:sp>
        <p:sp>
          <p:nvSpPr>
            <p:cNvPr id="23" name="Freeform 3">
              <a:extLst>
                <a:ext uri="{FF2B5EF4-FFF2-40B4-BE49-F238E27FC236}">
                  <a16:creationId xmlns:a16="http://schemas.microsoft.com/office/drawing/2014/main" id="{6960CF06-76DC-0746-BE5A-1FA0408F5325}"/>
                </a:ext>
              </a:extLst>
            </p:cNvPr>
            <p:cNvSpPr/>
            <p:nvPr/>
          </p:nvSpPr>
          <p:spPr>
            <a:xfrm>
              <a:off x="4010760" y="5203800"/>
              <a:ext cx="1417320" cy="1361520"/>
            </a:xfrm>
            <a:custGeom>
              <a:avLst/>
              <a:gdLst/>
              <a:ahLst/>
              <a:cxnLst/>
              <a:rect l="0" t="0" r="r" b="b"/>
              <a:pathLst>
                <a:path w="3937" h="3782">
                  <a:moveTo>
                    <a:pt x="0" y="1906"/>
                  </a:moveTo>
                  <a:lnTo>
                    <a:pt x="0" y="1906"/>
                  </a:lnTo>
                  <a:cubicBezTo>
                    <a:pt x="0" y="1875"/>
                    <a:pt x="0" y="1875"/>
                    <a:pt x="0" y="1875"/>
                  </a:cubicBezTo>
                  <a:cubicBezTo>
                    <a:pt x="0" y="843"/>
                    <a:pt x="844" y="0"/>
                    <a:pt x="1969" y="0"/>
                  </a:cubicBezTo>
                  <a:cubicBezTo>
                    <a:pt x="3093" y="0"/>
                    <a:pt x="3936" y="843"/>
                    <a:pt x="3936" y="1875"/>
                  </a:cubicBezTo>
                  <a:lnTo>
                    <a:pt x="3936" y="1875"/>
                  </a:lnTo>
                  <a:cubicBezTo>
                    <a:pt x="3936" y="2937"/>
                    <a:pt x="3093" y="3781"/>
                    <a:pt x="1969" y="3781"/>
                  </a:cubicBezTo>
                  <a:cubicBezTo>
                    <a:pt x="844" y="3781"/>
                    <a:pt x="0" y="2937"/>
                    <a:pt x="0" y="1906"/>
                  </a:cubicBezTo>
                  <a:moveTo>
                    <a:pt x="2906" y="1906"/>
                  </a:moveTo>
                  <a:lnTo>
                    <a:pt x="2906" y="1906"/>
                  </a:lnTo>
                  <a:cubicBezTo>
                    <a:pt x="2906" y="1875"/>
                    <a:pt x="2906" y="1875"/>
                    <a:pt x="2906" y="1875"/>
                  </a:cubicBezTo>
                  <a:cubicBezTo>
                    <a:pt x="2906" y="1343"/>
                    <a:pt x="2531" y="906"/>
                    <a:pt x="1969" y="906"/>
                  </a:cubicBezTo>
                  <a:cubicBezTo>
                    <a:pt x="1375" y="906"/>
                    <a:pt x="1031" y="1343"/>
                    <a:pt x="1031" y="1875"/>
                  </a:cubicBezTo>
                  <a:lnTo>
                    <a:pt x="1031" y="1875"/>
                  </a:lnTo>
                  <a:cubicBezTo>
                    <a:pt x="1031" y="2437"/>
                    <a:pt x="1406" y="2875"/>
                    <a:pt x="1969" y="2875"/>
                  </a:cubicBezTo>
                  <a:cubicBezTo>
                    <a:pt x="2562" y="2875"/>
                    <a:pt x="2906" y="2437"/>
                    <a:pt x="2906" y="1906"/>
                  </a:cubicBezTo>
                </a:path>
              </a:pathLst>
            </a:custGeom>
            <a:grpFill/>
            <a:ln>
              <a:noFill/>
            </a:ln>
          </p:spPr>
        </p:sp>
        <p:sp>
          <p:nvSpPr>
            <p:cNvPr id="24" name="Freeform 4">
              <a:extLst>
                <a:ext uri="{FF2B5EF4-FFF2-40B4-BE49-F238E27FC236}">
                  <a16:creationId xmlns:a16="http://schemas.microsoft.com/office/drawing/2014/main" id="{432D0A89-4BCC-514C-AE92-8A39DD402801}"/>
                </a:ext>
              </a:extLst>
            </p:cNvPr>
            <p:cNvSpPr/>
            <p:nvPr/>
          </p:nvSpPr>
          <p:spPr>
            <a:xfrm>
              <a:off x="5574240" y="5226120"/>
              <a:ext cx="1192680" cy="1328040"/>
            </a:xfrm>
            <a:custGeom>
              <a:avLst/>
              <a:gdLst/>
              <a:ahLst/>
              <a:cxnLst/>
              <a:rect l="0" t="0" r="r" b="b"/>
              <a:pathLst>
                <a:path w="3313" h="3689">
                  <a:moveTo>
                    <a:pt x="0" y="2344"/>
                  </a:moveTo>
                  <a:lnTo>
                    <a:pt x="0" y="2344"/>
                  </a:lnTo>
                  <a:cubicBezTo>
                    <a:pt x="0" y="0"/>
                    <a:pt x="0" y="0"/>
                    <a:pt x="0" y="0"/>
                  </a:cubicBezTo>
                  <a:cubicBezTo>
                    <a:pt x="1000" y="0"/>
                    <a:pt x="1000" y="0"/>
                    <a:pt x="1000" y="0"/>
                  </a:cubicBezTo>
                  <a:cubicBezTo>
                    <a:pt x="1000" y="2031"/>
                    <a:pt x="1000" y="2031"/>
                    <a:pt x="1000" y="2031"/>
                  </a:cubicBezTo>
                  <a:cubicBezTo>
                    <a:pt x="1000" y="2531"/>
                    <a:pt x="1250" y="2781"/>
                    <a:pt x="1625" y="2781"/>
                  </a:cubicBezTo>
                  <a:cubicBezTo>
                    <a:pt x="2031" y="2781"/>
                    <a:pt x="2281" y="2531"/>
                    <a:pt x="2281" y="2031"/>
                  </a:cubicBezTo>
                  <a:cubicBezTo>
                    <a:pt x="2281" y="0"/>
                    <a:pt x="2281" y="0"/>
                    <a:pt x="2281" y="0"/>
                  </a:cubicBezTo>
                  <a:cubicBezTo>
                    <a:pt x="3312" y="0"/>
                    <a:pt x="3312" y="0"/>
                    <a:pt x="3312" y="0"/>
                  </a:cubicBezTo>
                  <a:cubicBezTo>
                    <a:pt x="3312" y="3625"/>
                    <a:pt x="3312" y="3625"/>
                    <a:pt x="3312" y="3625"/>
                  </a:cubicBezTo>
                  <a:cubicBezTo>
                    <a:pt x="2281" y="3625"/>
                    <a:pt x="2281" y="3625"/>
                    <a:pt x="2281" y="3625"/>
                  </a:cubicBezTo>
                  <a:cubicBezTo>
                    <a:pt x="2281" y="3125"/>
                    <a:pt x="2281" y="3125"/>
                    <a:pt x="2281" y="3125"/>
                  </a:cubicBezTo>
                  <a:cubicBezTo>
                    <a:pt x="2031" y="3406"/>
                    <a:pt x="1750" y="3688"/>
                    <a:pt x="1218" y="3688"/>
                  </a:cubicBezTo>
                  <a:cubicBezTo>
                    <a:pt x="437" y="3688"/>
                    <a:pt x="0" y="3188"/>
                    <a:pt x="0" y="2344"/>
                  </a:cubicBezTo>
                </a:path>
              </a:pathLst>
            </a:custGeom>
            <a:grpFill/>
            <a:ln>
              <a:noFill/>
            </a:ln>
          </p:spPr>
        </p:sp>
        <p:sp>
          <p:nvSpPr>
            <p:cNvPr id="25" name="Freeform 5">
              <a:extLst>
                <a:ext uri="{FF2B5EF4-FFF2-40B4-BE49-F238E27FC236}">
                  <a16:creationId xmlns:a16="http://schemas.microsoft.com/office/drawing/2014/main" id="{4B31D90D-D7AE-EE41-8772-2E4B0329C70F}"/>
                </a:ext>
              </a:extLst>
            </p:cNvPr>
            <p:cNvSpPr/>
            <p:nvPr/>
          </p:nvSpPr>
          <p:spPr>
            <a:xfrm>
              <a:off x="6980400" y="4899960"/>
              <a:ext cx="675360" cy="1654200"/>
            </a:xfrm>
            <a:custGeom>
              <a:avLst/>
              <a:gdLst/>
              <a:ahLst/>
              <a:cxnLst/>
              <a:rect l="0" t="0" r="r" b="b"/>
              <a:pathLst>
                <a:path w="1876" h="4595">
                  <a:moveTo>
                    <a:pt x="0" y="3500"/>
                  </a:moveTo>
                  <a:lnTo>
                    <a:pt x="0" y="3500"/>
                  </a:lnTo>
                  <a:cubicBezTo>
                    <a:pt x="0" y="0"/>
                    <a:pt x="0" y="0"/>
                    <a:pt x="0" y="0"/>
                  </a:cubicBezTo>
                  <a:cubicBezTo>
                    <a:pt x="1031" y="0"/>
                    <a:pt x="1031" y="0"/>
                    <a:pt x="1031" y="0"/>
                  </a:cubicBezTo>
                  <a:cubicBezTo>
                    <a:pt x="1031" y="906"/>
                    <a:pt x="1031" y="906"/>
                    <a:pt x="1031" y="906"/>
                  </a:cubicBezTo>
                  <a:cubicBezTo>
                    <a:pt x="1875" y="906"/>
                    <a:pt x="1875" y="906"/>
                    <a:pt x="1875" y="906"/>
                  </a:cubicBezTo>
                  <a:cubicBezTo>
                    <a:pt x="1875" y="1781"/>
                    <a:pt x="1875" y="1781"/>
                    <a:pt x="1875" y="1781"/>
                  </a:cubicBezTo>
                  <a:cubicBezTo>
                    <a:pt x="1031" y="1781"/>
                    <a:pt x="1031" y="1781"/>
                    <a:pt x="1031" y="1781"/>
                  </a:cubicBezTo>
                  <a:cubicBezTo>
                    <a:pt x="1031" y="3344"/>
                    <a:pt x="1031" y="3344"/>
                    <a:pt x="1031" y="3344"/>
                  </a:cubicBezTo>
                  <a:cubicBezTo>
                    <a:pt x="1031" y="3562"/>
                    <a:pt x="1125" y="3687"/>
                    <a:pt x="1344" y="3687"/>
                  </a:cubicBezTo>
                  <a:cubicBezTo>
                    <a:pt x="1531" y="3687"/>
                    <a:pt x="1719" y="3656"/>
                    <a:pt x="1844" y="3562"/>
                  </a:cubicBezTo>
                  <a:cubicBezTo>
                    <a:pt x="1844" y="4375"/>
                    <a:pt x="1844" y="4375"/>
                    <a:pt x="1844" y="4375"/>
                  </a:cubicBezTo>
                  <a:cubicBezTo>
                    <a:pt x="1656" y="4531"/>
                    <a:pt x="1406" y="4594"/>
                    <a:pt x="1031" y="4594"/>
                  </a:cubicBezTo>
                  <a:cubicBezTo>
                    <a:pt x="406" y="4594"/>
                    <a:pt x="0" y="4344"/>
                    <a:pt x="0" y="3500"/>
                  </a:cubicBezTo>
                </a:path>
              </a:pathLst>
            </a:custGeom>
            <a:grpFill/>
            <a:ln>
              <a:noFill/>
            </a:ln>
          </p:spPr>
        </p:sp>
        <p:sp>
          <p:nvSpPr>
            <p:cNvPr id="26" name="Freeform 6">
              <a:extLst>
                <a:ext uri="{FF2B5EF4-FFF2-40B4-BE49-F238E27FC236}">
                  <a16:creationId xmlns:a16="http://schemas.microsoft.com/office/drawing/2014/main" id="{F62C6D1A-96EE-7949-AF28-D36EB5E50BE0}"/>
                </a:ext>
              </a:extLst>
            </p:cNvPr>
            <p:cNvSpPr/>
            <p:nvPr/>
          </p:nvSpPr>
          <p:spPr>
            <a:xfrm>
              <a:off x="7812720" y="5214960"/>
              <a:ext cx="1058040" cy="1339200"/>
            </a:xfrm>
            <a:custGeom>
              <a:avLst/>
              <a:gdLst/>
              <a:ahLst/>
              <a:cxnLst/>
              <a:rect l="0" t="0" r="r" b="b"/>
              <a:pathLst>
                <a:path w="2939" h="3720">
                  <a:moveTo>
                    <a:pt x="0" y="3187"/>
                  </a:moveTo>
                  <a:lnTo>
                    <a:pt x="0" y="3187"/>
                  </a:lnTo>
                  <a:cubicBezTo>
                    <a:pt x="438" y="2500"/>
                    <a:pt x="438" y="2500"/>
                    <a:pt x="438" y="2500"/>
                  </a:cubicBezTo>
                  <a:cubicBezTo>
                    <a:pt x="844" y="2781"/>
                    <a:pt x="1250" y="2937"/>
                    <a:pt x="1594" y="2937"/>
                  </a:cubicBezTo>
                  <a:cubicBezTo>
                    <a:pt x="1875" y="2937"/>
                    <a:pt x="2032" y="2844"/>
                    <a:pt x="2032" y="2656"/>
                  </a:cubicBezTo>
                  <a:lnTo>
                    <a:pt x="2032" y="2656"/>
                  </a:lnTo>
                  <a:cubicBezTo>
                    <a:pt x="2032" y="2437"/>
                    <a:pt x="1657" y="2344"/>
                    <a:pt x="1282" y="2250"/>
                  </a:cubicBezTo>
                  <a:cubicBezTo>
                    <a:pt x="782" y="2094"/>
                    <a:pt x="188" y="1844"/>
                    <a:pt x="188" y="1156"/>
                  </a:cubicBezTo>
                  <a:cubicBezTo>
                    <a:pt x="188" y="1125"/>
                    <a:pt x="188" y="1125"/>
                    <a:pt x="188" y="1125"/>
                  </a:cubicBezTo>
                  <a:cubicBezTo>
                    <a:pt x="188" y="406"/>
                    <a:pt x="782" y="0"/>
                    <a:pt x="1532" y="0"/>
                  </a:cubicBezTo>
                  <a:cubicBezTo>
                    <a:pt x="1969" y="0"/>
                    <a:pt x="2469" y="156"/>
                    <a:pt x="2875" y="406"/>
                  </a:cubicBezTo>
                  <a:cubicBezTo>
                    <a:pt x="2469" y="1125"/>
                    <a:pt x="2469" y="1125"/>
                    <a:pt x="2469" y="1125"/>
                  </a:cubicBezTo>
                  <a:cubicBezTo>
                    <a:pt x="2125" y="906"/>
                    <a:pt x="1750" y="781"/>
                    <a:pt x="1500" y="781"/>
                  </a:cubicBezTo>
                  <a:cubicBezTo>
                    <a:pt x="1250" y="781"/>
                    <a:pt x="1125" y="875"/>
                    <a:pt x="1125" y="1031"/>
                  </a:cubicBezTo>
                  <a:lnTo>
                    <a:pt x="1125" y="1031"/>
                  </a:lnTo>
                  <a:cubicBezTo>
                    <a:pt x="1125" y="1250"/>
                    <a:pt x="1469" y="1344"/>
                    <a:pt x="1844" y="1469"/>
                  </a:cubicBezTo>
                  <a:cubicBezTo>
                    <a:pt x="2375" y="1656"/>
                    <a:pt x="2938" y="1875"/>
                    <a:pt x="2938" y="2562"/>
                  </a:cubicBezTo>
                  <a:lnTo>
                    <a:pt x="2938" y="2562"/>
                  </a:lnTo>
                  <a:cubicBezTo>
                    <a:pt x="2938" y="3375"/>
                    <a:pt x="2344" y="3719"/>
                    <a:pt x="1563" y="3719"/>
                  </a:cubicBezTo>
                  <a:cubicBezTo>
                    <a:pt x="1063" y="3719"/>
                    <a:pt x="500" y="3562"/>
                    <a:pt x="0" y="3187"/>
                  </a:cubicBezTo>
                </a:path>
              </a:pathLst>
            </a:custGeom>
            <a:grpFill/>
            <a:ln>
              <a:noFill/>
            </a:ln>
          </p:spPr>
        </p:sp>
        <p:sp>
          <p:nvSpPr>
            <p:cNvPr id="27" name="Freeform 7">
              <a:extLst>
                <a:ext uri="{FF2B5EF4-FFF2-40B4-BE49-F238E27FC236}">
                  <a16:creationId xmlns:a16="http://schemas.microsoft.com/office/drawing/2014/main" id="{C10398C2-BEC5-7F4A-BC5F-337A1FE6E5C1}"/>
                </a:ext>
              </a:extLst>
            </p:cNvPr>
            <p:cNvSpPr/>
            <p:nvPr/>
          </p:nvSpPr>
          <p:spPr>
            <a:xfrm>
              <a:off x="3144600" y="2076480"/>
              <a:ext cx="1395360" cy="934200"/>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grpFill/>
            <a:ln>
              <a:noFill/>
            </a:ln>
          </p:spPr>
        </p:sp>
        <p:sp>
          <p:nvSpPr>
            <p:cNvPr id="28" name="Freeform 8">
              <a:extLst>
                <a:ext uri="{FF2B5EF4-FFF2-40B4-BE49-F238E27FC236}">
                  <a16:creationId xmlns:a16="http://schemas.microsoft.com/office/drawing/2014/main" id="{03C6F4E2-F701-B743-8012-F7F5E389F747}"/>
                </a:ext>
              </a:extLst>
            </p:cNvPr>
            <p:cNvSpPr/>
            <p:nvPr/>
          </p:nvSpPr>
          <p:spPr>
            <a:xfrm>
              <a:off x="4528080" y="3539160"/>
              <a:ext cx="1057680" cy="900000"/>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grpFill/>
            <a:ln>
              <a:noFill/>
            </a:ln>
          </p:spPr>
        </p:sp>
        <p:sp>
          <p:nvSpPr>
            <p:cNvPr id="29" name="Freeform 9">
              <a:extLst>
                <a:ext uri="{FF2B5EF4-FFF2-40B4-BE49-F238E27FC236}">
                  <a16:creationId xmlns:a16="http://schemas.microsoft.com/office/drawing/2014/main" id="{3D162103-1B09-5B48-904D-23A667E7BAED}"/>
                </a:ext>
              </a:extLst>
            </p:cNvPr>
            <p:cNvSpPr/>
            <p:nvPr/>
          </p:nvSpPr>
          <p:spPr>
            <a:xfrm>
              <a:off x="5585400" y="2076480"/>
              <a:ext cx="1384200" cy="934200"/>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grpFill/>
            <a:ln>
              <a:noFill/>
            </a:ln>
          </p:spPr>
        </p:sp>
        <p:sp>
          <p:nvSpPr>
            <p:cNvPr id="30" name="Freeform 10">
              <a:extLst>
                <a:ext uri="{FF2B5EF4-FFF2-40B4-BE49-F238E27FC236}">
                  <a16:creationId xmlns:a16="http://schemas.microsoft.com/office/drawing/2014/main" id="{57A6DEAB-B584-364B-A8DA-8D001296BD57}"/>
                </a:ext>
              </a:extLst>
            </p:cNvPr>
            <p:cNvSpPr/>
            <p:nvPr/>
          </p:nvSpPr>
          <p:spPr>
            <a:xfrm>
              <a:off x="4393080" y="996480"/>
              <a:ext cx="1338840" cy="2014200"/>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grpFill/>
            <a:ln>
              <a:noFill/>
            </a:ln>
          </p:spPr>
        </p:sp>
        <p:sp>
          <p:nvSpPr>
            <p:cNvPr id="31" name="Freeform 11">
              <a:extLst>
                <a:ext uri="{FF2B5EF4-FFF2-40B4-BE49-F238E27FC236}">
                  <a16:creationId xmlns:a16="http://schemas.microsoft.com/office/drawing/2014/main" id="{F27CDA6D-C6BF-8747-A748-820356AE67A1}"/>
                </a:ext>
              </a:extLst>
            </p:cNvPr>
            <p:cNvSpPr/>
            <p:nvPr/>
          </p:nvSpPr>
          <p:spPr>
            <a:xfrm>
              <a:off x="3965760" y="3179160"/>
              <a:ext cx="2182320" cy="191520"/>
            </a:xfrm>
            <a:custGeom>
              <a:avLst/>
              <a:gdLst/>
              <a:ahLst/>
              <a:cxnLst/>
              <a:rect l="0" t="0" r="r" b="b"/>
              <a:pathLst>
                <a:path w="6062" h="532">
                  <a:moveTo>
                    <a:pt x="0" y="531"/>
                  </a:moveTo>
                  <a:lnTo>
                    <a:pt x="6061" y="531"/>
                  </a:lnTo>
                  <a:lnTo>
                    <a:pt x="6061" y="0"/>
                  </a:lnTo>
                  <a:lnTo>
                    <a:pt x="0" y="0"/>
                  </a:lnTo>
                  <a:lnTo>
                    <a:pt x="0" y="531"/>
                  </a:lnTo>
                </a:path>
              </a:pathLst>
            </a:custGeom>
            <a:grpFill/>
            <a:ln>
              <a:noFill/>
            </a:ln>
          </p:spPr>
        </p:sp>
      </p:gr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algn="ctr" defTabSz="685800" rtl="0" eaLnBrk="1" latinLnBrk="0" hangingPunct="1">
              <a:defRPr lang="en-US" sz="4050" b="1" kern="1200" dirty="0" smtClean="0">
                <a:solidFill>
                  <a:schemeClr val="bg1"/>
                </a:solidFill>
                <a:latin typeface="Nunito Sans ExtraBold" pitchFamily="2" charset="77"/>
                <a:ea typeface="+mn-ea"/>
                <a:cs typeface="+mn-cs"/>
              </a:defRPr>
            </a:lvl1pPr>
          </a:lstStyle>
          <a:p>
            <a:pPr lvl="0"/>
            <a:r>
              <a:rPr lang="en-US"/>
              <a:t>Parent Engagement Workshop</a:t>
            </a:r>
          </a:p>
        </p:txBody>
      </p:sp>
    </p:spTree>
    <p:extLst>
      <p:ext uri="{BB962C8B-B14F-4D97-AF65-F5344CB8AC3E}">
        <p14:creationId xmlns:p14="http://schemas.microsoft.com/office/powerpoint/2010/main" val="6094524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20" name="Group 19">
            <a:extLst>
              <a:ext uri="{FF2B5EF4-FFF2-40B4-BE49-F238E27FC236}">
                <a16:creationId xmlns:a16="http://schemas.microsoft.com/office/drawing/2014/main" id="{0A31EF12-2A4A-2A4F-A864-E57F1522B63E}"/>
              </a:ext>
            </a:extLst>
          </p:cNvPr>
          <p:cNvGrpSpPr/>
          <p:nvPr userDrawn="1"/>
        </p:nvGrpSpPr>
        <p:grpSpPr>
          <a:xfrm>
            <a:off x="4206001" y="1581152"/>
            <a:ext cx="3787619" cy="2765276"/>
            <a:chOff x="1243080" y="996480"/>
            <a:chExt cx="7627680" cy="5568840"/>
          </a:xfrm>
          <a:solidFill>
            <a:schemeClr val="bg1"/>
          </a:solidFill>
        </p:grpSpPr>
        <p:sp>
          <p:nvSpPr>
            <p:cNvPr id="21" name="Freeform 1">
              <a:extLst>
                <a:ext uri="{FF2B5EF4-FFF2-40B4-BE49-F238E27FC236}">
                  <a16:creationId xmlns:a16="http://schemas.microsoft.com/office/drawing/2014/main" id="{DEB88F54-A389-4C45-A9A2-FF7AFC03E9E4}"/>
                </a:ext>
              </a:extLst>
            </p:cNvPr>
            <p:cNvSpPr/>
            <p:nvPr/>
          </p:nvSpPr>
          <p:spPr>
            <a:xfrm>
              <a:off x="1243080" y="4809960"/>
              <a:ext cx="1350360" cy="1744200"/>
            </a:xfrm>
            <a:custGeom>
              <a:avLst/>
              <a:gdLst/>
              <a:ahLst/>
              <a:cxnLst/>
              <a:rect l="0" t="0" r="r" b="b"/>
              <a:pathLst>
                <a:path w="3751" h="4845">
                  <a:moveTo>
                    <a:pt x="0" y="4094"/>
                  </a:moveTo>
                  <a:lnTo>
                    <a:pt x="0" y="4094"/>
                  </a:lnTo>
                  <a:cubicBezTo>
                    <a:pt x="625" y="3375"/>
                    <a:pt x="625" y="3375"/>
                    <a:pt x="625" y="3375"/>
                  </a:cubicBezTo>
                  <a:cubicBezTo>
                    <a:pt x="1063" y="3719"/>
                    <a:pt x="1500" y="3937"/>
                    <a:pt x="2032" y="3937"/>
                  </a:cubicBezTo>
                  <a:cubicBezTo>
                    <a:pt x="2469" y="3937"/>
                    <a:pt x="2719" y="3781"/>
                    <a:pt x="2719" y="3500"/>
                  </a:cubicBezTo>
                  <a:cubicBezTo>
                    <a:pt x="2719" y="3469"/>
                    <a:pt x="2719" y="3469"/>
                    <a:pt x="2719" y="3469"/>
                  </a:cubicBezTo>
                  <a:cubicBezTo>
                    <a:pt x="2719" y="3219"/>
                    <a:pt x="2563" y="3094"/>
                    <a:pt x="1782" y="2875"/>
                  </a:cubicBezTo>
                  <a:cubicBezTo>
                    <a:pt x="813" y="2625"/>
                    <a:pt x="188" y="2375"/>
                    <a:pt x="188" y="1437"/>
                  </a:cubicBezTo>
                  <a:cubicBezTo>
                    <a:pt x="188" y="1406"/>
                    <a:pt x="188" y="1406"/>
                    <a:pt x="188" y="1406"/>
                  </a:cubicBezTo>
                  <a:cubicBezTo>
                    <a:pt x="188" y="562"/>
                    <a:pt x="875" y="0"/>
                    <a:pt x="1844" y="0"/>
                  </a:cubicBezTo>
                  <a:cubicBezTo>
                    <a:pt x="2532" y="0"/>
                    <a:pt x="3125" y="219"/>
                    <a:pt x="3594" y="594"/>
                  </a:cubicBezTo>
                  <a:cubicBezTo>
                    <a:pt x="3063" y="1375"/>
                    <a:pt x="3063" y="1375"/>
                    <a:pt x="3063" y="1375"/>
                  </a:cubicBezTo>
                  <a:cubicBezTo>
                    <a:pt x="2656" y="1094"/>
                    <a:pt x="2250" y="906"/>
                    <a:pt x="1844" y="906"/>
                  </a:cubicBezTo>
                  <a:cubicBezTo>
                    <a:pt x="1438" y="906"/>
                    <a:pt x="1219" y="1094"/>
                    <a:pt x="1219" y="1312"/>
                  </a:cubicBezTo>
                  <a:cubicBezTo>
                    <a:pt x="1219" y="1344"/>
                    <a:pt x="1219" y="1344"/>
                    <a:pt x="1219" y="1344"/>
                  </a:cubicBezTo>
                  <a:cubicBezTo>
                    <a:pt x="1219" y="1656"/>
                    <a:pt x="1438" y="1750"/>
                    <a:pt x="2250" y="1969"/>
                  </a:cubicBezTo>
                  <a:cubicBezTo>
                    <a:pt x="3219" y="2219"/>
                    <a:pt x="3750" y="2562"/>
                    <a:pt x="3750" y="3375"/>
                  </a:cubicBezTo>
                  <a:lnTo>
                    <a:pt x="3750" y="3375"/>
                  </a:lnTo>
                  <a:cubicBezTo>
                    <a:pt x="3750" y="4312"/>
                    <a:pt x="3031" y="4844"/>
                    <a:pt x="2032" y="4844"/>
                  </a:cubicBezTo>
                  <a:cubicBezTo>
                    <a:pt x="1313" y="4844"/>
                    <a:pt x="563" y="4594"/>
                    <a:pt x="0" y="4094"/>
                  </a:cubicBezTo>
                </a:path>
              </a:pathLst>
            </a:custGeom>
            <a:grpFill/>
            <a:ln>
              <a:noFill/>
            </a:ln>
          </p:spPr>
          <p:txBody>
            <a:bodyPr/>
            <a:lstStyle/>
            <a:p>
              <a:endParaRPr lang="en-GB" sz="1350"/>
            </a:p>
          </p:txBody>
        </p:sp>
        <p:sp>
          <p:nvSpPr>
            <p:cNvPr id="22" name="Freeform 2">
              <a:extLst>
                <a:ext uri="{FF2B5EF4-FFF2-40B4-BE49-F238E27FC236}">
                  <a16:creationId xmlns:a16="http://schemas.microsoft.com/office/drawing/2014/main" id="{6D1F7898-22B2-9145-9E39-DD14DEFDB648}"/>
                </a:ext>
              </a:extLst>
            </p:cNvPr>
            <p:cNvSpPr/>
            <p:nvPr/>
          </p:nvSpPr>
          <p:spPr>
            <a:xfrm>
              <a:off x="2728080" y="5203800"/>
              <a:ext cx="1215360" cy="1361520"/>
            </a:xfrm>
            <a:custGeom>
              <a:avLst/>
              <a:gdLst/>
              <a:ahLst/>
              <a:cxnLst/>
              <a:rect l="0" t="0" r="r" b="b"/>
              <a:pathLst>
                <a:path w="3376" h="3782">
                  <a:moveTo>
                    <a:pt x="0" y="1906"/>
                  </a:moveTo>
                  <a:lnTo>
                    <a:pt x="0" y="1906"/>
                  </a:lnTo>
                  <a:cubicBezTo>
                    <a:pt x="0" y="1875"/>
                    <a:pt x="0" y="1875"/>
                    <a:pt x="0" y="1875"/>
                  </a:cubicBezTo>
                  <a:cubicBezTo>
                    <a:pt x="0" y="843"/>
                    <a:pt x="813" y="0"/>
                    <a:pt x="1907" y="0"/>
                  </a:cubicBezTo>
                  <a:cubicBezTo>
                    <a:pt x="2594" y="0"/>
                    <a:pt x="3032" y="250"/>
                    <a:pt x="3344" y="625"/>
                  </a:cubicBezTo>
                  <a:cubicBezTo>
                    <a:pt x="2719" y="1281"/>
                    <a:pt x="2719" y="1281"/>
                    <a:pt x="2719" y="1281"/>
                  </a:cubicBezTo>
                  <a:cubicBezTo>
                    <a:pt x="2500" y="1031"/>
                    <a:pt x="2282" y="906"/>
                    <a:pt x="1907" y="906"/>
                  </a:cubicBezTo>
                  <a:cubicBezTo>
                    <a:pt x="1407" y="906"/>
                    <a:pt x="1032" y="1343"/>
                    <a:pt x="1032" y="1875"/>
                  </a:cubicBezTo>
                  <a:lnTo>
                    <a:pt x="1032" y="1875"/>
                  </a:lnTo>
                  <a:cubicBezTo>
                    <a:pt x="1032" y="2437"/>
                    <a:pt x="1375" y="2875"/>
                    <a:pt x="1938" y="2875"/>
                  </a:cubicBezTo>
                  <a:cubicBezTo>
                    <a:pt x="2282" y="2875"/>
                    <a:pt x="2532" y="2750"/>
                    <a:pt x="2782" y="2500"/>
                  </a:cubicBezTo>
                  <a:cubicBezTo>
                    <a:pt x="3375" y="3125"/>
                    <a:pt x="3375" y="3125"/>
                    <a:pt x="3375" y="3125"/>
                  </a:cubicBezTo>
                  <a:cubicBezTo>
                    <a:pt x="3032" y="3500"/>
                    <a:pt x="2625" y="3781"/>
                    <a:pt x="1907" y="3781"/>
                  </a:cubicBezTo>
                  <a:cubicBezTo>
                    <a:pt x="813" y="3781"/>
                    <a:pt x="0" y="2937"/>
                    <a:pt x="0" y="1906"/>
                  </a:cubicBezTo>
                </a:path>
              </a:pathLst>
            </a:custGeom>
            <a:grpFill/>
            <a:ln>
              <a:noFill/>
            </a:ln>
          </p:spPr>
          <p:txBody>
            <a:bodyPr/>
            <a:lstStyle/>
            <a:p>
              <a:endParaRPr lang="en-GB" sz="1350"/>
            </a:p>
          </p:txBody>
        </p:sp>
        <p:sp>
          <p:nvSpPr>
            <p:cNvPr id="23" name="Freeform 3">
              <a:extLst>
                <a:ext uri="{FF2B5EF4-FFF2-40B4-BE49-F238E27FC236}">
                  <a16:creationId xmlns:a16="http://schemas.microsoft.com/office/drawing/2014/main" id="{6960CF06-76DC-0746-BE5A-1FA0408F5325}"/>
                </a:ext>
              </a:extLst>
            </p:cNvPr>
            <p:cNvSpPr/>
            <p:nvPr/>
          </p:nvSpPr>
          <p:spPr>
            <a:xfrm>
              <a:off x="4010760" y="5203800"/>
              <a:ext cx="1417320" cy="1361520"/>
            </a:xfrm>
            <a:custGeom>
              <a:avLst/>
              <a:gdLst/>
              <a:ahLst/>
              <a:cxnLst/>
              <a:rect l="0" t="0" r="r" b="b"/>
              <a:pathLst>
                <a:path w="3937" h="3782">
                  <a:moveTo>
                    <a:pt x="0" y="1906"/>
                  </a:moveTo>
                  <a:lnTo>
                    <a:pt x="0" y="1906"/>
                  </a:lnTo>
                  <a:cubicBezTo>
                    <a:pt x="0" y="1875"/>
                    <a:pt x="0" y="1875"/>
                    <a:pt x="0" y="1875"/>
                  </a:cubicBezTo>
                  <a:cubicBezTo>
                    <a:pt x="0" y="843"/>
                    <a:pt x="844" y="0"/>
                    <a:pt x="1969" y="0"/>
                  </a:cubicBezTo>
                  <a:cubicBezTo>
                    <a:pt x="3093" y="0"/>
                    <a:pt x="3936" y="843"/>
                    <a:pt x="3936" y="1875"/>
                  </a:cubicBezTo>
                  <a:lnTo>
                    <a:pt x="3936" y="1875"/>
                  </a:lnTo>
                  <a:cubicBezTo>
                    <a:pt x="3936" y="2937"/>
                    <a:pt x="3093" y="3781"/>
                    <a:pt x="1969" y="3781"/>
                  </a:cubicBezTo>
                  <a:cubicBezTo>
                    <a:pt x="844" y="3781"/>
                    <a:pt x="0" y="2937"/>
                    <a:pt x="0" y="1906"/>
                  </a:cubicBezTo>
                  <a:moveTo>
                    <a:pt x="2906" y="1906"/>
                  </a:moveTo>
                  <a:lnTo>
                    <a:pt x="2906" y="1906"/>
                  </a:lnTo>
                  <a:cubicBezTo>
                    <a:pt x="2906" y="1875"/>
                    <a:pt x="2906" y="1875"/>
                    <a:pt x="2906" y="1875"/>
                  </a:cubicBezTo>
                  <a:cubicBezTo>
                    <a:pt x="2906" y="1343"/>
                    <a:pt x="2531" y="906"/>
                    <a:pt x="1969" y="906"/>
                  </a:cubicBezTo>
                  <a:cubicBezTo>
                    <a:pt x="1375" y="906"/>
                    <a:pt x="1031" y="1343"/>
                    <a:pt x="1031" y="1875"/>
                  </a:cubicBezTo>
                  <a:lnTo>
                    <a:pt x="1031" y="1875"/>
                  </a:lnTo>
                  <a:cubicBezTo>
                    <a:pt x="1031" y="2437"/>
                    <a:pt x="1406" y="2875"/>
                    <a:pt x="1969" y="2875"/>
                  </a:cubicBezTo>
                  <a:cubicBezTo>
                    <a:pt x="2562" y="2875"/>
                    <a:pt x="2906" y="2437"/>
                    <a:pt x="2906" y="1906"/>
                  </a:cubicBezTo>
                </a:path>
              </a:pathLst>
            </a:custGeom>
            <a:grpFill/>
            <a:ln>
              <a:noFill/>
            </a:ln>
          </p:spPr>
          <p:txBody>
            <a:bodyPr/>
            <a:lstStyle/>
            <a:p>
              <a:endParaRPr lang="en-GB" sz="1350"/>
            </a:p>
          </p:txBody>
        </p:sp>
        <p:sp>
          <p:nvSpPr>
            <p:cNvPr id="24" name="Freeform 4">
              <a:extLst>
                <a:ext uri="{FF2B5EF4-FFF2-40B4-BE49-F238E27FC236}">
                  <a16:creationId xmlns:a16="http://schemas.microsoft.com/office/drawing/2014/main" id="{432D0A89-4BCC-514C-AE92-8A39DD402801}"/>
                </a:ext>
              </a:extLst>
            </p:cNvPr>
            <p:cNvSpPr/>
            <p:nvPr/>
          </p:nvSpPr>
          <p:spPr>
            <a:xfrm>
              <a:off x="5574240" y="5226120"/>
              <a:ext cx="1192680" cy="1328040"/>
            </a:xfrm>
            <a:custGeom>
              <a:avLst/>
              <a:gdLst/>
              <a:ahLst/>
              <a:cxnLst/>
              <a:rect l="0" t="0" r="r" b="b"/>
              <a:pathLst>
                <a:path w="3313" h="3689">
                  <a:moveTo>
                    <a:pt x="0" y="2344"/>
                  </a:moveTo>
                  <a:lnTo>
                    <a:pt x="0" y="2344"/>
                  </a:lnTo>
                  <a:cubicBezTo>
                    <a:pt x="0" y="0"/>
                    <a:pt x="0" y="0"/>
                    <a:pt x="0" y="0"/>
                  </a:cubicBezTo>
                  <a:cubicBezTo>
                    <a:pt x="1000" y="0"/>
                    <a:pt x="1000" y="0"/>
                    <a:pt x="1000" y="0"/>
                  </a:cubicBezTo>
                  <a:cubicBezTo>
                    <a:pt x="1000" y="2031"/>
                    <a:pt x="1000" y="2031"/>
                    <a:pt x="1000" y="2031"/>
                  </a:cubicBezTo>
                  <a:cubicBezTo>
                    <a:pt x="1000" y="2531"/>
                    <a:pt x="1250" y="2781"/>
                    <a:pt x="1625" y="2781"/>
                  </a:cubicBezTo>
                  <a:cubicBezTo>
                    <a:pt x="2031" y="2781"/>
                    <a:pt x="2281" y="2531"/>
                    <a:pt x="2281" y="2031"/>
                  </a:cubicBezTo>
                  <a:cubicBezTo>
                    <a:pt x="2281" y="0"/>
                    <a:pt x="2281" y="0"/>
                    <a:pt x="2281" y="0"/>
                  </a:cubicBezTo>
                  <a:cubicBezTo>
                    <a:pt x="3312" y="0"/>
                    <a:pt x="3312" y="0"/>
                    <a:pt x="3312" y="0"/>
                  </a:cubicBezTo>
                  <a:cubicBezTo>
                    <a:pt x="3312" y="3625"/>
                    <a:pt x="3312" y="3625"/>
                    <a:pt x="3312" y="3625"/>
                  </a:cubicBezTo>
                  <a:cubicBezTo>
                    <a:pt x="2281" y="3625"/>
                    <a:pt x="2281" y="3625"/>
                    <a:pt x="2281" y="3625"/>
                  </a:cubicBezTo>
                  <a:cubicBezTo>
                    <a:pt x="2281" y="3125"/>
                    <a:pt x="2281" y="3125"/>
                    <a:pt x="2281" y="3125"/>
                  </a:cubicBezTo>
                  <a:cubicBezTo>
                    <a:pt x="2031" y="3406"/>
                    <a:pt x="1750" y="3688"/>
                    <a:pt x="1218" y="3688"/>
                  </a:cubicBezTo>
                  <a:cubicBezTo>
                    <a:pt x="437" y="3688"/>
                    <a:pt x="0" y="3188"/>
                    <a:pt x="0" y="2344"/>
                  </a:cubicBezTo>
                </a:path>
              </a:pathLst>
            </a:custGeom>
            <a:grpFill/>
            <a:ln>
              <a:noFill/>
            </a:ln>
          </p:spPr>
          <p:txBody>
            <a:bodyPr/>
            <a:lstStyle/>
            <a:p>
              <a:endParaRPr lang="en-GB" sz="1350"/>
            </a:p>
          </p:txBody>
        </p:sp>
        <p:sp>
          <p:nvSpPr>
            <p:cNvPr id="25" name="Freeform 5">
              <a:extLst>
                <a:ext uri="{FF2B5EF4-FFF2-40B4-BE49-F238E27FC236}">
                  <a16:creationId xmlns:a16="http://schemas.microsoft.com/office/drawing/2014/main" id="{4B31D90D-D7AE-EE41-8772-2E4B0329C70F}"/>
                </a:ext>
              </a:extLst>
            </p:cNvPr>
            <p:cNvSpPr/>
            <p:nvPr/>
          </p:nvSpPr>
          <p:spPr>
            <a:xfrm>
              <a:off x="6980400" y="4899960"/>
              <a:ext cx="675360" cy="1654200"/>
            </a:xfrm>
            <a:custGeom>
              <a:avLst/>
              <a:gdLst/>
              <a:ahLst/>
              <a:cxnLst/>
              <a:rect l="0" t="0" r="r" b="b"/>
              <a:pathLst>
                <a:path w="1876" h="4595">
                  <a:moveTo>
                    <a:pt x="0" y="3500"/>
                  </a:moveTo>
                  <a:lnTo>
                    <a:pt x="0" y="3500"/>
                  </a:lnTo>
                  <a:cubicBezTo>
                    <a:pt x="0" y="0"/>
                    <a:pt x="0" y="0"/>
                    <a:pt x="0" y="0"/>
                  </a:cubicBezTo>
                  <a:cubicBezTo>
                    <a:pt x="1031" y="0"/>
                    <a:pt x="1031" y="0"/>
                    <a:pt x="1031" y="0"/>
                  </a:cubicBezTo>
                  <a:cubicBezTo>
                    <a:pt x="1031" y="906"/>
                    <a:pt x="1031" y="906"/>
                    <a:pt x="1031" y="906"/>
                  </a:cubicBezTo>
                  <a:cubicBezTo>
                    <a:pt x="1875" y="906"/>
                    <a:pt x="1875" y="906"/>
                    <a:pt x="1875" y="906"/>
                  </a:cubicBezTo>
                  <a:cubicBezTo>
                    <a:pt x="1875" y="1781"/>
                    <a:pt x="1875" y="1781"/>
                    <a:pt x="1875" y="1781"/>
                  </a:cubicBezTo>
                  <a:cubicBezTo>
                    <a:pt x="1031" y="1781"/>
                    <a:pt x="1031" y="1781"/>
                    <a:pt x="1031" y="1781"/>
                  </a:cubicBezTo>
                  <a:cubicBezTo>
                    <a:pt x="1031" y="3344"/>
                    <a:pt x="1031" y="3344"/>
                    <a:pt x="1031" y="3344"/>
                  </a:cubicBezTo>
                  <a:cubicBezTo>
                    <a:pt x="1031" y="3562"/>
                    <a:pt x="1125" y="3687"/>
                    <a:pt x="1344" y="3687"/>
                  </a:cubicBezTo>
                  <a:cubicBezTo>
                    <a:pt x="1531" y="3687"/>
                    <a:pt x="1719" y="3656"/>
                    <a:pt x="1844" y="3562"/>
                  </a:cubicBezTo>
                  <a:cubicBezTo>
                    <a:pt x="1844" y="4375"/>
                    <a:pt x="1844" y="4375"/>
                    <a:pt x="1844" y="4375"/>
                  </a:cubicBezTo>
                  <a:cubicBezTo>
                    <a:pt x="1656" y="4531"/>
                    <a:pt x="1406" y="4594"/>
                    <a:pt x="1031" y="4594"/>
                  </a:cubicBezTo>
                  <a:cubicBezTo>
                    <a:pt x="406" y="4594"/>
                    <a:pt x="0" y="4344"/>
                    <a:pt x="0" y="3500"/>
                  </a:cubicBezTo>
                </a:path>
              </a:pathLst>
            </a:custGeom>
            <a:grpFill/>
            <a:ln>
              <a:noFill/>
            </a:ln>
          </p:spPr>
          <p:txBody>
            <a:bodyPr/>
            <a:lstStyle/>
            <a:p>
              <a:endParaRPr lang="en-GB" sz="1350"/>
            </a:p>
          </p:txBody>
        </p:sp>
        <p:sp>
          <p:nvSpPr>
            <p:cNvPr id="26" name="Freeform 6">
              <a:extLst>
                <a:ext uri="{FF2B5EF4-FFF2-40B4-BE49-F238E27FC236}">
                  <a16:creationId xmlns:a16="http://schemas.microsoft.com/office/drawing/2014/main" id="{F62C6D1A-96EE-7949-AF28-D36EB5E50BE0}"/>
                </a:ext>
              </a:extLst>
            </p:cNvPr>
            <p:cNvSpPr/>
            <p:nvPr/>
          </p:nvSpPr>
          <p:spPr>
            <a:xfrm>
              <a:off x="7812720" y="5214960"/>
              <a:ext cx="1058040" cy="1339200"/>
            </a:xfrm>
            <a:custGeom>
              <a:avLst/>
              <a:gdLst/>
              <a:ahLst/>
              <a:cxnLst/>
              <a:rect l="0" t="0" r="r" b="b"/>
              <a:pathLst>
                <a:path w="2939" h="3720">
                  <a:moveTo>
                    <a:pt x="0" y="3187"/>
                  </a:moveTo>
                  <a:lnTo>
                    <a:pt x="0" y="3187"/>
                  </a:lnTo>
                  <a:cubicBezTo>
                    <a:pt x="438" y="2500"/>
                    <a:pt x="438" y="2500"/>
                    <a:pt x="438" y="2500"/>
                  </a:cubicBezTo>
                  <a:cubicBezTo>
                    <a:pt x="844" y="2781"/>
                    <a:pt x="1250" y="2937"/>
                    <a:pt x="1594" y="2937"/>
                  </a:cubicBezTo>
                  <a:cubicBezTo>
                    <a:pt x="1875" y="2937"/>
                    <a:pt x="2032" y="2844"/>
                    <a:pt x="2032" y="2656"/>
                  </a:cubicBezTo>
                  <a:lnTo>
                    <a:pt x="2032" y="2656"/>
                  </a:lnTo>
                  <a:cubicBezTo>
                    <a:pt x="2032" y="2437"/>
                    <a:pt x="1657" y="2344"/>
                    <a:pt x="1282" y="2250"/>
                  </a:cubicBezTo>
                  <a:cubicBezTo>
                    <a:pt x="782" y="2094"/>
                    <a:pt x="188" y="1844"/>
                    <a:pt x="188" y="1156"/>
                  </a:cubicBezTo>
                  <a:cubicBezTo>
                    <a:pt x="188" y="1125"/>
                    <a:pt x="188" y="1125"/>
                    <a:pt x="188" y="1125"/>
                  </a:cubicBezTo>
                  <a:cubicBezTo>
                    <a:pt x="188" y="406"/>
                    <a:pt x="782" y="0"/>
                    <a:pt x="1532" y="0"/>
                  </a:cubicBezTo>
                  <a:cubicBezTo>
                    <a:pt x="1969" y="0"/>
                    <a:pt x="2469" y="156"/>
                    <a:pt x="2875" y="406"/>
                  </a:cubicBezTo>
                  <a:cubicBezTo>
                    <a:pt x="2469" y="1125"/>
                    <a:pt x="2469" y="1125"/>
                    <a:pt x="2469" y="1125"/>
                  </a:cubicBezTo>
                  <a:cubicBezTo>
                    <a:pt x="2125" y="906"/>
                    <a:pt x="1750" y="781"/>
                    <a:pt x="1500" y="781"/>
                  </a:cubicBezTo>
                  <a:cubicBezTo>
                    <a:pt x="1250" y="781"/>
                    <a:pt x="1125" y="875"/>
                    <a:pt x="1125" y="1031"/>
                  </a:cubicBezTo>
                  <a:lnTo>
                    <a:pt x="1125" y="1031"/>
                  </a:lnTo>
                  <a:cubicBezTo>
                    <a:pt x="1125" y="1250"/>
                    <a:pt x="1469" y="1344"/>
                    <a:pt x="1844" y="1469"/>
                  </a:cubicBezTo>
                  <a:cubicBezTo>
                    <a:pt x="2375" y="1656"/>
                    <a:pt x="2938" y="1875"/>
                    <a:pt x="2938" y="2562"/>
                  </a:cubicBezTo>
                  <a:lnTo>
                    <a:pt x="2938" y="2562"/>
                  </a:lnTo>
                  <a:cubicBezTo>
                    <a:pt x="2938" y="3375"/>
                    <a:pt x="2344" y="3719"/>
                    <a:pt x="1563" y="3719"/>
                  </a:cubicBezTo>
                  <a:cubicBezTo>
                    <a:pt x="1063" y="3719"/>
                    <a:pt x="500" y="3562"/>
                    <a:pt x="0" y="3187"/>
                  </a:cubicBezTo>
                </a:path>
              </a:pathLst>
            </a:custGeom>
            <a:grpFill/>
            <a:ln>
              <a:noFill/>
            </a:ln>
          </p:spPr>
          <p:txBody>
            <a:bodyPr/>
            <a:lstStyle/>
            <a:p>
              <a:endParaRPr lang="en-GB" sz="1350"/>
            </a:p>
          </p:txBody>
        </p:sp>
        <p:sp>
          <p:nvSpPr>
            <p:cNvPr id="27" name="Freeform 7">
              <a:extLst>
                <a:ext uri="{FF2B5EF4-FFF2-40B4-BE49-F238E27FC236}">
                  <a16:creationId xmlns:a16="http://schemas.microsoft.com/office/drawing/2014/main" id="{C10398C2-BEC5-7F4A-BC5F-337A1FE6E5C1}"/>
                </a:ext>
              </a:extLst>
            </p:cNvPr>
            <p:cNvSpPr/>
            <p:nvPr/>
          </p:nvSpPr>
          <p:spPr>
            <a:xfrm>
              <a:off x="3144600" y="2076480"/>
              <a:ext cx="1395360" cy="934200"/>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grpFill/>
            <a:ln>
              <a:noFill/>
            </a:ln>
          </p:spPr>
          <p:txBody>
            <a:bodyPr/>
            <a:lstStyle/>
            <a:p>
              <a:endParaRPr lang="en-GB" sz="1350"/>
            </a:p>
          </p:txBody>
        </p:sp>
        <p:sp>
          <p:nvSpPr>
            <p:cNvPr id="28" name="Freeform 8">
              <a:extLst>
                <a:ext uri="{FF2B5EF4-FFF2-40B4-BE49-F238E27FC236}">
                  <a16:creationId xmlns:a16="http://schemas.microsoft.com/office/drawing/2014/main" id="{03C6F4E2-F701-B743-8012-F7F5E389F747}"/>
                </a:ext>
              </a:extLst>
            </p:cNvPr>
            <p:cNvSpPr/>
            <p:nvPr/>
          </p:nvSpPr>
          <p:spPr>
            <a:xfrm>
              <a:off x="4528080" y="3539160"/>
              <a:ext cx="1057680" cy="900000"/>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grpFill/>
            <a:ln>
              <a:noFill/>
            </a:ln>
          </p:spPr>
          <p:txBody>
            <a:bodyPr/>
            <a:lstStyle/>
            <a:p>
              <a:endParaRPr lang="en-GB" sz="1350"/>
            </a:p>
          </p:txBody>
        </p:sp>
        <p:sp>
          <p:nvSpPr>
            <p:cNvPr id="29" name="Freeform 9">
              <a:extLst>
                <a:ext uri="{FF2B5EF4-FFF2-40B4-BE49-F238E27FC236}">
                  <a16:creationId xmlns:a16="http://schemas.microsoft.com/office/drawing/2014/main" id="{3D162103-1B09-5B48-904D-23A667E7BAED}"/>
                </a:ext>
              </a:extLst>
            </p:cNvPr>
            <p:cNvSpPr/>
            <p:nvPr/>
          </p:nvSpPr>
          <p:spPr>
            <a:xfrm>
              <a:off x="5585400" y="2076480"/>
              <a:ext cx="1384200" cy="934200"/>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grpFill/>
            <a:ln>
              <a:noFill/>
            </a:ln>
          </p:spPr>
          <p:txBody>
            <a:bodyPr/>
            <a:lstStyle/>
            <a:p>
              <a:endParaRPr lang="en-GB" sz="1350"/>
            </a:p>
          </p:txBody>
        </p:sp>
        <p:sp>
          <p:nvSpPr>
            <p:cNvPr id="30" name="Freeform 10">
              <a:extLst>
                <a:ext uri="{FF2B5EF4-FFF2-40B4-BE49-F238E27FC236}">
                  <a16:creationId xmlns:a16="http://schemas.microsoft.com/office/drawing/2014/main" id="{57A6DEAB-B584-364B-A8DA-8D001296BD57}"/>
                </a:ext>
              </a:extLst>
            </p:cNvPr>
            <p:cNvSpPr/>
            <p:nvPr/>
          </p:nvSpPr>
          <p:spPr>
            <a:xfrm>
              <a:off x="4393080" y="996480"/>
              <a:ext cx="1338840" cy="2014200"/>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grpFill/>
            <a:ln>
              <a:noFill/>
            </a:ln>
          </p:spPr>
          <p:txBody>
            <a:bodyPr/>
            <a:lstStyle/>
            <a:p>
              <a:endParaRPr lang="en-GB" sz="1350"/>
            </a:p>
          </p:txBody>
        </p:sp>
        <p:sp>
          <p:nvSpPr>
            <p:cNvPr id="31" name="Freeform 11">
              <a:extLst>
                <a:ext uri="{FF2B5EF4-FFF2-40B4-BE49-F238E27FC236}">
                  <a16:creationId xmlns:a16="http://schemas.microsoft.com/office/drawing/2014/main" id="{F27CDA6D-C6BF-8747-A748-820356AE67A1}"/>
                </a:ext>
              </a:extLst>
            </p:cNvPr>
            <p:cNvSpPr/>
            <p:nvPr/>
          </p:nvSpPr>
          <p:spPr>
            <a:xfrm>
              <a:off x="3965760" y="3179160"/>
              <a:ext cx="2182320" cy="191520"/>
            </a:xfrm>
            <a:custGeom>
              <a:avLst/>
              <a:gdLst/>
              <a:ahLst/>
              <a:cxnLst/>
              <a:rect l="0" t="0" r="r" b="b"/>
              <a:pathLst>
                <a:path w="6062" h="532">
                  <a:moveTo>
                    <a:pt x="0" y="531"/>
                  </a:moveTo>
                  <a:lnTo>
                    <a:pt x="6061" y="531"/>
                  </a:lnTo>
                  <a:lnTo>
                    <a:pt x="6061" y="0"/>
                  </a:lnTo>
                  <a:lnTo>
                    <a:pt x="0" y="0"/>
                  </a:lnTo>
                  <a:lnTo>
                    <a:pt x="0" y="531"/>
                  </a:lnTo>
                </a:path>
              </a:pathLst>
            </a:custGeom>
            <a:grpFill/>
            <a:ln>
              <a:noFill/>
            </a:ln>
          </p:spPr>
          <p:txBody>
            <a:bodyPr/>
            <a:lstStyle/>
            <a:p>
              <a:endParaRPr lang="en-GB" sz="1350"/>
            </a:p>
          </p:txBody>
        </p:sp>
      </p:gr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algn="ctr" defTabSz="685800" rtl="0" eaLnBrk="1" latinLnBrk="0" hangingPunct="1">
              <a:defRPr lang="en-US" sz="4050" b="1" kern="1200" dirty="0" smtClean="0">
                <a:solidFill>
                  <a:schemeClr val="bg1"/>
                </a:solidFill>
                <a:latin typeface="Nunito Sans ExtraBold" pitchFamily="2" charset="77"/>
                <a:ea typeface="+mn-ea"/>
                <a:cs typeface="+mn-cs"/>
              </a:defRPr>
            </a:lvl1pPr>
          </a:lstStyle>
          <a:p>
            <a:pPr lvl="0"/>
            <a:r>
              <a:rPr lang="en-US"/>
              <a:t>Parent Engagement Workshop</a:t>
            </a:r>
          </a:p>
        </p:txBody>
      </p:sp>
    </p:spTree>
    <p:extLst>
      <p:ext uri="{BB962C8B-B14F-4D97-AF65-F5344CB8AC3E}">
        <p14:creationId xmlns:p14="http://schemas.microsoft.com/office/powerpoint/2010/main" val="60945242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9" name="object 2"/>
          <p:cNvSpPr txBox="1"/>
          <p:nvPr userDrawn="1"/>
        </p:nvSpPr>
        <p:spPr>
          <a:xfrm>
            <a:off x="2266950" y="4034726"/>
            <a:ext cx="2558415" cy="636270"/>
          </a:xfrm>
          <a:prstGeom prst="rect">
            <a:avLst/>
          </a:prstGeom>
        </p:spPr>
        <p:txBody>
          <a:bodyPr vert="horz" wrap="square" lIns="0" tIns="9525" rIns="0" bIns="0" rtlCol="0">
            <a:spAutoFit/>
          </a:bodyPr>
          <a:lstStyle/>
          <a:p>
            <a:pPr marL="9525">
              <a:lnSpc>
                <a:spcPct val="100000"/>
              </a:lnSpc>
              <a:spcBef>
                <a:spcPts val="75"/>
              </a:spcBef>
            </a:pPr>
            <a:r>
              <a:rPr sz="4050" b="0" i="0" spc="-4">
                <a:solidFill>
                  <a:srgbClr val="FFFFFF"/>
                </a:solidFill>
                <a:latin typeface="Nunito Sans Black" pitchFamily="2" charset="77"/>
                <a:ea typeface="Nunito Sans Black" charset="0"/>
                <a:cs typeface="Nunito Sans Black" charset="0"/>
              </a:rPr>
              <a:t>Thank</a:t>
            </a:r>
            <a:r>
              <a:rPr sz="4050" b="0" i="0" spc="-30">
                <a:solidFill>
                  <a:srgbClr val="FFFFFF"/>
                </a:solidFill>
                <a:latin typeface="Nunito Sans Black" pitchFamily="2" charset="77"/>
                <a:ea typeface="Nunito Sans Black" charset="0"/>
                <a:cs typeface="Nunito Sans Black" charset="0"/>
              </a:rPr>
              <a:t> </a:t>
            </a:r>
            <a:r>
              <a:rPr sz="4050" b="0" i="0" spc="-98">
                <a:solidFill>
                  <a:srgbClr val="FFFFFF"/>
                </a:solidFill>
                <a:latin typeface="Nunito Sans Black" pitchFamily="2" charset="77"/>
                <a:ea typeface="Nunito Sans Black" charset="0"/>
                <a:cs typeface="Nunito Sans Black" charset="0"/>
              </a:rPr>
              <a:t>you</a:t>
            </a:r>
            <a:endParaRPr sz="4050" b="0" i="0">
              <a:latin typeface="Nunito Sans Black" pitchFamily="2" charset="77"/>
              <a:ea typeface="Nunito Sans Black" charset="0"/>
              <a:cs typeface="Nunito Sans Black" charset="0"/>
            </a:endParaRPr>
          </a:p>
        </p:txBody>
      </p:sp>
      <p:grpSp>
        <p:nvGrpSpPr>
          <p:cNvPr id="20" name="Group 19"/>
          <p:cNvGrpSpPr/>
          <p:nvPr userDrawn="1"/>
        </p:nvGrpSpPr>
        <p:grpSpPr>
          <a:xfrm>
            <a:off x="10077450" y="359569"/>
            <a:ext cx="1752622" cy="493120"/>
            <a:chOff x="228240" y="2152440"/>
            <a:chExt cx="10101600" cy="2842200"/>
          </a:xfrm>
          <a:solidFill>
            <a:schemeClr val="bg1"/>
          </a:solidFill>
        </p:grpSpPr>
        <p:sp>
          <p:nvSpPr>
            <p:cNvPr id="2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118229792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41" name="Group 40"/>
          <p:cNvGrpSpPr/>
          <p:nvPr userDrawn="1"/>
        </p:nvGrpSpPr>
        <p:grpSpPr>
          <a:xfrm>
            <a:off x="10077450" y="359569"/>
            <a:ext cx="1752622" cy="493120"/>
            <a:chOff x="228240" y="2152440"/>
            <a:chExt cx="10101600" cy="2842200"/>
          </a:xfrm>
          <a:solidFill>
            <a:schemeClr val="bg1"/>
          </a:solidFill>
        </p:grpSpPr>
        <p:sp>
          <p:nvSpPr>
            <p:cNvPr id="4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5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grpSp>
        <p:nvGrpSpPr>
          <p:cNvPr id="31" name="Group 30"/>
          <p:cNvGrpSpPr/>
          <p:nvPr userDrawn="1"/>
        </p:nvGrpSpPr>
        <p:grpSpPr>
          <a:xfrm>
            <a:off x="3271332" y="886666"/>
            <a:ext cx="5649337" cy="5084669"/>
            <a:chOff x="6508960" y="2108202"/>
            <a:chExt cx="3238386" cy="2914699"/>
          </a:xfrm>
        </p:grpSpPr>
        <p:sp>
          <p:nvSpPr>
            <p:cNvPr id="32"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33"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34"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35"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36"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15206270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38" name="Group 37"/>
          <p:cNvGrpSpPr/>
          <p:nvPr userDrawn="1"/>
        </p:nvGrpSpPr>
        <p:grpSpPr>
          <a:xfrm>
            <a:off x="3271332" y="886666"/>
            <a:ext cx="5649337" cy="5084669"/>
            <a:chOff x="6508960" y="2108202"/>
            <a:chExt cx="3238386" cy="2914699"/>
          </a:xfrm>
        </p:grpSpPr>
        <p:sp>
          <p:nvSpPr>
            <p:cNvPr id="39"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40"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53"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54"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55"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86096471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1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a:xfrm>
            <a:off x="4312205" y="6390227"/>
            <a:ext cx="113680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37" name="Group 36"/>
          <p:cNvGrpSpPr/>
          <p:nvPr userDrawn="1"/>
        </p:nvGrpSpPr>
        <p:grpSpPr>
          <a:xfrm>
            <a:off x="8134503" y="5454243"/>
            <a:ext cx="3704437" cy="1042285"/>
            <a:chOff x="228240" y="2152440"/>
            <a:chExt cx="10101600" cy="2842200"/>
          </a:xfrm>
          <a:solidFill>
            <a:schemeClr val="tx2"/>
          </a:solidFill>
        </p:grpSpPr>
        <p:sp>
          <p:nvSpPr>
            <p:cNvPr id="4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4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406460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esentation by white">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tx1"/>
                </a:solidFill>
                <a:latin typeface="Nunito Sans Black" charset="0"/>
                <a:ea typeface="Nunito Sans Black" charset="0"/>
                <a:cs typeface="Nunito Sans Black" charset="0"/>
              </a:defRPr>
            </a:lvl1pPr>
          </a:lstStyle>
          <a:p>
            <a:r>
              <a:rPr lang="en-US"/>
              <a:t>Natalie Boarer</a:t>
            </a:r>
            <a:br>
              <a:rPr lang="en-US"/>
            </a:br>
            <a:r>
              <a:rPr lang="en-US"/>
              <a:t>Growth &amp; Development Officer</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latin typeface="Nunito Sans" charset="0"/>
                <a:ea typeface="Nunito Sans" charset="0"/>
                <a:cs typeface="Nunito Sans" charset="0"/>
              </a:rPr>
              <a:t>A </a:t>
            </a:r>
            <a:r>
              <a:rPr lang="en-US" sz="1350" b="0" i="0" spc="0">
                <a:latin typeface="Nunito Sans" charset="0"/>
                <a:ea typeface="Nunito Sans" charset="0"/>
                <a:cs typeface="Nunito Sans" charset="0"/>
              </a:rPr>
              <a:t>presentation</a:t>
            </a:r>
            <a:r>
              <a:rPr lang="en-US" sz="1350" b="0" i="0" spc="-143">
                <a:latin typeface="Nunito Sans" charset="0"/>
                <a:ea typeface="Nunito Sans" charset="0"/>
                <a:cs typeface="Nunito Sans" charset="0"/>
              </a:rPr>
              <a:t> </a:t>
            </a:r>
            <a:r>
              <a:rPr lang="en-US" sz="1350" b="0" i="0" spc="11">
                <a:latin typeface="Nunito Sans" charset="0"/>
                <a:ea typeface="Nunito Sans" charset="0"/>
                <a:cs typeface="Nunito Sans" charset="0"/>
              </a:rPr>
              <a:t>by</a:t>
            </a:r>
            <a:endParaRPr lang="en-US" sz="1350" b="0" i="0">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tx2"/>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2" name="TextBox 21"/>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tx2"/>
                </a:solidFill>
                <a:latin typeface="Nunito Sans Black" charset="0"/>
                <a:ea typeface="Nunito Sans Black" charset="0"/>
                <a:cs typeface="Nunito Sans Black" charset="0"/>
              </a:rPr>
              <a:t>Do more.</a:t>
            </a:r>
          </a:p>
          <a:p>
            <a:pPr>
              <a:lnSpc>
                <a:spcPts val="4950"/>
              </a:lnSpc>
            </a:pPr>
            <a:r>
              <a:rPr lang="en-GB" sz="5250" b="0" i="0" kern="1200" spc="-146" baseline="0">
                <a:solidFill>
                  <a:schemeClr val="tx2"/>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tx2"/>
                </a:solidFill>
                <a:latin typeface="Nunito Sans Black" charset="0"/>
                <a:ea typeface="Nunito Sans Black" charset="0"/>
                <a:cs typeface="Nunito Sans Black" charset="0"/>
              </a:rPr>
              <a:t>Be more.</a:t>
            </a: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resentation by purple">
    <p:bg>
      <p:bgPr>
        <a:solidFill>
          <a:schemeClr val="tx2"/>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solidFill>
                  <a:schemeClr val="bg1"/>
                </a:solidFill>
                <a:latin typeface="Nunito Sans" charset="0"/>
                <a:ea typeface="Nunito Sans" charset="0"/>
                <a:cs typeface="Nunito Sans" charset="0"/>
              </a:rPr>
              <a:t>A </a:t>
            </a:r>
            <a:r>
              <a:rPr lang="en-US" sz="1350" b="0" i="0" spc="0">
                <a:solidFill>
                  <a:schemeClr val="bg1"/>
                </a:solidFill>
                <a:latin typeface="Nunito Sans" charset="0"/>
                <a:ea typeface="Nunito Sans" charset="0"/>
                <a:cs typeface="Nunito Sans" charset="0"/>
              </a:rPr>
              <a:t>presentation</a:t>
            </a:r>
            <a:r>
              <a:rPr lang="en-US" sz="1350" b="0" i="0" spc="-143">
                <a:solidFill>
                  <a:schemeClr val="bg1"/>
                </a:solidFill>
                <a:latin typeface="Nunito Sans" charset="0"/>
                <a:ea typeface="Nunito Sans" charset="0"/>
                <a:cs typeface="Nunito Sans" charset="0"/>
              </a:rPr>
              <a:t> </a:t>
            </a:r>
            <a:r>
              <a:rPr lang="en-US" sz="1350" b="0" i="0" spc="11">
                <a:solidFill>
                  <a:schemeClr val="bg1"/>
                </a:solidFill>
                <a:latin typeface="Nunito Sans" charset="0"/>
                <a:ea typeface="Nunito Sans" charset="0"/>
                <a:cs typeface="Nunito Sans" charset="0"/>
              </a:rPr>
              <a:t>by</a:t>
            </a:r>
            <a:endParaRPr lang="en-US" sz="1350" b="0" i="0">
              <a:solidFill>
                <a:schemeClr val="bg1"/>
              </a:solidFill>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4" name="TextBox 23"/>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bg1"/>
                </a:solidFill>
                <a:latin typeface="Nunito Sans Black" charset="0"/>
                <a:ea typeface="Nunito Sans Black" charset="0"/>
                <a:cs typeface="Nunito Sans Black" charset="0"/>
              </a:rPr>
              <a:t>Do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906062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resentation by Imag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solidFill>
                  <a:schemeClr val="bg1"/>
                </a:solidFill>
                <a:latin typeface="Nunito Sans" charset="0"/>
                <a:ea typeface="Nunito Sans" charset="0"/>
                <a:cs typeface="Nunito Sans" charset="0"/>
              </a:rPr>
              <a:t>A </a:t>
            </a:r>
            <a:r>
              <a:rPr lang="en-US" sz="1350" b="0" i="0" spc="0">
                <a:solidFill>
                  <a:schemeClr val="bg1"/>
                </a:solidFill>
                <a:latin typeface="Nunito Sans" charset="0"/>
                <a:ea typeface="Nunito Sans" charset="0"/>
                <a:cs typeface="Nunito Sans" charset="0"/>
              </a:rPr>
              <a:t>presentation</a:t>
            </a:r>
            <a:r>
              <a:rPr lang="en-US" sz="1350" b="0" i="0" spc="-143">
                <a:solidFill>
                  <a:schemeClr val="bg1"/>
                </a:solidFill>
                <a:latin typeface="Nunito Sans" charset="0"/>
                <a:ea typeface="Nunito Sans" charset="0"/>
                <a:cs typeface="Nunito Sans" charset="0"/>
              </a:rPr>
              <a:t> </a:t>
            </a:r>
            <a:r>
              <a:rPr lang="en-US" sz="1350" b="0" i="0" spc="11">
                <a:solidFill>
                  <a:schemeClr val="bg1"/>
                </a:solidFill>
                <a:latin typeface="Nunito Sans" charset="0"/>
                <a:ea typeface="Nunito Sans" charset="0"/>
                <a:cs typeface="Nunito Sans" charset="0"/>
              </a:rPr>
              <a:t>by</a:t>
            </a:r>
            <a:endParaRPr lang="en-US" sz="1350" b="0" i="0">
              <a:solidFill>
                <a:schemeClr val="bg1"/>
              </a:solidFill>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3" name="TextBox 22"/>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bg1"/>
                </a:solidFill>
                <a:latin typeface="Nunito Sans Black" charset="0"/>
                <a:ea typeface="Nunito Sans Black" charset="0"/>
                <a:cs typeface="Nunito Sans Black" charset="0"/>
              </a:rPr>
              <a:t>Do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13162593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resentation by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solidFill>
                  <a:schemeClr val="bg1"/>
                </a:solidFill>
                <a:latin typeface="Nunito Sans" charset="0"/>
                <a:ea typeface="Nunito Sans" charset="0"/>
                <a:cs typeface="Nunito Sans" charset="0"/>
              </a:rPr>
              <a:t>A </a:t>
            </a:r>
            <a:r>
              <a:rPr lang="en-US" sz="1350" b="0" i="0" spc="0">
                <a:solidFill>
                  <a:schemeClr val="bg1"/>
                </a:solidFill>
                <a:latin typeface="Nunito Sans" charset="0"/>
                <a:ea typeface="Nunito Sans" charset="0"/>
                <a:cs typeface="Nunito Sans" charset="0"/>
              </a:rPr>
              <a:t>presentation</a:t>
            </a:r>
            <a:r>
              <a:rPr lang="en-US" sz="1350" b="0" i="0" spc="-143">
                <a:solidFill>
                  <a:schemeClr val="bg1"/>
                </a:solidFill>
                <a:latin typeface="Nunito Sans" charset="0"/>
                <a:ea typeface="Nunito Sans" charset="0"/>
                <a:cs typeface="Nunito Sans" charset="0"/>
              </a:rPr>
              <a:t> </a:t>
            </a:r>
            <a:r>
              <a:rPr lang="en-US" sz="1350" b="0" i="0" spc="11">
                <a:solidFill>
                  <a:schemeClr val="bg1"/>
                </a:solidFill>
                <a:latin typeface="Nunito Sans" charset="0"/>
                <a:ea typeface="Nunito Sans" charset="0"/>
                <a:cs typeface="Nunito Sans" charset="0"/>
              </a:rPr>
              <a:t>by</a:t>
            </a:r>
            <a:endParaRPr lang="en-US" sz="1350" b="0" i="0">
              <a:solidFill>
                <a:schemeClr val="bg1"/>
              </a:solidFill>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3" name="TextBox 22"/>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bg1"/>
                </a:solidFill>
                <a:latin typeface="Nunito Sans Black" charset="0"/>
                <a:ea typeface="Nunito Sans Black" charset="0"/>
                <a:cs typeface="Nunito Sans Black" charset="0"/>
              </a:rPr>
              <a:t>Do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81708701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4477066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80558827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31452437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28486466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mage right">
    <p:bg>
      <p:bgPr>
        <a:solidFill>
          <a:schemeClr val="accent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767573-5790-1D4B-AC14-953738E758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lnSpc>
                <a:spcPct val="100000"/>
              </a:lnSpc>
              <a:spcBef>
                <a:spcPts val="83"/>
              </a:spcBef>
            </a:pPr>
            <a:r>
              <a:rPr spc="56"/>
              <a:t>© </a:t>
            </a:r>
            <a:r>
              <a:rPr spc="-4"/>
              <a:t>The </a:t>
            </a:r>
            <a:r>
              <a:rPr spc="-15"/>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sp>
        <p:nvSpPr>
          <p:cNvPr id="7" name="Holder 7"/>
          <p:cNvSpPr>
            <a:spLocks noGrp="1"/>
          </p:cNvSpPr>
          <p:nvPr>
            <p:ph type="sldNum" sz="quarter" idx="7"/>
          </p:nvPr>
        </p:nvSpPr>
        <p:spPr/>
        <p:txBody>
          <a:bodyPr lIns="0" tIns="0" rIns="0" bIns="0"/>
          <a:lstStyle>
            <a:lvl1pPr>
              <a:defRPr sz="750" b="1" i="0">
                <a:solidFill>
                  <a:schemeClr val="bg1"/>
                </a:solidFill>
                <a:latin typeface="Arial"/>
                <a:cs typeface="Arial"/>
              </a:defRPr>
            </a:lvl1pPr>
          </a:lstStyle>
          <a:p>
            <a:pPr marL="19050">
              <a:lnSpc>
                <a:spcPct val="100000"/>
              </a:lnSpc>
              <a:spcBef>
                <a:spcPts val="83"/>
              </a:spcBef>
            </a:pPr>
            <a:fld id="{81D60167-4931-47E6-BA6A-407CBD079E47}" type="slidenum">
              <a:rPr spc="26" dirty="0"/>
              <a:pPr marL="19050">
                <a:lnSpc>
                  <a:spcPct val="100000"/>
                </a:lnSpc>
                <a:spcBef>
                  <a:spcPts val="83"/>
                </a:spcBef>
              </a:pPr>
              <a:t>‹#›</a:t>
            </a:fld>
            <a:endParaRPr spc="26"/>
          </a:p>
        </p:txBody>
      </p:sp>
      <p:grpSp>
        <p:nvGrpSpPr>
          <p:cNvPr id="8" name="Group 7"/>
          <p:cNvGrpSpPr/>
          <p:nvPr userDrawn="1"/>
        </p:nvGrpSpPr>
        <p:grpSpPr>
          <a:xfrm>
            <a:off x="10077450" y="359569"/>
            <a:ext cx="1752622" cy="493120"/>
            <a:chOff x="228240" y="2152440"/>
            <a:chExt cx="10101600" cy="2842200"/>
          </a:xfrm>
          <a:solidFill>
            <a:schemeClr val="tx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1"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2"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3"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4"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5"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6"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7"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18"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19"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0" name="object 17"/>
          <p:cNvSpPr txBox="1"/>
          <p:nvPr userDrawn="1"/>
        </p:nvSpPr>
        <p:spPr>
          <a:xfrm>
            <a:off x="345675" y="313808"/>
            <a:ext cx="2604611" cy="425116"/>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106737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mage left 1">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42EB2C-1017-3B4F-B40F-327EC03102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lnSpc>
                <a:spcPct val="100000"/>
              </a:lnSpc>
              <a:spcBef>
                <a:spcPts val="83"/>
              </a:spcBef>
            </a:pPr>
            <a:r>
              <a:rPr spc="56"/>
              <a:t>© </a:t>
            </a:r>
            <a:r>
              <a:rPr spc="-4"/>
              <a:t>The </a:t>
            </a:r>
            <a:r>
              <a:rPr spc="-15"/>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sp>
        <p:nvSpPr>
          <p:cNvPr id="7" name="Holder 7"/>
          <p:cNvSpPr>
            <a:spLocks noGrp="1"/>
          </p:cNvSpPr>
          <p:nvPr>
            <p:ph type="sldNum" sz="quarter" idx="7"/>
          </p:nvPr>
        </p:nvSpPr>
        <p:spPr/>
        <p:txBody>
          <a:bodyPr lIns="0" tIns="0" rIns="0" bIns="0"/>
          <a:lstStyle>
            <a:lvl1pPr>
              <a:defRPr sz="750" b="1" i="0">
                <a:solidFill>
                  <a:schemeClr val="bg1"/>
                </a:solidFill>
                <a:latin typeface="Arial"/>
                <a:cs typeface="Arial"/>
              </a:defRPr>
            </a:lvl1pPr>
          </a:lstStyle>
          <a:p>
            <a:pPr marL="19050">
              <a:lnSpc>
                <a:spcPct val="100000"/>
              </a:lnSpc>
              <a:spcBef>
                <a:spcPts val="83"/>
              </a:spcBef>
            </a:pPr>
            <a:fld id="{81D60167-4931-47E6-BA6A-407CBD079E47}" type="slidenum">
              <a:rPr spc="26" dirty="0"/>
              <a:pPr marL="19050">
                <a:lnSpc>
                  <a:spcPct val="100000"/>
                </a:lnSpc>
                <a:spcBef>
                  <a:spcPts val="83"/>
                </a:spcBef>
              </a:pPr>
              <a:t>‹#›</a:t>
            </a:fld>
            <a:endParaRPr spc="26"/>
          </a:p>
        </p:txBody>
      </p:sp>
      <p:grpSp>
        <p:nvGrpSpPr>
          <p:cNvPr id="8" name="Group 7"/>
          <p:cNvGrpSpPr/>
          <p:nvPr userDrawn="1"/>
        </p:nvGrpSpPr>
        <p:grpSpPr>
          <a:xfrm>
            <a:off x="10077450" y="359569"/>
            <a:ext cx="1752622" cy="493120"/>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1"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2"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3"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4"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5"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6"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7"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18"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19"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0" name="object 17"/>
          <p:cNvSpPr txBox="1"/>
          <p:nvPr userDrawn="1"/>
        </p:nvSpPr>
        <p:spPr>
          <a:xfrm>
            <a:off x="345675" y="313808"/>
            <a:ext cx="2604611" cy="425116"/>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tx1"/>
                </a:solidFill>
                <a:latin typeface="Nunito Sans Black" charset="0"/>
                <a:ea typeface="Nunito Sans Black" charset="0"/>
                <a:cs typeface="Nunito Sans Black" charset="0"/>
              </a:rPr>
              <a:t>Do </a:t>
            </a:r>
            <a:r>
              <a:rPr sz="1350" b="0" i="0" spc="0">
                <a:solidFill>
                  <a:schemeClr val="tx1"/>
                </a:solidFill>
                <a:latin typeface="Nunito Sans Black" charset="0"/>
                <a:ea typeface="Nunito Sans Black" charset="0"/>
                <a:cs typeface="Nunito Sans Black" charset="0"/>
              </a:rPr>
              <a:t>more. </a:t>
            </a:r>
            <a:r>
              <a:rPr sz="1350" b="0" i="0">
                <a:solidFill>
                  <a:schemeClr val="tx1"/>
                </a:solidFill>
                <a:latin typeface="Nunito Sans Black" charset="0"/>
                <a:ea typeface="Nunito Sans Black" charset="0"/>
                <a:cs typeface="Nunito Sans Black" charset="0"/>
              </a:rPr>
              <a:t>Share </a:t>
            </a:r>
            <a:r>
              <a:rPr sz="1350" b="0" i="0" spc="0">
                <a:solidFill>
                  <a:schemeClr val="tx1"/>
                </a:solidFill>
                <a:latin typeface="Nunito Sans Black" charset="0"/>
                <a:ea typeface="Nunito Sans Black" charset="0"/>
                <a:cs typeface="Nunito Sans Black" charset="0"/>
              </a:rPr>
              <a:t>more. </a:t>
            </a:r>
            <a:r>
              <a:rPr sz="1350" b="0" i="0" spc="-34">
                <a:solidFill>
                  <a:schemeClr val="tx1"/>
                </a:solidFill>
                <a:latin typeface="Nunito Sans Black" charset="0"/>
                <a:ea typeface="Nunito Sans Black" charset="0"/>
                <a:cs typeface="Nunito Sans Black" charset="0"/>
              </a:rPr>
              <a:t>Be</a:t>
            </a:r>
            <a:r>
              <a:rPr sz="1350" b="0" i="0" spc="-11">
                <a:solidFill>
                  <a:schemeClr val="tx1"/>
                </a:solidFill>
                <a:latin typeface="Nunito Sans Black" charset="0"/>
                <a:ea typeface="Nunito Sans Black" charset="0"/>
                <a:cs typeface="Nunito Sans Black" charset="0"/>
              </a:rPr>
              <a:t> </a:t>
            </a:r>
            <a:r>
              <a:rPr sz="1350" b="0" i="0" spc="0">
                <a:solidFill>
                  <a:schemeClr val="tx1"/>
                </a:solidFill>
                <a:latin typeface="Nunito Sans Black" charset="0"/>
                <a:ea typeface="Nunito Sans Black" charset="0"/>
                <a:cs typeface="Nunito Sans Black" charset="0"/>
              </a:rPr>
              <a:t>more.</a:t>
            </a:r>
            <a:endParaRPr sz="1350" b="0" i="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22834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Image left 2">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062655F-896F-9F4E-B95E-DECB96CEA3C1}"/>
              </a:ext>
            </a:extLst>
          </p:cNvPr>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248152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B8A749-EFBB-7042-B230-FB6C674CA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2875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2_Image left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BCF4C6-DBA2-5940-A2FD-BF58918453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solidFill>
                  <a:schemeClr val="tx1"/>
                </a:solidFill>
              </a:rPr>
              <a:t>18/02/2018</a:t>
            </a:r>
            <a:endParaRPr lang="mr-IN">
              <a:solidFill>
                <a:schemeClr val="tx1"/>
              </a:solidFill>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tx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209694722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4_Image left 2">
    <p:bg>
      <p:bgPr>
        <a:solidFill>
          <a:schemeClr val="bg1"/>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50D9913-7279-9243-A338-7CFA98C9B7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solidFill>
                  <a:schemeClr val="tx1"/>
                </a:solidFill>
              </a:rPr>
              <a:t>18/02/2018</a:t>
            </a:r>
            <a:endParaRPr lang="mr-IN">
              <a:solidFill>
                <a:schemeClr val="tx1"/>
              </a:solidFill>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5000" marR="3810" indent="-121500" algn="l" defTabSz="685800" rtl="0" eaLnBrk="1" latinLnBrk="0" hangingPunct="1">
              <a:lnSpc>
                <a:spcPts val="1950"/>
              </a:lnSpc>
              <a:spcBef>
                <a:spcPts val="315"/>
              </a:spcBef>
              <a:buFont typeface="Arial" charset="0"/>
              <a:buChar char="•"/>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Set the bullets</a:t>
            </a:r>
          </a:p>
        </p:txBody>
      </p:sp>
      <p:grpSp>
        <p:nvGrpSpPr>
          <p:cNvPr id="14" name="Group 13"/>
          <p:cNvGrpSpPr/>
          <p:nvPr userDrawn="1"/>
        </p:nvGrpSpPr>
        <p:grpSpPr>
          <a:xfrm>
            <a:off x="10077450" y="359569"/>
            <a:ext cx="1752622" cy="493120"/>
            <a:chOff x="228240" y="2152440"/>
            <a:chExt cx="10101600" cy="2842200"/>
          </a:xfrm>
          <a:solidFill>
            <a:schemeClr val="tx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133680682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_Image left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76AC0C-E607-EA49-96F3-AE92A977C4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solidFill>
                  <a:schemeClr val="tx1"/>
                </a:solidFill>
              </a:rPr>
              <a:t>18/02/2018</a:t>
            </a:r>
            <a:endParaRPr lang="mr-IN">
              <a:solidFill>
                <a:schemeClr val="tx1"/>
              </a:solidFill>
            </a:endParaRP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14" name="Group 13"/>
          <p:cNvGrpSpPr/>
          <p:nvPr userDrawn="1"/>
        </p:nvGrpSpPr>
        <p:grpSpPr>
          <a:xfrm>
            <a:off x="10077450" y="359569"/>
            <a:ext cx="1752622" cy="493120"/>
            <a:chOff x="228240" y="2152440"/>
            <a:chExt cx="10101600" cy="2842200"/>
          </a:xfrm>
          <a:solidFill>
            <a:schemeClr val="tx2"/>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7818590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2076209"/>
          </a:xfrm>
        </p:spPr>
        <p:txBody>
          <a:bodyPr wrap="square">
            <a:spAutoFit/>
          </a:bodyPr>
          <a:lstStyle>
            <a:lvl1pPr marL="13500" indent="0">
              <a:lnSpc>
                <a:spcPts val="2700"/>
              </a:lnSpc>
              <a:buFont typeface="Arial" panose="020B0604020202020204" pitchFamily="34" charset="0"/>
              <a:buNone/>
              <a:defRPr sz="2550"/>
            </a:lvl1pPr>
            <a:lvl2pPr marL="13500" indent="0">
              <a:lnSpc>
                <a:spcPts val="2700"/>
              </a:lnSpc>
              <a:buFont typeface="Arial" panose="020B0604020202020204" pitchFamily="34" charset="0"/>
              <a:buNone/>
              <a:defRPr sz="2550"/>
            </a:lvl2pPr>
            <a:lvl3pPr marL="13500" indent="0">
              <a:lnSpc>
                <a:spcPts val="2700"/>
              </a:lnSpc>
              <a:buFont typeface="Arial" panose="020B0604020202020204" pitchFamily="34" charset="0"/>
              <a:buNone/>
              <a:defRPr sz="2550"/>
            </a:lvl3pPr>
            <a:lvl4pPr marL="13500" indent="0">
              <a:lnSpc>
                <a:spcPts val="2700"/>
              </a:lnSpc>
              <a:buFont typeface="Arial" panose="020B0604020202020204" pitchFamily="34" charset="0"/>
              <a:buNone/>
              <a:defRPr sz="2550"/>
            </a:lvl4pPr>
            <a:lvl5pPr marL="13500" indent="0">
              <a:lnSpc>
                <a:spcPts val="2700"/>
              </a:lnSpc>
              <a:buFont typeface="Arial" panose="020B0604020202020204" pitchFamily="34" charset="0"/>
              <a:buNone/>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763308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2076209"/>
          </a:xfrm>
        </p:spPr>
        <p:txBody>
          <a:bodyPr wrap="square">
            <a:spAutoFit/>
          </a:bodyPr>
          <a:lstStyle>
            <a:lvl1pPr marL="13500" indent="0">
              <a:lnSpc>
                <a:spcPts val="2700"/>
              </a:lnSpc>
              <a:buClr>
                <a:schemeClr val="bg1"/>
              </a:buClr>
              <a:buFont typeface="Arial" panose="020B0604020202020204" pitchFamily="34" charset="0"/>
              <a:buNone/>
              <a:defRPr sz="2550">
                <a:solidFill>
                  <a:schemeClr val="bg1"/>
                </a:solidFill>
              </a:defRPr>
            </a:lvl1pPr>
            <a:lvl2pPr marL="13500" indent="0">
              <a:lnSpc>
                <a:spcPts val="2700"/>
              </a:lnSpc>
              <a:buClr>
                <a:schemeClr val="bg1"/>
              </a:buClr>
              <a:buFont typeface="Arial" panose="020B0604020202020204" pitchFamily="34" charset="0"/>
              <a:buNone/>
              <a:defRPr sz="2550">
                <a:solidFill>
                  <a:schemeClr val="bg1"/>
                </a:solidFill>
              </a:defRPr>
            </a:lvl2pPr>
            <a:lvl3pPr marL="13500" indent="0">
              <a:lnSpc>
                <a:spcPts val="2700"/>
              </a:lnSpc>
              <a:buClr>
                <a:schemeClr val="bg1"/>
              </a:buClr>
              <a:buFont typeface="Arial" panose="020B0604020202020204" pitchFamily="34" charset="0"/>
              <a:buNone/>
              <a:defRPr sz="2550">
                <a:solidFill>
                  <a:schemeClr val="bg1"/>
                </a:solidFill>
              </a:defRPr>
            </a:lvl3pPr>
            <a:lvl4pPr marL="13500" indent="0">
              <a:lnSpc>
                <a:spcPts val="2700"/>
              </a:lnSpc>
              <a:buClr>
                <a:schemeClr val="bg1"/>
              </a:buClr>
              <a:buFont typeface="Arial" panose="020B0604020202020204" pitchFamily="34" charset="0"/>
              <a:buNone/>
              <a:defRPr sz="2550">
                <a:solidFill>
                  <a:schemeClr val="bg1"/>
                </a:solidFill>
              </a:defRPr>
            </a:lvl4pPr>
            <a:lvl5pPr marL="13500" indent="0">
              <a:lnSpc>
                <a:spcPts val="2700"/>
              </a:lnSpc>
              <a:buClr>
                <a:schemeClr val="bg1"/>
              </a:buClr>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74168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382551"/>
            <a:ext cx="7944437" cy="2691763"/>
          </a:xfrm>
        </p:spPr>
        <p:txBody>
          <a:bodyPr wrap="square" anchor="ctr" anchorCtr="0">
            <a:spAutoFit/>
          </a:bodyPr>
          <a:lstStyle>
            <a:lvl1pPr marL="13500" indent="0">
              <a:lnSpc>
                <a:spcPts val="2700"/>
              </a:lnSpc>
              <a:buFont typeface="Arial" panose="020B0604020202020204" pitchFamily="34" charset="0"/>
              <a:buNone/>
              <a:defRPr sz="2550"/>
            </a:lvl1pPr>
            <a:lvl2pPr marL="13500" indent="0">
              <a:lnSpc>
                <a:spcPts val="5100"/>
              </a:lnSpc>
              <a:buFont typeface="Arial" panose="020B0604020202020204" pitchFamily="34" charset="0"/>
              <a:buNone/>
              <a:defRPr sz="4800"/>
            </a:lvl2pPr>
            <a:lvl3pPr marL="13500" indent="0">
              <a:lnSpc>
                <a:spcPts val="2700"/>
              </a:lnSpc>
              <a:buFont typeface="Arial" panose="020B0604020202020204" pitchFamily="34" charset="0"/>
              <a:buNone/>
              <a:defRPr sz="2550"/>
            </a:lvl3pPr>
            <a:lvl4pPr marL="13500" indent="0">
              <a:lnSpc>
                <a:spcPts val="5100"/>
              </a:lnSpc>
              <a:buFont typeface="Arial" panose="020B0604020202020204" pitchFamily="34" charset="0"/>
              <a:buNone/>
              <a:defRPr sz="4800"/>
            </a:lvl4pPr>
            <a:lvl5pPr marL="13500" indent="0">
              <a:lnSpc>
                <a:spcPts val="2700"/>
              </a:lnSpc>
              <a:buFont typeface="Arial" panose="020B0604020202020204" pitchFamily="34" charset="0"/>
              <a:buNone/>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040203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382551"/>
            <a:ext cx="7944437" cy="2691763"/>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72553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4168037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9929022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2pPr marL="0">
              <a:lnSpc>
                <a:spcPts val="1500"/>
              </a:lnSpc>
              <a:defRPr sz="1350" b="0" i="0">
                <a:latin typeface="Nunito Sans" pitchFamily="2" charset="77"/>
              </a:defRPr>
            </a:lvl2pPr>
            <a:lvl3pPr marL="0">
              <a:lnSpc>
                <a:spcPts val="1500"/>
              </a:lnSpc>
              <a:defRPr sz="1350"/>
            </a:lvl3pPr>
            <a:lvl4pPr>
              <a:defRPr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85455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a:defRPr>
                <a:solidFill>
                  <a:schemeClr val="bg1"/>
                </a:solidFill>
              </a:defRPr>
            </a:lvl1pPr>
            <a:lvl2pPr marL="0">
              <a:lnSpc>
                <a:spcPts val="1500"/>
              </a:lnSpc>
              <a:defRPr sz="1350" b="0" i="0">
                <a:solidFill>
                  <a:schemeClr val="bg1"/>
                </a:solidFill>
                <a:latin typeface="Nunito Sans" pitchFamily="2" charset="77"/>
              </a:defRPr>
            </a:lvl2pPr>
            <a:lvl3pPr marL="0">
              <a:lnSpc>
                <a:spcPts val="1500"/>
              </a:lnSpc>
              <a:defRPr sz="1350">
                <a:solidFill>
                  <a:schemeClr val="bg1"/>
                </a:solidFill>
              </a:defRPr>
            </a:lvl3pPr>
            <a:lvl4pPr>
              <a:defRPr b="1" i="0">
                <a:solidFill>
                  <a:schemeClr val="bg1"/>
                </a:solidFill>
                <a:latin typeface="Nunito Sans" pitchFamily="2" charset="77"/>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6245185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Dwayne Fields</a:t>
            </a:r>
          </a:p>
          <a:p>
            <a:pPr lvl="0"/>
            <a:r>
              <a:rPr lang="en-US"/>
              <a:t>Scout Ambassador</a:t>
            </a:r>
          </a:p>
          <a:p>
            <a:pPr lvl="1"/>
            <a:r>
              <a:rPr lang="en-US"/>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Helen Glover</a:t>
            </a:r>
          </a:p>
          <a:p>
            <a:pPr lvl="0"/>
            <a:r>
              <a:rPr lang="en-US"/>
              <a:t>Scout Ambassador</a:t>
            </a:r>
          </a:p>
          <a:p>
            <a:pPr lvl="1"/>
            <a:r>
              <a:rPr lang="en-US"/>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Tim Peake</a:t>
            </a:r>
          </a:p>
          <a:p>
            <a:pPr lvl="0"/>
            <a:r>
              <a:rPr lang="en-US"/>
              <a:t>Scout Ambassador </a:t>
            </a:r>
          </a:p>
          <a:p>
            <a:pPr lvl="1"/>
            <a:r>
              <a:rPr lang="en-US"/>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Bear </a:t>
            </a:r>
            <a:r>
              <a:rPr lang="en-US" err="1"/>
              <a:t>Grylls</a:t>
            </a:r>
            <a:r>
              <a:rPr lang="en-US"/>
              <a:t> </a:t>
            </a:r>
          </a:p>
          <a:p>
            <a:pPr lvl="0"/>
            <a:r>
              <a:rPr lang="en-US"/>
              <a:t>Chief Scout </a:t>
            </a:r>
          </a:p>
          <a:p>
            <a:pPr lvl="1"/>
            <a:r>
              <a:rPr lang="en-US"/>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print"/>
            <a:stretch>
              <a:fillRect/>
            </a:stretch>
          </a:blipFill>
        </p:spPr>
        <p:txBody>
          <a:bodyPr wrap="square" lIns="0" tIns="0" rIns="0" bIns="0" rtlCol="0"/>
          <a:lstStyle/>
          <a:p>
            <a:endParaRPr sz="1350"/>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print"/>
            <a:stretch>
              <a:fillRect/>
            </a:stretch>
          </a:blipFill>
        </p:spPr>
        <p:txBody>
          <a:bodyPr wrap="square" lIns="0" tIns="0" rIns="0" bIns="0" rtlCol="0"/>
          <a:lstStyle/>
          <a:p>
            <a:endParaRPr sz="1350"/>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10476294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p:nvPr>
        </p:nvSpPr>
        <p:spPr>
          <a:xfrm>
            <a:off x="2458641" y="1829107"/>
            <a:ext cx="1512094" cy="1142693"/>
          </a:xfrm>
          <a:prstGeom prst="rect">
            <a:avLst/>
          </a:prstGeom>
        </p:spPr>
        <p:txBody>
          <a:bodyPr/>
          <a:lstStyle/>
          <a:p>
            <a:r>
              <a:rPr lang="en-US"/>
              <a:t>Click icon to add picture</a:t>
            </a:r>
            <a:endParaRPr lang="en-GB"/>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p:nvPr>
        </p:nvSpPr>
        <p:spPr>
          <a:xfrm>
            <a:off x="4375356" y="1829107"/>
            <a:ext cx="1512094" cy="1142693"/>
          </a:xfrm>
          <a:prstGeom prst="rect">
            <a:avLst/>
          </a:prstGeom>
        </p:spPr>
        <p:txBody>
          <a:bodyPr/>
          <a:lstStyle/>
          <a:p>
            <a:r>
              <a:rPr lang="en-US"/>
              <a:t>Click icon to add picture</a:t>
            </a:r>
            <a:endParaRPr lang="en-GB"/>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p:nvPr>
        </p:nvSpPr>
        <p:spPr>
          <a:xfrm>
            <a:off x="6292641" y="1829107"/>
            <a:ext cx="1512094" cy="1142693"/>
          </a:xfrm>
          <a:prstGeom prst="rect">
            <a:avLst/>
          </a:prstGeom>
        </p:spPr>
        <p:txBody>
          <a:bodyPr/>
          <a:lstStyle/>
          <a:p>
            <a:r>
              <a:rPr lang="en-US"/>
              <a:t>Click icon to add picture</a:t>
            </a:r>
            <a:endParaRPr lang="en-GB"/>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p:nvPr>
        </p:nvSpPr>
        <p:spPr>
          <a:xfrm>
            <a:off x="8209927" y="1829107"/>
            <a:ext cx="1512094" cy="1142693"/>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45287338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a:lnSpc>
                <a:spcPts val="4800"/>
              </a:lnSpc>
              <a:spcBef>
                <a:spcPts val="0"/>
              </a:spcBef>
              <a:defRPr sz="4050">
                <a:solidFill>
                  <a:schemeClr val="bg1"/>
                </a:solidFill>
              </a:defRPr>
            </a:lvl1pPr>
            <a:lvl2pPr marL="0">
              <a:lnSpc>
                <a:spcPts val="4800"/>
              </a:lnSpc>
              <a:spcBef>
                <a:spcPts val="0"/>
              </a:spcBef>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7676670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US"/>
              <a:t>18/02/2018</a:t>
            </a:r>
            <a:endParaRPr lang="mr-IN"/>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Tree>
    <p:extLst>
      <p:ext uri="{BB962C8B-B14F-4D97-AF65-F5344CB8AC3E}">
        <p14:creationId xmlns:p14="http://schemas.microsoft.com/office/powerpoint/2010/main" val="108574178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Parent Engagement Workshop</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en-US"/>
              <a:t>18/02/2018</a:t>
            </a:r>
            <a:endParaRPr lang="mr-IN"/>
          </a:p>
        </p:txBody>
      </p:sp>
      <p:sp>
        <p:nvSpPr>
          <p:cNvPr id="9" name="Footer Placeholder 8"/>
          <p:cNvSpPr>
            <a:spLocks noGrp="1"/>
          </p:cNvSpPr>
          <p:nvPr>
            <p:ph type="ftr" sz="quarter" idx="11"/>
          </p:nvPr>
        </p:nvSpPr>
        <p:spPr/>
        <p:txBody>
          <a:bodyPr/>
          <a:lstStyle>
            <a:lvl1pPr>
              <a:defRPr>
                <a:solidFill>
                  <a:schemeClr val="tx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Tree>
    <p:extLst>
      <p:ext uri="{BB962C8B-B14F-4D97-AF65-F5344CB8AC3E}">
        <p14:creationId xmlns:p14="http://schemas.microsoft.com/office/powerpoint/2010/main" val="370853880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a:t>Click to insert image</a:t>
            </a:r>
          </a:p>
          <a:p>
            <a:r>
              <a:rPr lang="en-GB"/>
              <a:t>The optimum image size is 640 x 720 pixels at 96 dpi</a:t>
            </a:r>
          </a:p>
        </p:txBody>
      </p:sp>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spcBef>
                <a:spcPts val="83"/>
              </a:spcBef>
            </a:pPr>
            <a:r>
              <a:rPr lang="en-GB" spc="56">
                <a:latin typeface="Nunito Sans" panose="00000500000000000000" pitchFamily="2" charset="0"/>
              </a:rPr>
              <a:t>© </a:t>
            </a:r>
            <a:r>
              <a:rPr lang="en-GB" spc="-4">
                <a:latin typeface="Nunito Sans" panose="00000500000000000000" pitchFamily="2" charset="0"/>
              </a:rPr>
              <a:t>The </a:t>
            </a:r>
            <a:r>
              <a:rPr lang="en-GB" spc="-15">
                <a:latin typeface="Nunito Sans" panose="00000500000000000000" pitchFamily="2" charset="0"/>
              </a:rPr>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a:solidFill>
                  <a:schemeClr val="bg1"/>
                </a:solidFill>
              </a:rPr>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49">
              <a:spcBef>
                <a:spcPts val="83"/>
              </a:spcBef>
            </a:pPr>
            <a:fld id="{81D60167-4931-47E6-BA6A-407CBD079E47}" type="slidenum">
              <a:rPr lang="en-GB" spc="26" smtClean="0"/>
              <a:pPr marL="19049">
                <a:spcBef>
                  <a:spcPts val="83"/>
                </a:spcBef>
              </a:pPr>
              <a:t>‹#›</a:t>
            </a:fld>
            <a:endParaRPr lang="en-GB" spc="26"/>
          </a:p>
        </p:txBody>
      </p:sp>
      <p:sp>
        <p:nvSpPr>
          <p:cNvPr id="20" name="object 17"/>
          <p:cNvSpPr txBox="1"/>
          <p:nvPr userDrawn="1"/>
        </p:nvSpPr>
        <p:spPr>
          <a:xfrm>
            <a:off x="345676" y="313810"/>
            <a:ext cx="2604611" cy="425116"/>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783"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783"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783"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783"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783"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0" y="360364"/>
            <a:ext cx="1745806" cy="492325"/>
          </a:xfrm>
          <a:prstGeom prst="rect">
            <a:avLst/>
          </a:prstGeom>
        </p:spPr>
      </p:pic>
    </p:spTree>
    <p:extLst>
      <p:ext uri="{BB962C8B-B14F-4D97-AF65-F5344CB8AC3E}">
        <p14:creationId xmlns:p14="http://schemas.microsoft.com/office/powerpoint/2010/main" val="29911472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userDrawn="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a:t>Click to insert image</a:t>
            </a:r>
          </a:p>
          <a:p>
            <a:r>
              <a:rPr lang="en-GB"/>
              <a:t>The optimum image size is 640 x 720 pixels at 96 dpi</a:t>
            </a:r>
          </a:p>
        </p:txBody>
      </p:sp>
      <p:sp>
        <p:nvSpPr>
          <p:cNvPr id="2" name="Holder 2"/>
          <p:cNvSpPr>
            <a:spLocks noGrp="1"/>
          </p:cNvSpPr>
          <p:nvPr>
            <p:ph type="ctrTitle" hasCustomPrompt="1"/>
          </p:nvPr>
        </p:nvSpPr>
        <p:spPr>
          <a:xfrm>
            <a:off x="345676" y="257303"/>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6" y="534301"/>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783"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49">
              <a:spcBef>
                <a:spcPts val="83"/>
              </a:spcBef>
            </a:pPr>
            <a:fld id="{81D60167-4931-47E6-BA6A-407CBD079E47}" type="slidenum">
              <a:rPr lang="uk-UA" spc="26" smtClean="0"/>
              <a:pPr marL="19049">
                <a:spcBef>
                  <a:spcPts val="83"/>
                </a:spcBef>
              </a:pPr>
              <a:t>‹#›</a:t>
            </a:fld>
            <a:endParaRPr lang="uk-UA" spc="26"/>
          </a:p>
        </p:txBody>
      </p:sp>
      <p:sp>
        <p:nvSpPr>
          <p:cNvPr id="13" name="Text Placeholder 23"/>
          <p:cNvSpPr>
            <a:spLocks noGrp="1"/>
          </p:cNvSpPr>
          <p:nvPr>
            <p:ph type="body" sz="quarter" idx="10"/>
          </p:nvPr>
        </p:nvSpPr>
        <p:spPr>
          <a:xfrm>
            <a:off x="1158000" y="1620001"/>
            <a:ext cx="3780000" cy="4502943"/>
          </a:xfrm>
          <a:prstGeom prst="rect">
            <a:avLst/>
          </a:prstGeom>
        </p:spPr>
        <p:txBody>
          <a:bodyPr>
            <a:noAutofit/>
          </a:bodyPr>
          <a:lstStyle>
            <a:lvl1pPr marL="10800" marR="3810" indent="0" algn="l" defTabSz="685783"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783"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783"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783"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783"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70"/>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1" y="360363"/>
            <a:ext cx="1745805" cy="492324"/>
          </a:xfrm>
          <a:prstGeom prst="rect">
            <a:avLst/>
          </a:prstGeom>
        </p:spPr>
      </p:pic>
    </p:spTree>
    <p:extLst>
      <p:ext uri="{BB962C8B-B14F-4D97-AF65-F5344CB8AC3E}">
        <p14:creationId xmlns:p14="http://schemas.microsoft.com/office/powerpoint/2010/main" val="388659813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6" y="257303"/>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6" y="534301"/>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783"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49">
              <a:spcBef>
                <a:spcPts val="83"/>
              </a:spcBef>
            </a:pPr>
            <a:fld id="{81D60167-4931-47E6-BA6A-407CBD079E47}" type="slidenum">
              <a:rPr lang="uk-UA" spc="26" smtClean="0"/>
              <a:pPr marL="19049">
                <a:spcBef>
                  <a:spcPts val="83"/>
                </a:spcBef>
              </a:pPr>
              <a:t>‹#›</a:t>
            </a:fld>
            <a:endParaRPr lang="uk-UA" spc="26"/>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900"/>
            <a:ext cx="11491396" cy="4882727"/>
          </a:xfrm>
        </p:spPr>
        <p:txBody>
          <a:bodyPr anchor="ctr"/>
          <a:lstStyle>
            <a:lvl1pPr marL="10800" indent="0" algn="ctr">
              <a:buNone/>
              <a:defRPr b="0">
                <a:solidFill>
                  <a:schemeClr val="bg1"/>
                </a:solidFill>
              </a:defRPr>
            </a:lvl1pPr>
          </a:lstStyle>
          <a:p>
            <a:r>
              <a:rPr lang="en-GB"/>
              <a:t>Click to add media</a:t>
            </a:r>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7" y="360364"/>
            <a:ext cx="1745790" cy="492320"/>
          </a:xfrm>
          <a:prstGeom prst="rect">
            <a:avLst/>
          </a:prstGeom>
        </p:spPr>
      </p:pic>
    </p:spTree>
    <p:extLst>
      <p:ext uri="{BB962C8B-B14F-4D97-AF65-F5344CB8AC3E}">
        <p14:creationId xmlns:p14="http://schemas.microsoft.com/office/powerpoint/2010/main" val="382494085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userDrawn="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6" y="257303"/>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6" y="534301"/>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783"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49">
              <a:spcBef>
                <a:spcPts val="83"/>
              </a:spcBef>
            </a:pPr>
            <a:fld id="{81D60167-4931-47E6-BA6A-407CBD079E47}" type="slidenum">
              <a:rPr lang="uk-UA" spc="26" smtClean="0"/>
              <a:pPr marL="19049">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3" y="1801910"/>
            <a:ext cx="7944437" cy="2076209"/>
          </a:xfrm>
        </p:spPr>
        <p:txBody>
          <a:bodyPr wrap="square">
            <a:spAutoFit/>
          </a:bodyPr>
          <a:lstStyle>
            <a:lvl1pPr marL="269993" indent="-269868">
              <a:lnSpc>
                <a:spcPts val="2700"/>
              </a:lnSpc>
              <a:buFont typeface="Arial" panose="020B0604020202020204" pitchFamily="34" charset="0"/>
              <a:buChar char="•"/>
              <a:tabLst/>
              <a:defRPr sz="2550"/>
            </a:lvl1pPr>
            <a:lvl2pPr marL="269993" indent="-269868">
              <a:lnSpc>
                <a:spcPts val="2700"/>
              </a:lnSpc>
              <a:buFont typeface="Arial" panose="020B0604020202020204" pitchFamily="34" charset="0"/>
              <a:buChar char="•"/>
              <a:tabLst/>
              <a:defRPr sz="2550"/>
            </a:lvl2pPr>
            <a:lvl3pPr marL="269993" indent="-269868">
              <a:lnSpc>
                <a:spcPts val="2700"/>
              </a:lnSpc>
              <a:buFont typeface="Arial" panose="020B0604020202020204" pitchFamily="34" charset="0"/>
              <a:buChar char="•"/>
              <a:tabLst/>
              <a:defRPr sz="2550"/>
            </a:lvl3pPr>
            <a:lvl4pPr marL="269993" indent="-269868">
              <a:lnSpc>
                <a:spcPts val="2700"/>
              </a:lnSpc>
              <a:buFont typeface="Arial" panose="020B0604020202020204" pitchFamily="34" charset="0"/>
              <a:buChar char="•"/>
              <a:tabLst/>
              <a:defRPr sz="2550"/>
            </a:lvl4pPr>
            <a:lvl5pPr marL="269993" indent="-269868">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84683" y="360363"/>
            <a:ext cx="1745801" cy="492324"/>
          </a:xfrm>
          <a:prstGeom prst="rect">
            <a:avLst/>
          </a:prstGeom>
        </p:spPr>
      </p:pic>
    </p:spTree>
    <p:extLst>
      <p:ext uri="{BB962C8B-B14F-4D97-AF65-F5344CB8AC3E}">
        <p14:creationId xmlns:p14="http://schemas.microsoft.com/office/powerpoint/2010/main" val="603795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56184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userDrawn="1">
  <p:cSld name="2_Light Image right 2">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33A948-9F86-A744-9D96-BD73A12BB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9" y="0"/>
            <a:ext cx="12189023" cy="6858000"/>
          </a:xfrm>
          <a:prstGeom prst="rect">
            <a:avLst/>
          </a:prstGeom>
        </p:spPr>
      </p:pic>
      <p:sp>
        <p:nvSpPr>
          <p:cNvPr id="2" name="Holder 2"/>
          <p:cNvSpPr>
            <a:spLocks noGrp="1"/>
          </p:cNvSpPr>
          <p:nvPr>
            <p:ph type="ctrTitle" hasCustomPrompt="1"/>
          </p:nvPr>
        </p:nvSpPr>
        <p:spPr>
          <a:xfrm>
            <a:off x="571847" y="239925"/>
            <a:ext cx="5750325" cy="276999"/>
          </a:xfrm>
          <a:prstGeom prst="rect">
            <a:avLst/>
          </a:prstGeom>
        </p:spPr>
        <p:txBody>
          <a:bodyPr wrap="square" lIns="0" tIns="0" rIns="0" bIns="0" anchor="b">
            <a:spAutoFit/>
          </a:bodyPr>
          <a:lstStyle>
            <a:lvl1pPr>
              <a:defRPr b="0" i="0">
                <a:solidFill>
                  <a:srgbClr val="003A82"/>
                </a:solidFill>
              </a:defRPr>
            </a:lvl1pPr>
          </a:lstStyle>
          <a:p>
            <a:r>
              <a:rPr lang="en-US"/>
              <a:t>Presentation title</a:t>
            </a:r>
            <a:endParaRPr/>
          </a:p>
        </p:txBody>
      </p:sp>
      <p:sp>
        <p:nvSpPr>
          <p:cNvPr id="13" name="Text Placeholder 23"/>
          <p:cNvSpPr>
            <a:spLocks noGrp="1"/>
          </p:cNvSpPr>
          <p:nvPr>
            <p:ph type="body" sz="quarter" idx="10"/>
          </p:nvPr>
        </p:nvSpPr>
        <p:spPr>
          <a:xfrm>
            <a:off x="571846" y="1033847"/>
            <a:ext cx="3780000" cy="4502943"/>
          </a:xfrm>
          <a:prstGeom prst="rect">
            <a:avLst/>
          </a:prstGeom>
          <a:noFill/>
        </p:spPr>
        <p:txBody>
          <a:bodyPr>
            <a:noAutofit/>
          </a:bodyPr>
          <a:lstStyle>
            <a:lvl1pPr marL="10800" marR="3810" indent="0" algn="l" defTabSz="685783" rtl="0" eaLnBrk="1" latinLnBrk="0" hangingPunct="1">
              <a:lnSpc>
                <a:spcPts val="1950"/>
              </a:lnSpc>
              <a:spcBef>
                <a:spcPts val="315"/>
              </a:spcBef>
              <a:buFont typeface="Arial" panose="020B0604020202020204" pitchFamily="34" charset="0"/>
              <a:buNone/>
              <a:tabLst/>
              <a:defRPr lang="en-US" sz="1800" b="0" i="0" kern="1200" spc="-19" dirty="0" smtClean="0">
                <a:solidFill>
                  <a:srgbClr val="003A82"/>
                </a:solidFill>
                <a:latin typeface="Nunito Sans" charset="0"/>
                <a:ea typeface="Nunito Sans" charset="0"/>
                <a:cs typeface="Nunito Sans" charset="0"/>
              </a:defRPr>
            </a:lvl1pPr>
            <a:lvl2pPr marL="9525" marR="3810" algn="l" defTabSz="685783"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783"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783"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783"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Edit Master text styles</a:t>
            </a:r>
          </a:p>
        </p:txBody>
      </p:sp>
    </p:spTree>
    <p:extLst>
      <p:ext uri="{BB962C8B-B14F-4D97-AF65-F5344CB8AC3E}">
        <p14:creationId xmlns:p14="http://schemas.microsoft.com/office/powerpoint/2010/main" val="69266671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77" name="Group 76"/>
          <p:cNvGrpSpPr/>
          <p:nvPr userDrawn="1"/>
        </p:nvGrpSpPr>
        <p:grpSpPr>
          <a:xfrm>
            <a:off x="3674297" y="1581152"/>
            <a:ext cx="4843406" cy="3536088"/>
            <a:chOff x="1243080" y="996480"/>
            <a:chExt cx="7627680" cy="5568840"/>
          </a:xfrm>
          <a:solidFill>
            <a:schemeClr val="bg1"/>
          </a:solidFill>
        </p:grpSpPr>
        <p:sp>
          <p:nvSpPr>
            <p:cNvPr id="78" name="Freeform 1"/>
            <p:cNvSpPr/>
            <p:nvPr/>
          </p:nvSpPr>
          <p:spPr>
            <a:xfrm>
              <a:off x="1243080" y="4809960"/>
              <a:ext cx="1350360" cy="1744200"/>
            </a:xfrm>
            <a:custGeom>
              <a:avLst/>
              <a:gdLst/>
              <a:ahLst/>
              <a:cxnLst/>
              <a:rect l="0" t="0" r="r" b="b"/>
              <a:pathLst>
                <a:path w="3751" h="4845">
                  <a:moveTo>
                    <a:pt x="0" y="4094"/>
                  </a:moveTo>
                  <a:lnTo>
                    <a:pt x="0" y="4094"/>
                  </a:lnTo>
                  <a:cubicBezTo>
                    <a:pt x="625" y="3375"/>
                    <a:pt x="625" y="3375"/>
                    <a:pt x="625" y="3375"/>
                  </a:cubicBezTo>
                  <a:cubicBezTo>
                    <a:pt x="1063" y="3719"/>
                    <a:pt x="1500" y="3937"/>
                    <a:pt x="2032" y="3937"/>
                  </a:cubicBezTo>
                  <a:cubicBezTo>
                    <a:pt x="2469" y="3937"/>
                    <a:pt x="2719" y="3781"/>
                    <a:pt x="2719" y="3500"/>
                  </a:cubicBezTo>
                  <a:cubicBezTo>
                    <a:pt x="2719" y="3469"/>
                    <a:pt x="2719" y="3469"/>
                    <a:pt x="2719" y="3469"/>
                  </a:cubicBezTo>
                  <a:cubicBezTo>
                    <a:pt x="2719" y="3219"/>
                    <a:pt x="2563" y="3094"/>
                    <a:pt x="1782" y="2875"/>
                  </a:cubicBezTo>
                  <a:cubicBezTo>
                    <a:pt x="813" y="2625"/>
                    <a:pt x="188" y="2375"/>
                    <a:pt x="188" y="1437"/>
                  </a:cubicBezTo>
                  <a:cubicBezTo>
                    <a:pt x="188" y="1406"/>
                    <a:pt x="188" y="1406"/>
                    <a:pt x="188" y="1406"/>
                  </a:cubicBezTo>
                  <a:cubicBezTo>
                    <a:pt x="188" y="562"/>
                    <a:pt x="875" y="0"/>
                    <a:pt x="1844" y="0"/>
                  </a:cubicBezTo>
                  <a:cubicBezTo>
                    <a:pt x="2532" y="0"/>
                    <a:pt x="3125" y="219"/>
                    <a:pt x="3594" y="594"/>
                  </a:cubicBezTo>
                  <a:cubicBezTo>
                    <a:pt x="3063" y="1375"/>
                    <a:pt x="3063" y="1375"/>
                    <a:pt x="3063" y="1375"/>
                  </a:cubicBezTo>
                  <a:cubicBezTo>
                    <a:pt x="2656" y="1094"/>
                    <a:pt x="2250" y="906"/>
                    <a:pt x="1844" y="906"/>
                  </a:cubicBezTo>
                  <a:cubicBezTo>
                    <a:pt x="1438" y="906"/>
                    <a:pt x="1219" y="1094"/>
                    <a:pt x="1219" y="1312"/>
                  </a:cubicBezTo>
                  <a:cubicBezTo>
                    <a:pt x="1219" y="1344"/>
                    <a:pt x="1219" y="1344"/>
                    <a:pt x="1219" y="1344"/>
                  </a:cubicBezTo>
                  <a:cubicBezTo>
                    <a:pt x="1219" y="1656"/>
                    <a:pt x="1438" y="1750"/>
                    <a:pt x="2250" y="1969"/>
                  </a:cubicBezTo>
                  <a:cubicBezTo>
                    <a:pt x="3219" y="2219"/>
                    <a:pt x="3750" y="2562"/>
                    <a:pt x="3750" y="3375"/>
                  </a:cubicBezTo>
                  <a:lnTo>
                    <a:pt x="3750" y="3375"/>
                  </a:lnTo>
                  <a:cubicBezTo>
                    <a:pt x="3750" y="4312"/>
                    <a:pt x="3031" y="4844"/>
                    <a:pt x="2032" y="4844"/>
                  </a:cubicBezTo>
                  <a:cubicBezTo>
                    <a:pt x="1313" y="4844"/>
                    <a:pt x="563" y="4594"/>
                    <a:pt x="0" y="4094"/>
                  </a:cubicBezTo>
                </a:path>
              </a:pathLst>
            </a:custGeom>
            <a:grpFill/>
            <a:ln>
              <a:noFill/>
            </a:ln>
          </p:spPr>
        </p:sp>
        <p:sp>
          <p:nvSpPr>
            <p:cNvPr id="79" name="Freeform 2"/>
            <p:cNvSpPr/>
            <p:nvPr/>
          </p:nvSpPr>
          <p:spPr>
            <a:xfrm>
              <a:off x="2728080" y="5203800"/>
              <a:ext cx="1215360" cy="1361520"/>
            </a:xfrm>
            <a:custGeom>
              <a:avLst/>
              <a:gdLst/>
              <a:ahLst/>
              <a:cxnLst/>
              <a:rect l="0" t="0" r="r" b="b"/>
              <a:pathLst>
                <a:path w="3376" h="3782">
                  <a:moveTo>
                    <a:pt x="0" y="1906"/>
                  </a:moveTo>
                  <a:lnTo>
                    <a:pt x="0" y="1906"/>
                  </a:lnTo>
                  <a:cubicBezTo>
                    <a:pt x="0" y="1875"/>
                    <a:pt x="0" y="1875"/>
                    <a:pt x="0" y="1875"/>
                  </a:cubicBezTo>
                  <a:cubicBezTo>
                    <a:pt x="0" y="843"/>
                    <a:pt x="813" y="0"/>
                    <a:pt x="1907" y="0"/>
                  </a:cubicBezTo>
                  <a:cubicBezTo>
                    <a:pt x="2594" y="0"/>
                    <a:pt x="3032" y="250"/>
                    <a:pt x="3344" y="625"/>
                  </a:cubicBezTo>
                  <a:cubicBezTo>
                    <a:pt x="2719" y="1281"/>
                    <a:pt x="2719" y="1281"/>
                    <a:pt x="2719" y="1281"/>
                  </a:cubicBezTo>
                  <a:cubicBezTo>
                    <a:pt x="2500" y="1031"/>
                    <a:pt x="2282" y="906"/>
                    <a:pt x="1907" y="906"/>
                  </a:cubicBezTo>
                  <a:cubicBezTo>
                    <a:pt x="1407" y="906"/>
                    <a:pt x="1032" y="1343"/>
                    <a:pt x="1032" y="1875"/>
                  </a:cubicBezTo>
                  <a:lnTo>
                    <a:pt x="1032" y="1875"/>
                  </a:lnTo>
                  <a:cubicBezTo>
                    <a:pt x="1032" y="2437"/>
                    <a:pt x="1375" y="2875"/>
                    <a:pt x="1938" y="2875"/>
                  </a:cubicBezTo>
                  <a:cubicBezTo>
                    <a:pt x="2282" y="2875"/>
                    <a:pt x="2532" y="2750"/>
                    <a:pt x="2782" y="2500"/>
                  </a:cubicBezTo>
                  <a:cubicBezTo>
                    <a:pt x="3375" y="3125"/>
                    <a:pt x="3375" y="3125"/>
                    <a:pt x="3375" y="3125"/>
                  </a:cubicBezTo>
                  <a:cubicBezTo>
                    <a:pt x="3032" y="3500"/>
                    <a:pt x="2625" y="3781"/>
                    <a:pt x="1907" y="3781"/>
                  </a:cubicBezTo>
                  <a:cubicBezTo>
                    <a:pt x="813" y="3781"/>
                    <a:pt x="0" y="2937"/>
                    <a:pt x="0" y="1906"/>
                  </a:cubicBezTo>
                </a:path>
              </a:pathLst>
            </a:custGeom>
            <a:grpFill/>
            <a:ln>
              <a:noFill/>
            </a:ln>
          </p:spPr>
        </p:sp>
        <p:sp>
          <p:nvSpPr>
            <p:cNvPr id="80" name="Freeform 3"/>
            <p:cNvSpPr/>
            <p:nvPr/>
          </p:nvSpPr>
          <p:spPr>
            <a:xfrm>
              <a:off x="4010760" y="5203800"/>
              <a:ext cx="1417320" cy="1361520"/>
            </a:xfrm>
            <a:custGeom>
              <a:avLst/>
              <a:gdLst/>
              <a:ahLst/>
              <a:cxnLst/>
              <a:rect l="0" t="0" r="r" b="b"/>
              <a:pathLst>
                <a:path w="3937" h="3782">
                  <a:moveTo>
                    <a:pt x="0" y="1906"/>
                  </a:moveTo>
                  <a:lnTo>
                    <a:pt x="0" y="1906"/>
                  </a:lnTo>
                  <a:cubicBezTo>
                    <a:pt x="0" y="1875"/>
                    <a:pt x="0" y="1875"/>
                    <a:pt x="0" y="1875"/>
                  </a:cubicBezTo>
                  <a:cubicBezTo>
                    <a:pt x="0" y="843"/>
                    <a:pt x="844" y="0"/>
                    <a:pt x="1969" y="0"/>
                  </a:cubicBezTo>
                  <a:cubicBezTo>
                    <a:pt x="3093" y="0"/>
                    <a:pt x="3936" y="843"/>
                    <a:pt x="3936" y="1875"/>
                  </a:cubicBezTo>
                  <a:lnTo>
                    <a:pt x="3936" y="1875"/>
                  </a:lnTo>
                  <a:cubicBezTo>
                    <a:pt x="3936" y="2937"/>
                    <a:pt x="3093" y="3781"/>
                    <a:pt x="1969" y="3781"/>
                  </a:cubicBezTo>
                  <a:cubicBezTo>
                    <a:pt x="844" y="3781"/>
                    <a:pt x="0" y="2937"/>
                    <a:pt x="0" y="1906"/>
                  </a:cubicBezTo>
                  <a:moveTo>
                    <a:pt x="2906" y="1906"/>
                  </a:moveTo>
                  <a:lnTo>
                    <a:pt x="2906" y="1906"/>
                  </a:lnTo>
                  <a:cubicBezTo>
                    <a:pt x="2906" y="1875"/>
                    <a:pt x="2906" y="1875"/>
                    <a:pt x="2906" y="1875"/>
                  </a:cubicBezTo>
                  <a:cubicBezTo>
                    <a:pt x="2906" y="1343"/>
                    <a:pt x="2531" y="906"/>
                    <a:pt x="1969" y="906"/>
                  </a:cubicBezTo>
                  <a:cubicBezTo>
                    <a:pt x="1375" y="906"/>
                    <a:pt x="1031" y="1343"/>
                    <a:pt x="1031" y="1875"/>
                  </a:cubicBezTo>
                  <a:lnTo>
                    <a:pt x="1031" y="1875"/>
                  </a:lnTo>
                  <a:cubicBezTo>
                    <a:pt x="1031" y="2437"/>
                    <a:pt x="1406" y="2875"/>
                    <a:pt x="1969" y="2875"/>
                  </a:cubicBezTo>
                  <a:cubicBezTo>
                    <a:pt x="2562" y="2875"/>
                    <a:pt x="2906" y="2437"/>
                    <a:pt x="2906" y="1906"/>
                  </a:cubicBezTo>
                </a:path>
              </a:pathLst>
            </a:custGeom>
            <a:grpFill/>
            <a:ln>
              <a:noFill/>
            </a:ln>
          </p:spPr>
        </p:sp>
        <p:sp>
          <p:nvSpPr>
            <p:cNvPr id="81" name="Freeform 4"/>
            <p:cNvSpPr/>
            <p:nvPr/>
          </p:nvSpPr>
          <p:spPr>
            <a:xfrm>
              <a:off x="5574240" y="5226120"/>
              <a:ext cx="1192680" cy="1328040"/>
            </a:xfrm>
            <a:custGeom>
              <a:avLst/>
              <a:gdLst/>
              <a:ahLst/>
              <a:cxnLst/>
              <a:rect l="0" t="0" r="r" b="b"/>
              <a:pathLst>
                <a:path w="3313" h="3689">
                  <a:moveTo>
                    <a:pt x="0" y="2344"/>
                  </a:moveTo>
                  <a:lnTo>
                    <a:pt x="0" y="2344"/>
                  </a:lnTo>
                  <a:cubicBezTo>
                    <a:pt x="0" y="0"/>
                    <a:pt x="0" y="0"/>
                    <a:pt x="0" y="0"/>
                  </a:cubicBezTo>
                  <a:cubicBezTo>
                    <a:pt x="1000" y="0"/>
                    <a:pt x="1000" y="0"/>
                    <a:pt x="1000" y="0"/>
                  </a:cubicBezTo>
                  <a:cubicBezTo>
                    <a:pt x="1000" y="2031"/>
                    <a:pt x="1000" y="2031"/>
                    <a:pt x="1000" y="2031"/>
                  </a:cubicBezTo>
                  <a:cubicBezTo>
                    <a:pt x="1000" y="2531"/>
                    <a:pt x="1250" y="2781"/>
                    <a:pt x="1625" y="2781"/>
                  </a:cubicBezTo>
                  <a:cubicBezTo>
                    <a:pt x="2031" y="2781"/>
                    <a:pt x="2281" y="2531"/>
                    <a:pt x="2281" y="2031"/>
                  </a:cubicBezTo>
                  <a:cubicBezTo>
                    <a:pt x="2281" y="0"/>
                    <a:pt x="2281" y="0"/>
                    <a:pt x="2281" y="0"/>
                  </a:cubicBezTo>
                  <a:cubicBezTo>
                    <a:pt x="3312" y="0"/>
                    <a:pt x="3312" y="0"/>
                    <a:pt x="3312" y="0"/>
                  </a:cubicBezTo>
                  <a:cubicBezTo>
                    <a:pt x="3312" y="3625"/>
                    <a:pt x="3312" y="3625"/>
                    <a:pt x="3312" y="3625"/>
                  </a:cubicBezTo>
                  <a:cubicBezTo>
                    <a:pt x="2281" y="3625"/>
                    <a:pt x="2281" y="3625"/>
                    <a:pt x="2281" y="3625"/>
                  </a:cubicBezTo>
                  <a:cubicBezTo>
                    <a:pt x="2281" y="3125"/>
                    <a:pt x="2281" y="3125"/>
                    <a:pt x="2281" y="3125"/>
                  </a:cubicBezTo>
                  <a:cubicBezTo>
                    <a:pt x="2031" y="3406"/>
                    <a:pt x="1750" y="3688"/>
                    <a:pt x="1218" y="3688"/>
                  </a:cubicBezTo>
                  <a:cubicBezTo>
                    <a:pt x="437" y="3688"/>
                    <a:pt x="0" y="3188"/>
                    <a:pt x="0" y="2344"/>
                  </a:cubicBezTo>
                </a:path>
              </a:pathLst>
            </a:custGeom>
            <a:grpFill/>
            <a:ln>
              <a:noFill/>
            </a:ln>
          </p:spPr>
        </p:sp>
        <p:sp>
          <p:nvSpPr>
            <p:cNvPr id="82" name="Freeform 5"/>
            <p:cNvSpPr/>
            <p:nvPr/>
          </p:nvSpPr>
          <p:spPr>
            <a:xfrm>
              <a:off x="6980400" y="4899960"/>
              <a:ext cx="675360" cy="1654200"/>
            </a:xfrm>
            <a:custGeom>
              <a:avLst/>
              <a:gdLst/>
              <a:ahLst/>
              <a:cxnLst/>
              <a:rect l="0" t="0" r="r" b="b"/>
              <a:pathLst>
                <a:path w="1876" h="4595">
                  <a:moveTo>
                    <a:pt x="0" y="3500"/>
                  </a:moveTo>
                  <a:lnTo>
                    <a:pt x="0" y="3500"/>
                  </a:lnTo>
                  <a:cubicBezTo>
                    <a:pt x="0" y="0"/>
                    <a:pt x="0" y="0"/>
                    <a:pt x="0" y="0"/>
                  </a:cubicBezTo>
                  <a:cubicBezTo>
                    <a:pt x="1031" y="0"/>
                    <a:pt x="1031" y="0"/>
                    <a:pt x="1031" y="0"/>
                  </a:cubicBezTo>
                  <a:cubicBezTo>
                    <a:pt x="1031" y="906"/>
                    <a:pt x="1031" y="906"/>
                    <a:pt x="1031" y="906"/>
                  </a:cubicBezTo>
                  <a:cubicBezTo>
                    <a:pt x="1875" y="906"/>
                    <a:pt x="1875" y="906"/>
                    <a:pt x="1875" y="906"/>
                  </a:cubicBezTo>
                  <a:cubicBezTo>
                    <a:pt x="1875" y="1781"/>
                    <a:pt x="1875" y="1781"/>
                    <a:pt x="1875" y="1781"/>
                  </a:cubicBezTo>
                  <a:cubicBezTo>
                    <a:pt x="1031" y="1781"/>
                    <a:pt x="1031" y="1781"/>
                    <a:pt x="1031" y="1781"/>
                  </a:cubicBezTo>
                  <a:cubicBezTo>
                    <a:pt x="1031" y="3344"/>
                    <a:pt x="1031" y="3344"/>
                    <a:pt x="1031" y="3344"/>
                  </a:cubicBezTo>
                  <a:cubicBezTo>
                    <a:pt x="1031" y="3562"/>
                    <a:pt x="1125" y="3687"/>
                    <a:pt x="1344" y="3687"/>
                  </a:cubicBezTo>
                  <a:cubicBezTo>
                    <a:pt x="1531" y="3687"/>
                    <a:pt x="1719" y="3656"/>
                    <a:pt x="1844" y="3562"/>
                  </a:cubicBezTo>
                  <a:cubicBezTo>
                    <a:pt x="1844" y="4375"/>
                    <a:pt x="1844" y="4375"/>
                    <a:pt x="1844" y="4375"/>
                  </a:cubicBezTo>
                  <a:cubicBezTo>
                    <a:pt x="1656" y="4531"/>
                    <a:pt x="1406" y="4594"/>
                    <a:pt x="1031" y="4594"/>
                  </a:cubicBezTo>
                  <a:cubicBezTo>
                    <a:pt x="406" y="4594"/>
                    <a:pt x="0" y="4344"/>
                    <a:pt x="0" y="3500"/>
                  </a:cubicBezTo>
                </a:path>
              </a:pathLst>
            </a:custGeom>
            <a:grpFill/>
            <a:ln>
              <a:noFill/>
            </a:ln>
          </p:spPr>
        </p:sp>
        <p:sp>
          <p:nvSpPr>
            <p:cNvPr id="83" name="Freeform 6"/>
            <p:cNvSpPr/>
            <p:nvPr/>
          </p:nvSpPr>
          <p:spPr>
            <a:xfrm>
              <a:off x="7812720" y="5214960"/>
              <a:ext cx="1058040" cy="1339200"/>
            </a:xfrm>
            <a:custGeom>
              <a:avLst/>
              <a:gdLst/>
              <a:ahLst/>
              <a:cxnLst/>
              <a:rect l="0" t="0" r="r" b="b"/>
              <a:pathLst>
                <a:path w="2939" h="3720">
                  <a:moveTo>
                    <a:pt x="0" y="3187"/>
                  </a:moveTo>
                  <a:lnTo>
                    <a:pt x="0" y="3187"/>
                  </a:lnTo>
                  <a:cubicBezTo>
                    <a:pt x="438" y="2500"/>
                    <a:pt x="438" y="2500"/>
                    <a:pt x="438" y="2500"/>
                  </a:cubicBezTo>
                  <a:cubicBezTo>
                    <a:pt x="844" y="2781"/>
                    <a:pt x="1250" y="2937"/>
                    <a:pt x="1594" y="2937"/>
                  </a:cubicBezTo>
                  <a:cubicBezTo>
                    <a:pt x="1875" y="2937"/>
                    <a:pt x="2032" y="2844"/>
                    <a:pt x="2032" y="2656"/>
                  </a:cubicBezTo>
                  <a:lnTo>
                    <a:pt x="2032" y="2656"/>
                  </a:lnTo>
                  <a:cubicBezTo>
                    <a:pt x="2032" y="2437"/>
                    <a:pt x="1657" y="2344"/>
                    <a:pt x="1282" y="2250"/>
                  </a:cubicBezTo>
                  <a:cubicBezTo>
                    <a:pt x="782" y="2094"/>
                    <a:pt x="188" y="1844"/>
                    <a:pt x="188" y="1156"/>
                  </a:cubicBezTo>
                  <a:cubicBezTo>
                    <a:pt x="188" y="1125"/>
                    <a:pt x="188" y="1125"/>
                    <a:pt x="188" y="1125"/>
                  </a:cubicBezTo>
                  <a:cubicBezTo>
                    <a:pt x="188" y="406"/>
                    <a:pt x="782" y="0"/>
                    <a:pt x="1532" y="0"/>
                  </a:cubicBezTo>
                  <a:cubicBezTo>
                    <a:pt x="1969" y="0"/>
                    <a:pt x="2469" y="156"/>
                    <a:pt x="2875" y="406"/>
                  </a:cubicBezTo>
                  <a:cubicBezTo>
                    <a:pt x="2469" y="1125"/>
                    <a:pt x="2469" y="1125"/>
                    <a:pt x="2469" y="1125"/>
                  </a:cubicBezTo>
                  <a:cubicBezTo>
                    <a:pt x="2125" y="906"/>
                    <a:pt x="1750" y="781"/>
                    <a:pt x="1500" y="781"/>
                  </a:cubicBezTo>
                  <a:cubicBezTo>
                    <a:pt x="1250" y="781"/>
                    <a:pt x="1125" y="875"/>
                    <a:pt x="1125" y="1031"/>
                  </a:cubicBezTo>
                  <a:lnTo>
                    <a:pt x="1125" y="1031"/>
                  </a:lnTo>
                  <a:cubicBezTo>
                    <a:pt x="1125" y="1250"/>
                    <a:pt x="1469" y="1344"/>
                    <a:pt x="1844" y="1469"/>
                  </a:cubicBezTo>
                  <a:cubicBezTo>
                    <a:pt x="2375" y="1656"/>
                    <a:pt x="2938" y="1875"/>
                    <a:pt x="2938" y="2562"/>
                  </a:cubicBezTo>
                  <a:lnTo>
                    <a:pt x="2938" y="2562"/>
                  </a:lnTo>
                  <a:cubicBezTo>
                    <a:pt x="2938" y="3375"/>
                    <a:pt x="2344" y="3719"/>
                    <a:pt x="1563" y="3719"/>
                  </a:cubicBezTo>
                  <a:cubicBezTo>
                    <a:pt x="1063" y="3719"/>
                    <a:pt x="500" y="3562"/>
                    <a:pt x="0" y="3187"/>
                  </a:cubicBezTo>
                </a:path>
              </a:pathLst>
            </a:custGeom>
            <a:grpFill/>
            <a:ln>
              <a:noFill/>
            </a:ln>
          </p:spPr>
        </p:sp>
        <p:sp>
          <p:nvSpPr>
            <p:cNvPr id="84" name="Freeform 7"/>
            <p:cNvSpPr/>
            <p:nvPr/>
          </p:nvSpPr>
          <p:spPr>
            <a:xfrm>
              <a:off x="3144600" y="2076480"/>
              <a:ext cx="1395360" cy="934200"/>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grpFill/>
            <a:ln>
              <a:noFill/>
            </a:ln>
          </p:spPr>
        </p:sp>
        <p:sp>
          <p:nvSpPr>
            <p:cNvPr id="85" name="Freeform 8"/>
            <p:cNvSpPr/>
            <p:nvPr/>
          </p:nvSpPr>
          <p:spPr>
            <a:xfrm>
              <a:off x="4528080" y="3539160"/>
              <a:ext cx="1057680" cy="900000"/>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grpFill/>
            <a:ln>
              <a:noFill/>
            </a:ln>
          </p:spPr>
        </p:sp>
        <p:sp>
          <p:nvSpPr>
            <p:cNvPr id="86" name="Freeform 9"/>
            <p:cNvSpPr/>
            <p:nvPr/>
          </p:nvSpPr>
          <p:spPr>
            <a:xfrm>
              <a:off x="5585400" y="2076480"/>
              <a:ext cx="1384200" cy="934200"/>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grpFill/>
            <a:ln>
              <a:noFill/>
            </a:ln>
          </p:spPr>
        </p:sp>
        <p:sp>
          <p:nvSpPr>
            <p:cNvPr id="87" name="Freeform 10"/>
            <p:cNvSpPr/>
            <p:nvPr/>
          </p:nvSpPr>
          <p:spPr>
            <a:xfrm>
              <a:off x="4393080" y="996480"/>
              <a:ext cx="1338840" cy="2014200"/>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grpFill/>
            <a:ln>
              <a:noFill/>
            </a:ln>
          </p:spPr>
        </p:sp>
        <p:sp>
          <p:nvSpPr>
            <p:cNvPr id="88" name="Freeform 11"/>
            <p:cNvSpPr/>
            <p:nvPr/>
          </p:nvSpPr>
          <p:spPr>
            <a:xfrm>
              <a:off x="3965760" y="3179160"/>
              <a:ext cx="2182320" cy="191520"/>
            </a:xfrm>
            <a:custGeom>
              <a:avLst/>
              <a:gdLst/>
              <a:ahLst/>
              <a:cxnLst/>
              <a:rect l="0" t="0" r="r" b="b"/>
              <a:pathLst>
                <a:path w="6062" h="532">
                  <a:moveTo>
                    <a:pt x="0" y="531"/>
                  </a:moveTo>
                  <a:lnTo>
                    <a:pt x="6061" y="531"/>
                  </a:lnTo>
                  <a:lnTo>
                    <a:pt x="6061" y="0"/>
                  </a:lnTo>
                  <a:lnTo>
                    <a:pt x="0" y="0"/>
                  </a:lnTo>
                  <a:lnTo>
                    <a:pt x="0" y="531"/>
                  </a:lnTo>
                </a:path>
              </a:pathLst>
            </a:custGeom>
            <a:grpFill/>
            <a:ln>
              <a:noFill/>
            </a:ln>
          </p:spPr>
        </p:sp>
      </p:gr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20" name="Group 19">
            <a:extLst>
              <a:ext uri="{FF2B5EF4-FFF2-40B4-BE49-F238E27FC236}">
                <a16:creationId xmlns:a16="http://schemas.microsoft.com/office/drawing/2014/main" id="{0A31EF12-2A4A-2A4F-A864-E57F1522B63E}"/>
              </a:ext>
            </a:extLst>
          </p:cNvPr>
          <p:cNvGrpSpPr/>
          <p:nvPr userDrawn="1"/>
        </p:nvGrpSpPr>
        <p:grpSpPr>
          <a:xfrm>
            <a:off x="4206001" y="1581152"/>
            <a:ext cx="3787619" cy="2765276"/>
            <a:chOff x="1243080" y="996480"/>
            <a:chExt cx="7627680" cy="5568840"/>
          </a:xfrm>
          <a:solidFill>
            <a:schemeClr val="bg1"/>
          </a:solidFill>
        </p:grpSpPr>
        <p:sp>
          <p:nvSpPr>
            <p:cNvPr id="21" name="Freeform 1">
              <a:extLst>
                <a:ext uri="{FF2B5EF4-FFF2-40B4-BE49-F238E27FC236}">
                  <a16:creationId xmlns:a16="http://schemas.microsoft.com/office/drawing/2014/main" id="{DEB88F54-A389-4C45-A9A2-FF7AFC03E9E4}"/>
                </a:ext>
              </a:extLst>
            </p:cNvPr>
            <p:cNvSpPr/>
            <p:nvPr/>
          </p:nvSpPr>
          <p:spPr>
            <a:xfrm>
              <a:off x="1243080" y="4809960"/>
              <a:ext cx="1350360" cy="1744200"/>
            </a:xfrm>
            <a:custGeom>
              <a:avLst/>
              <a:gdLst/>
              <a:ahLst/>
              <a:cxnLst/>
              <a:rect l="0" t="0" r="r" b="b"/>
              <a:pathLst>
                <a:path w="3751" h="4845">
                  <a:moveTo>
                    <a:pt x="0" y="4094"/>
                  </a:moveTo>
                  <a:lnTo>
                    <a:pt x="0" y="4094"/>
                  </a:lnTo>
                  <a:cubicBezTo>
                    <a:pt x="625" y="3375"/>
                    <a:pt x="625" y="3375"/>
                    <a:pt x="625" y="3375"/>
                  </a:cubicBezTo>
                  <a:cubicBezTo>
                    <a:pt x="1063" y="3719"/>
                    <a:pt x="1500" y="3937"/>
                    <a:pt x="2032" y="3937"/>
                  </a:cubicBezTo>
                  <a:cubicBezTo>
                    <a:pt x="2469" y="3937"/>
                    <a:pt x="2719" y="3781"/>
                    <a:pt x="2719" y="3500"/>
                  </a:cubicBezTo>
                  <a:cubicBezTo>
                    <a:pt x="2719" y="3469"/>
                    <a:pt x="2719" y="3469"/>
                    <a:pt x="2719" y="3469"/>
                  </a:cubicBezTo>
                  <a:cubicBezTo>
                    <a:pt x="2719" y="3219"/>
                    <a:pt x="2563" y="3094"/>
                    <a:pt x="1782" y="2875"/>
                  </a:cubicBezTo>
                  <a:cubicBezTo>
                    <a:pt x="813" y="2625"/>
                    <a:pt x="188" y="2375"/>
                    <a:pt x="188" y="1437"/>
                  </a:cubicBezTo>
                  <a:cubicBezTo>
                    <a:pt x="188" y="1406"/>
                    <a:pt x="188" y="1406"/>
                    <a:pt x="188" y="1406"/>
                  </a:cubicBezTo>
                  <a:cubicBezTo>
                    <a:pt x="188" y="562"/>
                    <a:pt x="875" y="0"/>
                    <a:pt x="1844" y="0"/>
                  </a:cubicBezTo>
                  <a:cubicBezTo>
                    <a:pt x="2532" y="0"/>
                    <a:pt x="3125" y="219"/>
                    <a:pt x="3594" y="594"/>
                  </a:cubicBezTo>
                  <a:cubicBezTo>
                    <a:pt x="3063" y="1375"/>
                    <a:pt x="3063" y="1375"/>
                    <a:pt x="3063" y="1375"/>
                  </a:cubicBezTo>
                  <a:cubicBezTo>
                    <a:pt x="2656" y="1094"/>
                    <a:pt x="2250" y="906"/>
                    <a:pt x="1844" y="906"/>
                  </a:cubicBezTo>
                  <a:cubicBezTo>
                    <a:pt x="1438" y="906"/>
                    <a:pt x="1219" y="1094"/>
                    <a:pt x="1219" y="1312"/>
                  </a:cubicBezTo>
                  <a:cubicBezTo>
                    <a:pt x="1219" y="1344"/>
                    <a:pt x="1219" y="1344"/>
                    <a:pt x="1219" y="1344"/>
                  </a:cubicBezTo>
                  <a:cubicBezTo>
                    <a:pt x="1219" y="1656"/>
                    <a:pt x="1438" y="1750"/>
                    <a:pt x="2250" y="1969"/>
                  </a:cubicBezTo>
                  <a:cubicBezTo>
                    <a:pt x="3219" y="2219"/>
                    <a:pt x="3750" y="2562"/>
                    <a:pt x="3750" y="3375"/>
                  </a:cubicBezTo>
                  <a:lnTo>
                    <a:pt x="3750" y="3375"/>
                  </a:lnTo>
                  <a:cubicBezTo>
                    <a:pt x="3750" y="4312"/>
                    <a:pt x="3031" y="4844"/>
                    <a:pt x="2032" y="4844"/>
                  </a:cubicBezTo>
                  <a:cubicBezTo>
                    <a:pt x="1313" y="4844"/>
                    <a:pt x="563" y="4594"/>
                    <a:pt x="0" y="4094"/>
                  </a:cubicBezTo>
                </a:path>
              </a:pathLst>
            </a:custGeom>
            <a:grpFill/>
            <a:ln>
              <a:noFill/>
            </a:ln>
          </p:spPr>
        </p:sp>
        <p:sp>
          <p:nvSpPr>
            <p:cNvPr id="22" name="Freeform 2">
              <a:extLst>
                <a:ext uri="{FF2B5EF4-FFF2-40B4-BE49-F238E27FC236}">
                  <a16:creationId xmlns:a16="http://schemas.microsoft.com/office/drawing/2014/main" id="{6D1F7898-22B2-9145-9E39-DD14DEFDB648}"/>
                </a:ext>
              </a:extLst>
            </p:cNvPr>
            <p:cNvSpPr/>
            <p:nvPr/>
          </p:nvSpPr>
          <p:spPr>
            <a:xfrm>
              <a:off x="2728080" y="5203800"/>
              <a:ext cx="1215360" cy="1361520"/>
            </a:xfrm>
            <a:custGeom>
              <a:avLst/>
              <a:gdLst/>
              <a:ahLst/>
              <a:cxnLst/>
              <a:rect l="0" t="0" r="r" b="b"/>
              <a:pathLst>
                <a:path w="3376" h="3782">
                  <a:moveTo>
                    <a:pt x="0" y="1906"/>
                  </a:moveTo>
                  <a:lnTo>
                    <a:pt x="0" y="1906"/>
                  </a:lnTo>
                  <a:cubicBezTo>
                    <a:pt x="0" y="1875"/>
                    <a:pt x="0" y="1875"/>
                    <a:pt x="0" y="1875"/>
                  </a:cubicBezTo>
                  <a:cubicBezTo>
                    <a:pt x="0" y="843"/>
                    <a:pt x="813" y="0"/>
                    <a:pt x="1907" y="0"/>
                  </a:cubicBezTo>
                  <a:cubicBezTo>
                    <a:pt x="2594" y="0"/>
                    <a:pt x="3032" y="250"/>
                    <a:pt x="3344" y="625"/>
                  </a:cubicBezTo>
                  <a:cubicBezTo>
                    <a:pt x="2719" y="1281"/>
                    <a:pt x="2719" y="1281"/>
                    <a:pt x="2719" y="1281"/>
                  </a:cubicBezTo>
                  <a:cubicBezTo>
                    <a:pt x="2500" y="1031"/>
                    <a:pt x="2282" y="906"/>
                    <a:pt x="1907" y="906"/>
                  </a:cubicBezTo>
                  <a:cubicBezTo>
                    <a:pt x="1407" y="906"/>
                    <a:pt x="1032" y="1343"/>
                    <a:pt x="1032" y="1875"/>
                  </a:cubicBezTo>
                  <a:lnTo>
                    <a:pt x="1032" y="1875"/>
                  </a:lnTo>
                  <a:cubicBezTo>
                    <a:pt x="1032" y="2437"/>
                    <a:pt x="1375" y="2875"/>
                    <a:pt x="1938" y="2875"/>
                  </a:cubicBezTo>
                  <a:cubicBezTo>
                    <a:pt x="2282" y="2875"/>
                    <a:pt x="2532" y="2750"/>
                    <a:pt x="2782" y="2500"/>
                  </a:cubicBezTo>
                  <a:cubicBezTo>
                    <a:pt x="3375" y="3125"/>
                    <a:pt x="3375" y="3125"/>
                    <a:pt x="3375" y="3125"/>
                  </a:cubicBezTo>
                  <a:cubicBezTo>
                    <a:pt x="3032" y="3500"/>
                    <a:pt x="2625" y="3781"/>
                    <a:pt x="1907" y="3781"/>
                  </a:cubicBezTo>
                  <a:cubicBezTo>
                    <a:pt x="813" y="3781"/>
                    <a:pt x="0" y="2937"/>
                    <a:pt x="0" y="1906"/>
                  </a:cubicBezTo>
                </a:path>
              </a:pathLst>
            </a:custGeom>
            <a:grpFill/>
            <a:ln>
              <a:noFill/>
            </a:ln>
          </p:spPr>
        </p:sp>
        <p:sp>
          <p:nvSpPr>
            <p:cNvPr id="23" name="Freeform 3">
              <a:extLst>
                <a:ext uri="{FF2B5EF4-FFF2-40B4-BE49-F238E27FC236}">
                  <a16:creationId xmlns:a16="http://schemas.microsoft.com/office/drawing/2014/main" id="{6960CF06-76DC-0746-BE5A-1FA0408F5325}"/>
                </a:ext>
              </a:extLst>
            </p:cNvPr>
            <p:cNvSpPr/>
            <p:nvPr/>
          </p:nvSpPr>
          <p:spPr>
            <a:xfrm>
              <a:off x="4010760" y="5203800"/>
              <a:ext cx="1417320" cy="1361520"/>
            </a:xfrm>
            <a:custGeom>
              <a:avLst/>
              <a:gdLst/>
              <a:ahLst/>
              <a:cxnLst/>
              <a:rect l="0" t="0" r="r" b="b"/>
              <a:pathLst>
                <a:path w="3937" h="3782">
                  <a:moveTo>
                    <a:pt x="0" y="1906"/>
                  </a:moveTo>
                  <a:lnTo>
                    <a:pt x="0" y="1906"/>
                  </a:lnTo>
                  <a:cubicBezTo>
                    <a:pt x="0" y="1875"/>
                    <a:pt x="0" y="1875"/>
                    <a:pt x="0" y="1875"/>
                  </a:cubicBezTo>
                  <a:cubicBezTo>
                    <a:pt x="0" y="843"/>
                    <a:pt x="844" y="0"/>
                    <a:pt x="1969" y="0"/>
                  </a:cubicBezTo>
                  <a:cubicBezTo>
                    <a:pt x="3093" y="0"/>
                    <a:pt x="3936" y="843"/>
                    <a:pt x="3936" y="1875"/>
                  </a:cubicBezTo>
                  <a:lnTo>
                    <a:pt x="3936" y="1875"/>
                  </a:lnTo>
                  <a:cubicBezTo>
                    <a:pt x="3936" y="2937"/>
                    <a:pt x="3093" y="3781"/>
                    <a:pt x="1969" y="3781"/>
                  </a:cubicBezTo>
                  <a:cubicBezTo>
                    <a:pt x="844" y="3781"/>
                    <a:pt x="0" y="2937"/>
                    <a:pt x="0" y="1906"/>
                  </a:cubicBezTo>
                  <a:moveTo>
                    <a:pt x="2906" y="1906"/>
                  </a:moveTo>
                  <a:lnTo>
                    <a:pt x="2906" y="1906"/>
                  </a:lnTo>
                  <a:cubicBezTo>
                    <a:pt x="2906" y="1875"/>
                    <a:pt x="2906" y="1875"/>
                    <a:pt x="2906" y="1875"/>
                  </a:cubicBezTo>
                  <a:cubicBezTo>
                    <a:pt x="2906" y="1343"/>
                    <a:pt x="2531" y="906"/>
                    <a:pt x="1969" y="906"/>
                  </a:cubicBezTo>
                  <a:cubicBezTo>
                    <a:pt x="1375" y="906"/>
                    <a:pt x="1031" y="1343"/>
                    <a:pt x="1031" y="1875"/>
                  </a:cubicBezTo>
                  <a:lnTo>
                    <a:pt x="1031" y="1875"/>
                  </a:lnTo>
                  <a:cubicBezTo>
                    <a:pt x="1031" y="2437"/>
                    <a:pt x="1406" y="2875"/>
                    <a:pt x="1969" y="2875"/>
                  </a:cubicBezTo>
                  <a:cubicBezTo>
                    <a:pt x="2562" y="2875"/>
                    <a:pt x="2906" y="2437"/>
                    <a:pt x="2906" y="1906"/>
                  </a:cubicBezTo>
                </a:path>
              </a:pathLst>
            </a:custGeom>
            <a:grpFill/>
            <a:ln>
              <a:noFill/>
            </a:ln>
          </p:spPr>
        </p:sp>
        <p:sp>
          <p:nvSpPr>
            <p:cNvPr id="24" name="Freeform 4">
              <a:extLst>
                <a:ext uri="{FF2B5EF4-FFF2-40B4-BE49-F238E27FC236}">
                  <a16:creationId xmlns:a16="http://schemas.microsoft.com/office/drawing/2014/main" id="{432D0A89-4BCC-514C-AE92-8A39DD402801}"/>
                </a:ext>
              </a:extLst>
            </p:cNvPr>
            <p:cNvSpPr/>
            <p:nvPr/>
          </p:nvSpPr>
          <p:spPr>
            <a:xfrm>
              <a:off x="5574240" y="5226120"/>
              <a:ext cx="1192680" cy="1328040"/>
            </a:xfrm>
            <a:custGeom>
              <a:avLst/>
              <a:gdLst/>
              <a:ahLst/>
              <a:cxnLst/>
              <a:rect l="0" t="0" r="r" b="b"/>
              <a:pathLst>
                <a:path w="3313" h="3689">
                  <a:moveTo>
                    <a:pt x="0" y="2344"/>
                  </a:moveTo>
                  <a:lnTo>
                    <a:pt x="0" y="2344"/>
                  </a:lnTo>
                  <a:cubicBezTo>
                    <a:pt x="0" y="0"/>
                    <a:pt x="0" y="0"/>
                    <a:pt x="0" y="0"/>
                  </a:cubicBezTo>
                  <a:cubicBezTo>
                    <a:pt x="1000" y="0"/>
                    <a:pt x="1000" y="0"/>
                    <a:pt x="1000" y="0"/>
                  </a:cubicBezTo>
                  <a:cubicBezTo>
                    <a:pt x="1000" y="2031"/>
                    <a:pt x="1000" y="2031"/>
                    <a:pt x="1000" y="2031"/>
                  </a:cubicBezTo>
                  <a:cubicBezTo>
                    <a:pt x="1000" y="2531"/>
                    <a:pt x="1250" y="2781"/>
                    <a:pt x="1625" y="2781"/>
                  </a:cubicBezTo>
                  <a:cubicBezTo>
                    <a:pt x="2031" y="2781"/>
                    <a:pt x="2281" y="2531"/>
                    <a:pt x="2281" y="2031"/>
                  </a:cubicBezTo>
                  <a:cubicBezTo>
                    <a:pt x="2281" y="0"/>
                    <a:pt x="2281" y="0"/>
                    <a:pt x="2281" y="0"/>
                  </a:cubicBezTo>
                  <a:cubicBezTo>
                    <a:pt x="3312" y="0"/>
                    <a:pt x="3312" y="0"/>
                    <a:pt x="3312" y="0"/>
                  </a:cubicBezTo>
                  <a:cubicBezTo>
                    <a:pt x="3312" y="3625"/>
                    <a:pt x="3312" y="3625"/>
                    <a:pt x="3312" y="3625"/>
                  </a:cubicBezTo>
                  <a:cubicBezTo>
                    <a:pt x="2281" y="3625"/>
                    <a:pt x="2281" y="3625"/>
                    <a:pt x="2281" y="3625"/>
                  </a:cubicBezTo>
                  <a:cubicBezTo>
                    <a:pt x="2281" y="3125"/>
                    <a:pt x="2281" y="3125"/>
                    <a:pt x="2281" y="3125"/>
                  </a:cubicBezTo>
                  <a:cubicBezTo>
                    <a:pt x="2031" y="3406"/>
                    <a:pt x="1750" y="3688"/>
                    <a:pt x="1218" y="3688"/>
                  </a:cubicBezTo>
                  <a:cubicBezTo>
                    <a:pt x="437" y="3688"/>
                    <a:pt x="0" y="3188"/>
                    <a:pt x="0" y="2344"/>
                  </a:cubicBezTo>
                </a:path>
              </a:pathLst>
            </a:custGeom>
            <a:grpFill/>
            <a:ln>
              <a:noFill/>
            </a:ln>
          </p:spPr>
        </p:sp>
        <p:sp>
          <p:nvSpPr>
            <p:cNvPr id="25" name="Freeform 5">
              <a:extLst>
                <a:ext uri="{FF2B5EF4-FFF2-40B4-BE49-F238E27FC236}">
                  <a16:creationId xmlns:a16="http://schemas.microsoft.com/office/drawing/2014/main" id="{4B31D90D-D7AE-EE41-8772-2E4B0329C70F}"/>
                </a:ext>
              </a:extLst>
            </p:cNvPr>
            <p:cNvSpPr/>
            <p:nvPr/>
          </p:nvSpPr>
          <p:spPr>
            <a:xfrm>
              <a:off x="6980400" y="4899960"/>
              <a:ext cx="675360" cy="1654200"/>
            </a:xfrm>
            <a:custGeom>
              <a:avLst/>
              <a:gdLst/>
              <a:ahLst/>
              <a:cxnLst/>
              <a:rect l="0" t="0" r="r" b="b"/>
              <a:pathLst>
                <a:path w="1876" h="4595">
                  <a:moveTo>
                    <a:pt x="0" y="3500"/>
                  </a:moveTo>
                  <a:lnTo>
                    <a:pt x="0" y="3500"/>
                  </a:lnTo>
                  <a:cubicBezTo>
                    <a:pt x="0" y="0"/>
                    <a:pt x="0" y="0"/>
                    <a:pt x="0" y="0"/>
                  </a:cubicBezTo>
                  <a:cubicBezTo>
                    <a:pt x="1031" y="0"/>
                    <a:pt x="1031" y="0"/>
                    <a:pt x="1031" y="0"/>
                  </a:cubicBezTo>
                  <a:cubicBezTo>
                    <a:pt x="1031" y="906"/>
                    <a:pt x="1031" y="906"/>
                    <a:pt x="1031" y="906"/>
                  </a:cubicBezTo>
                  <a:cubicBezTo>
                    <a:pt x="1875" y="906"/>
                    <a:pt x="1875" y="906"/>
                    <a:pt x="1875" y="906"/>
                  </a:cubicBezTo>
                  <a:cubicBezTo>
                    <a:pt x="1875" y="1781"/>
                    <a:pt x="1875" y="1781"/>
                    <a:pt x="1875" y="1781"/>
                  </a:cubicBezTo>
                  <a:cubicBezTo>
                    <a:pt x="1031" y="1781"/>
                    <a:pt x="1031" y="1781"/>
                    <a:pt x="1031" y="1781"/>
                  </a:cubicBezTo>
                  <a:cubicBezTo>
                    <a:pt x="1031" y="3344"/>
                    <a:pt x="1031" y="3344"/>
                    <a:pt x="1031" y="3344"/>
                  </a:cubicBezTo>
                  <a:cubicBezTo>
                    <a:pt x="1031" y="3562"/>
                    <a:pt x="1125" y="3687"/>
                    <a:pt x="1344" y="3687"/>
                  </a:cubicBezTo>
                  <a:cubicBezTo>
                    <a:pt x="1531" y="3687"/>
                    <a:pt x="1719" y="3656"/>
                    <a:pt x="1844" y="3562"/>
                  </a:cubicBezTo>
                  <a:cubicBezTo>
                    <a:pt x="1844" y="4375"/>
                    <a:pt x="1844" y="4375"/>
                    <a:pt x="1844" y="4375"/>
                  </a:cubicBezTo>
                  <a:cubicBezTo>
                    <a:pt x="1656" y="4531"/>
                    <a:pt x="1406" y="4594"/>
                    <a:pt x="1031" y="4594"/>
                  </a:cubicBezTo>
                  <a:cubicBezTo>
                    <a:pt x="406" y="4594"/>
                    <a:pt x="0" y="4344"/>
                    <a:pt x="0" y="3500"/>
                  </a:cubicBezTo>
                </a:path>
              </a:pathLst>
            </a:custGeom>
            <a:grpFill/>
            <a:ln>
              <a:noFill/>
            </a:ln>
          </p:spPr>
        </p:sp>
        <p:sp>
          <p:nvSpPr>
            <p:cNvPr id="26" name="Freeform 6">
              <a:extLst>
                <a:ext uri="{FF2B5EF4-FFF2-40B4-BE49-F238E27FC236}">
                  <a16:creationId xmlns:a16="http://schemas.microsoft.com/office/drawing/2014/main" id="{F62C6D1A-96EE-7949-AF28-D36EB5E50BE0}"/>
                </a:ext>
              </a:extLst>
            </p:cNvPr>
            <p:cNvSpPr/>
            <p:nvPr/>
          </p:nvSpPr>
          <p:spPr>
            <a:xfrm>
              <a:off x="7812720" y="5214960"/>
              <a:ext cx="1058040" cy="1339200"/>
            </a:xfrm>
            <a:custGeom>
              <a:avLst/>
              <a:gdLst/>
              <a:ahLst/>
              <a:cxnLst/>
              <a:rect l="0" t="0" r="r" b="b"/>
              <a:pathLst>
                <a:path w="2939" h="3720">
                  <a:moveTo>
                    <a:pt x="0" y="3187"/>
                  </a:moveTo>
                  <a:lnTo>
                    <a:pt x="0" y="3187"/>
                  </a:lnTo>
                  <a:cubicBezTo>
                    <a:pt x="438" y="2500"/>
                    <a:pt x="438" y="2500"/>
                    <a:pt x="438" y="2500"/>
                  </a:cubicBezTo>
                  <a:cubicBezTo>
                    <a:pt x="844" y="2781"/>
                    <a:pt x="1250" y="2937"/>
                    <a:pt x="1594" y="2937"/>
                  </a:cubicBezTo>
                  <a:cubicBezTo>
                    <a:pt x="1875" y="2937"/>
                    <a:pt x="2032" y="2844"/>
                    <a:pt x="2032" y="2656"/>
                  </a:cubicBezTo>
                  <a:lnTo>
                    <a:pt x="2032" y="2656"/>
                  </a:lnTo>
                  <a:cubicBezTo>
                    <a:pt x="2032" y="2437"/>
                    <a:pt x="1657" y="2344"/>
                    <a:pt x="1282" y="2250"/>
                  </a:cubicBezTo>
                  <a:cubicBezTo>
                    <a:pt x="782" y="2094"/>
                    <a:pt x="188" y="1844"/>
                    <a:pt x="188" y="1156"/>
                  </a:cubicBezTo>
                  <a:cubicBezTo>
                    <a:pt x="188" y="1125"/>
                    <a:pt x="188" y="1125"/>
                    <a:pt x="188" y="1125"/>
                  </a:cubicBezTo>
                  <a:cubicBezTo>
                    <a:pt x="188" y="406"/>
                    <a:pt x="782" y="0"/>
                    <a:pt x="1532" y="0"/>
                  </a:cubicBezTo>
                  <a:cubicBezTo>
                    <a:pt x="1969" y="0"/>
                    <a:pt x="2469" y="156"/>
                    <a:pt x="2875" y="406"/>
                  </a:cubicBezTo>
                  <a:cubicBezTo>
                    <a:pt x="2469" y="1125"/>
                    <a:pt x="2469" y="1125"/>
                    <a:pt x="2469" y="1125"/>
                  </a:cubicBezTo>
                  <a:cubicBezTo>
                    <a:pt x="2125" y="906"/>
                    <a:pt x="1750" y="781"/>
                    <a:pt x="1500" y="781"/>
                  </a:cubicBezTo>
                  <a:cubicBezTo>
                    <a:pt x="1250" y="781"/>
                    <a:pt x="1125" y="875"/>
                    <a:pt x="1125" y="1031"/>
                  </a:cubicBezTo>
                  <a:lnTo>
                    <a:pt x="1125" y="1031"/>
                  </a:lnTo>
                  <a:cubicBezTo>
                    <a:pt x="1125" y="1250"/>
                    <a:pt x="1469" y="1344"/>
                    <a:pt x="1844" y="1469"/>
                  </a:cubicBezTo>
                  <a:cubicBezTo>
                    <a:pt x="2375" y="1656"/>
                    <a:pt x="2938" y="1875"/>
                    <a:pt x="2938" y="2562"/>
                  </a:cubicBezTo>
                  <a:lnTo>
                    <a:pt x="2938" y="2562"/>
                  </a:lnTo>
                  <a:cubicBezTo>
                    <a:pt x="2938" y="3375"/>
                    <a:pt x="2344" y="3719"/>
                    <a:pt x="1563" y="3719"/>
                  </a:cubicBezTo>
                  <a:cubicBezTo>
                    <a:pt x="1063" y="3719"/>
                    <a:pt x="500" y="3562"/>
                    <a:pt x="0" y="3187"/>
                  </a:cubicBezTo>
                </a:path>
              </a:pathLst>
            </a:custGeom>
            <a:grpFill/>
            <a:ln>
              <a:noFill/>
            </a:ln>
          </p:spPr>
        </p:sp>
        <p:sp>
          <p:nvSpPr>
            <p:cNvPr id="27" name="Freeform 7">
              <a:extLst>
                <a:ext uri="{FF2B5EF4-FFF2-40B4-BE49-F238E27FC236}">
                  <a16:creationId xmlns:a16="http://schemas.microsoft.com/office/drawing/2014/main" id="{C10398C2-BEC5-7F4A-BC5F-337A1FE6E5C1}"/>
                </a:ext>
              </a:extLst>
            </p:cNvPr>
            <p:cNvSpPr/>
            <p:nvPr/>
          </p:nvSpPr>
          <p:spPr>
            <a:xfrm>
              <a:off x="3144600" y="2076480"/>
              <a:ext cx="1395360" cy="934200"/>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grpFill/>
            <a:ln>
              <a:noFill/>
            </a:ln>
          </p:spPr>
        </p:sp>
        <p:sp>
          <p:nvSpPr>
            <p:cNvPr id="28" name="Freeform 8">
              <a:extLst>
                <a:ext uri="{FF2B5EF4-FFF2-40B4-BE49-F238E27FC236}">
                  <a16:creationId xmlns:a16="http://schemas.microsoft.com/office/drawing/2014/main" id="{03C6F4E2-F701-B743-8012-F7F5E389F747}"/>
                </a:ext>
              </a:extLst>
            </p:cNvPr>
            <p:cNvSpPr/>
            <p:nvPr/>
          </p:nvSpPr>
          <p:spPr>
            <a:xfrm>
              <a:off x="4528080" y="3539160"/>
              <a:ext cx="1057680" cy="900000"/>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grpFill/>
            <a:ln>
              <a:noFill/>
            </a:ln>
          </p:spPr>
        </p:sp>
        <p:sp>
          <p:nvSpPr>
            <p:cNvPr id="29" name="Freeform 9">
              <a:extLst>
                <a:ext uri="{FF2B5EF4-FFF2-40B4-BE49-F238E27FC236}">
                  <a16:creationId xmlns:a16="http://schemas.microsoft.com/office/drawing/2014/main" id="{3D162103-1B09-5B48-904D-23A667E7BAED}"/>
                </a:ext>
              </a:extLst>
            </p:cNvPr>
            <p:cNvSpPr/>
            <p:nvPr/>
          </p:nvSpPr>
          <p:spPr>
            <a:xfrm>
              <a:off x="5585400" y="2076480"/>
              <a:ext cx="1384200" cy="934200"/>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grpFill/>
            <a:ln>
              <a:noFill/>
            </a:ln>
          </p:spPr>
        </p:sp>
        <p:sp>
          <p:nvSpPr>
            <p:cNvPr id="30" name="Freeform 10">
              <a:extLst>
                <a:ext uri="{FF2B5EF4-FFF2-40B4-BE49-F238E27FC236}">
                  <a16:creationId xmlns:a16="http://schemas.microsoft.com/office/drawing/2014/main" id="{57A6DEAB-B584-364B-A8DA-8D001296BD57}"/>
                </a:ext>
              </a:extLst>
            </p:cNvPr>
            <p:cNvSpPr/>
            <p:nvPr/>
          </p:nvSpPr>
          <p:spPr>
            <a:xfrm>
              <a:off x="4393080" y="996480"/>
              <a:ext cx="1338840" cy="2014200"/>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grpFill/>
            <a:ln>
              <a:noFill/>
            </a:ln>
          </p:spPr>
        </p:sp>
        <p:sp>
          <p:nvSpPr>
            <p:cNvPr id="31" name="Freeform 11">
              <a:extLst>
                <a:ext uri="{FF2B5EF4-FFF2-40B4-BE49-F238E27FC236}">
                  <a16:creationId xmlns:a16="http://schemas.microsoft.com/office/drawing/2014/main" id="{F27CDA6D-C6BF-8747-A748-820356AE67A1}"/>
                </a:ext>
              </a:extLst>
            </p:cNvPr>
            <p:cNvSpPr/>
            <p:nvPr/>
          </p:nvSpPr>
          <p:spPr>
            <a:xfrm>
              <a:off x="3965760" y="3179160"/>
              <a:ext cx="2182320" cy="191520"/>
            </a:xfrm>
            <a:custGeom>
              <a:avLst/>
              <a:gdLst/>
              <a:ahLst/>
              <a:cxnLst/>
              <a:rect l="0" t="0" r="r" b="b"/>
              <a:pathLst>
                <a:path w="6062" h="532">
                  <a:moveTo>
                    <a:pt x="0" y="531"/>
                  </a:moveTo>
                  <a:lnTo>
                    <a:pt x="6061" y="531"/>
                  </a:lnTo>
                  <a:lnTo>
                    <a:pt x="6061" y="0"/>
                  </a:lnTo>
                  <a:lnTo>
                    <a:pt x="0" y="0"/>
                  </a:lnTo>
                  <a:lnTo>
                    <a:pt x="0" y="531"/>
                  </a:lnTo>
                </a:path>
              </a:pathLst>
            </a:custGeom>
            <a:grpFill/>
            <a:ln>
              <a:noFill/>
            </a:ln>
          </p:spPr>
        </p:sp>
      </p:gr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algn="ctr" defTabSz="685800" rtl="0" eaLnBrk="1" latinLnBrk="0" hangingPunct="1">
              <a:defRPr lang="en-US" sz="4050" b="1" kern="1200" dirty="0" smtClean="0">
                <a:solidFill>
                  <a:schemeClr val="bg1"/>
                </a:solidFill>
                <a:latin typeface="Nunito Sans ExtraBold" pitchFamily="2" charset="77"/>
                <a:ea typeface="+mn-ea"/>
                <a:cs typeface="+mn-cs"/>
              </a:defRPr>
            </a:lvl1pPr>
          </a:lstStyle>
          <a:p>
            <a:pPr lvl="0"/>
            <a:r>
              <a:rPr lang="en-US"/>
              <a:t>Insert name here</a:t>
            </a:r>
          </a:p>
        </p:txBody>
      </p:sp>
    </p:spTree>
    <p:extLst>
      <p:ext uri="{BB962C8B-B14F-4D97-AF65-F5344CB8AC3E}">
        <p14:creationId xmlns:p14="http://schemas.microsoft.com/office/powerpoint/2010/main" val="60945242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9" name="object 2"/>
          <p:cNvSpPr txBox="1"/>
          <p:nvPr userDrawn="1"/>
        </p:nvSpPr>
        <p:spPr>
          <a:xfrm>
            <a:off x="2266950" y="4034726"/>
            <a:ext cx="2558415" cy="636270"/>
          </a:xfrm>
          <a:prstGeom prst="rect">
            <a:avLst/>
          </a:prstGeom>
        </p:spPr>
        <p:txBody>
          <a:bodyPr vert="horz" wrap="square" lIns="0" tIns="9525" rIns="0" bIns="0" rtlCol="0">
            <a:spAutoFit/>
          </a:bodyPr>
          <a:lstStyle/>
          <a:p>
            <a:pPr marL="9525">
              <a:lnSpc>
                <a:spcPct val="100000"/>
              </a:lnSpc>
              <a:spcBef>
                <a:spcPts val="75"/>
              </a:spcBef>
            </a:pPr>
            <a:r>
              <a:rPr sz="4050" b="0" i="0" spc="-4">
                <a:solidFill>
                  <a:srgbClr val="FFFFFF"/>
                </a:solidFill>
                <a:latin typeface="Nunito Sans Black" pitchFamily="2" charset="77"/>
                <a:ea typeface="Nunito Sans Black" charset="0"/>
                <a:cs typeface="Nunito Sans Black" charset="0"/>
              </a:rPr>
              <a:t>Thank</a:t>
            </a:r>
            <a:r>
              <a:rPr sz="4050" b="0" i="0" spc="-30">
                <a:solidFill>
                  <a:srgbClr val="FFFFFF"/>
                </a:solidFill>
                <a:latin typeface="Nunito Sans Black" pitchFamily="2" charset="77"/>
                <a:ea typeface="Nunito Sans Black" charset="0"/>
                <a:cs typeface="Nunito Sans Black" charset="0"/>
              </a:rPr>
              <a:t> </a:t>
            </a:r>
            <a:r>
              <a:rPr sz="4050" b="0" i="0" spc="-98">
                <a:solidFill>
                  <a:srgbClr val="FFFFFF"/>
                </a:solidFill>
                <a:latin typeface="Nunito Sans Black" pitchFamily="2" charset="77"/>
                <a:ea typeface="Nunito Sans Black" charset="0"/>
                <a:cs typeface="Nunito Sans Black" charset="0"/>
              </a:rPr>
              <a:t>you</a:t>
            </a:r>
            <a:endParaRPr sz="4050" b="0" i="0">
              <a:latin typeface="Nunito Sans Black" pitchFamily="2" charset="77"/>
              <a:ea typeface="Nunito Sans Black" charset="0"/>
              <a:cs typeface="Nunito Sans Black" charset="0"/>
            </a:endParaRPr>
          </a:p>
        </p:txBody>
      </p:sp>
      <p:grpSp>
        <p:nvGrpSpPr>
          <p:cNvPr id="20" name="Group 19"/>
          <p:cNvGrpSpPr/>
          <p:nvPr userDrawn="1"/>
        </p:nvGrpSpPr>
        <p:grpSpPr>
          <a:xfrm>
            <a:off x="10077450" y="359569"/>
            <a:ext cx="1752622" cy="493120"/>
            <a:chOff x="228240" y="2152440"/>
            <a:chExt cx="10101600" cy="2842200"/>
          </a:xfrm>
          <a:solidFill>
            <a:schemeClr val="bg1"/>
          </a:solidFill>
        </p:grpSpPr>
        <p:sp>
          <p:nvSpPr>
            <p:cNvPr id="2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118229792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t>18/02/2018</a:t>
            </a:r>
            <a:endParaRPr lang="mr-IN"/>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41" name="Group 40"/>
          <p:cNvGrpSpPr/>
          <p:nvPr userDrawn="1"/>
        </p:nvGrpSpPr>
        <p:grpSpPr>
          <a:xfrm>
            <a:off x="10077450" y="359569"/>
            <a:ext cx="1752622" cy="493120"/>
            <a:chOff x="228240" y="2152440"/>
            <a:chExt cx="10101600" cy="2842200"/>
          </a:xfrm>
          <a:solidFill>
            <a:schemeClr val="bg1"/>
          </a:solidFill>
        </p:grpSpPr>
        <p:sp>
          <p:nvSpPr>
            <p:cNvPr id="4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5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grpSp>
        <p:nvGrpSpPr>
          <p:cNvPr id="31" name="Group 30"/>
          <p:cNvGrpSpPr/>
          <p:nvPr userDrawn="1"/>
        </p:nvGrpSpPr>
        <p:grpSpPr>
          <a:xfrm>
            <a:off x="3271332" y="886666"/>
            <a:ext cx="5649337" cy="5084669"/>
            <a:chOff x="6508960" y="2108202"/>
            <a:chExt cx="3238386" cy="2914699"/>
          </a:xfrm>
        </p:grpSpPr>
        <p:sp>
          <p:nvSpPr>
            <p:cNvPr id="32"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33"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34"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35"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36"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15206270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38" name="Group 37"/>
          <p:cNvGrpSpPr/>
          <p:nvPr userDrawn="1"/>
        </p:nvGrpSpPr>
        <p:grpSpPr>
          <a:xfrm>
            <a:off x="3271332" y="886666"/>
            <a:ext cx="5649337" cy="5084669"/>
            <a:chOff x="6508960" y="2108202"/>
            <a:chExt cx="3238386" cy="2914699"/>
          </a:xfrm>
        </p:grpSpPr>
        <p:sp>
          <p:nvSpPr>
            <p:cNvPr id="39" name="Freeform 7"/>
            <p:cNvSpPr/>
            <p:nvPr/>
          </p:nvSpPr>
          <p:spPr>
            <a:xfrm>
              <a:off x="6508960" y="3022570"/>
              <a:ext cx="1181363" cy="790928"/>
            </a:xfrm>
            <a:custGeom>
              <a:avLst/>
              <a:gdLst/>
              <a:ahLst/>
              <a:cxnLst/>
              <a:rect l="0" t="0" r="r" b="b"/>
              <a:pathLst>
                <a:path w="3876" h="2595">
                  <a:moveTo>
                    <a:pt x="2843" y="1281"/>
                  </a:moveTo>
                  <a:lnTo>
                    <a:pt x="2843" y="1281"/>
                  </a:lnTo>
                  <a:cubicBezTo>
                    <a:pt x="3125" y="1750"/>
                    <a:pt x="3281" y="2250"/>
                    <a:pt x="3312" y="2594"/>
                  </a:cubicBezTo>
                  <a:cubicBezTo>
                    <a:pt x="3875" y="2594"/>
                    <a:pt x="3875" y="2594"/>
                    <a:pt x="3875" y="2594"/>
                  </a:cubicBezTo>
                  <a:cubicBezTo>
                    <a:pt x="3812" y="2188"/>
                    <a:pt x="3656" y="1563"/>
                    <a:pt x="3281" y="1000"/>
                  </a:cubicBezTo>
                  <a:cubicBezTo>
                    <a:pt x="2843" y="344"/>
                    <a:pt x="2312" y="0"/>
                    <a:pt x="1687" y="0"/>
                  </a:cubicBezTo>
                  <a:cubicBezTo>
                    <a:pt x="1656" y="0"/>
                    <a:pt x="1656" y="0"/>
                    <a:pt x="1656" y="0"/>
                  </a:cubicBezTo>
                  <a:cubicBezTo>
                    <a:pt x="1187" y="0"/>
                    <a:pt x="750" y="219"/>
                    <a:pt x="437" y="594"/>
                  </a:cubicBezTo>
                  <a:cubicBezTo>
                    <a:pt x="125" y="969"/>
                    <a:pt x="0" y="1500"/>
                    <a:pt x="125" y="1969"/>
                  </a:cubicBezTo>
                  <a:cubicBezTo>
                    <a:pt x="625" y="1875"/>
                    <a:pt x="625" y="1875"/>
                    <a:pt x="625" y="1875"/>
                  </a:cubicBezTo>
                  <a:cubicBezTo>
                    <a:pt x="562" y="1531"/>
                    <a:pt x="656" y="1188"/>
                    <a:pt x="843" y="906"/>
                  </a:cubicBezTo>
                  <a:cubicBezTo>
                    <a:pt x="1062" y="656"/>
                    <a:pt x="1343" y="531"/>
                    <a:pt x="1656" y="531"/>
                  </a:cubicBezTo>
                  <a:cubicBezTo>
                    <a:pt x="1687" y="531"/>
                    <a:pt x="1687" y="531"/>
                    <a:pt x="1687" y="531"/>
                  </a:cubicBezTo>
                  <a:cubicBezTo>
                    <a:pt x="2218" y="531"/>
                    <a:pt x="2625" y="938"/>
                    <a:pt x="2843" y="1281"/>
                  </a:cubicBezTo>
                </a:path>
              </a:pathLst>
            </a:custGeom>
            <a:solidFill>
              <a:schemeClr val="bg1"/>
            </a:solidFill>
            <a:ln>
              <a:noFill/>
            </a:ln>
          </p:spPr>
        </p:sp>
        <p:sp>
          <p:nvSpPr>
            <p:cNvPr id="40" name="Freeform 8"/>
            <p:cNvSpPr/>
            <p:nvPr/>
          </p:nvSpPr>
          <p:spPr>
            <a:xfrm>
              <a:off x="7680265" y="4260928"/>
              <a:ext cx="895471" cy="761973"/>
            </a:xfrm>
            <a:custGeom>
              <a:avLst/>
              <a:gdLst/>
              <a:ahLst/>
              <a:cxnLst/>
              <a:rect l="0" t="0" r="r" b="b"/>
              <a:pathLst>
                <a:path w="2938" h="2500">
                  <a:moveTo>
                    <a:pt x="2843" y="936"/>
                  </a:moveTo>
                  <a:lnTo>
                    <a:pt x="2843" y="936"/>
                  </a:lnTo>
                  <a:cubicBezTo>
                    <a:pt x="2656" y="656"/>
                    <a:pt x="2499" y="312"/>
                    <a:pt x="2437" y="0"/>
                  </a:cubicBezTo>
                  <a:cubicBezTo>
                    <a:pt x="1874" y="0"/>
                    <a:pt x="1874" y="0"/>
                    <a:pt x="1874" y="0"/>
                  </a:cubicBezTo>
                  <a:cubicBezTo>
                    <a:pt x="1937" y="250"/>
                    <a:pt x="2031" y="656"/>
                    <a:pt x="2343" y="1124"/>
                  </a:cubicBezTo>
                  <a:cubicBezTo>
                    <a:pt x="2156" y="1436"/>
                    <a:pt x="1812" y="1717"/>
                    <a:pt x="1469" y="1905"/>
                  </a:cubicBezTo>
                  <a:lnTo>
                    <a:pt x="1469" y="1905"/>
                  </a:lnTo>
                  <a:lnTo>
                    <a:pt x="1469" y="1905"/>
                  </a:lnTo>
                  <a:cubicBezTo>
                    <a:pt x="1125" y="1717"/>
                    <a:pt x="813" y="1436"/>
                    <a:pt x="625" y="1124"/>
                  </a:cubicBezTo>
                  <a:cubicBezTo>
                    <a:pt x="907" y="656"/>
                    <a:pt x="1032" y="250"/>
                    <a:pt x="1063" y="0"/>
                  </a:cubicBezTo>
                  <a:cubicBezTo>
                    <a:pt x="532" y="0"/>
                    <a:pt x="532" y="0"/>
                    <a:pt x="532" y="0"/>
                  </a:cubicBezTo>
                  <a:cubicBezTo>
                    <a:pt x="469" y="312"/>
                    <a:pt x="313" y="656"/>
                    <a:pt x="94" y="936"/>
                  </a:cubicBezTo>
                  <a:cubicBezTo>
                    <a:pt x="0" y="1061"/>
                    <a:pt x="0" y="1061"/>
                    <a:pt x="0" y="1061"/>
                  </a:cubicBezTo>
                  <a:cubicBezTo>
                    <a:pt x="63" y="1217"/>
                    <a:pt x="63" y="1217"/>
                    <a:pt x="63" y="1217"/>
                  </a:cubicBezTo>
                  <a:cubicBezTo>
                    <a:pt x="313" y="1717"/>
                    <a:pt x="813" y="2186"/>
                    <a:pt x="1375" y="2436"/>
                  </a:cubicBezTo>
                  <a:cubicBezTo>
                    <a:pt x="1469" y="2499"/>
                    <a:pt x="1469" y="2499"/>
                    <a:pt x="1469" y="2499"/>
                  </a:cubicBezTo>
                  <a:lnTo>
                    <a:pt x="1469" y="2499"/>
                  </a:lnTo>
                  <a:lnTo>
                    <a:pt x="1469" y="2499"/>
                  </a:lnTo>
                  <a:cubicBezTo>
                    <a:pt x="1593" y="2436"/>
                    <a:pt x="1593" y="2436"/>
                    <a:pt x="1593" y="2436"/>
                  </a:cubicBezTo>
                  <a:cubicBezTo>
                    <a:pt x="2124" y="2186"/>
                    <a:pt x="2656" y="1717"/>
                    <a:pt x="2874" y="1217"/>
                  </a:cubicBezTo>
                  <a:cubicBezTo>
                    <a:pt x="2937" y="1061"/>
                    <a:pt x="2937" y="1061"/>
                    <a:pt x="2937" y="1061"/>
                  </a:cubicBezTo>
                  <a:lnTo>
                    <a:pt x="2843" y="936"/>
                  </a:lnTo>
                </a:path>
              </a:pathLst>
            </a:custGeom>
            <a:solidFill>
              <a:schemeClr val="bg1"/>
            </a:solidFill>
            <a:ln>
              <a:noFill/>
            </a:ln>
          </p:spPr>
        </p:sp>
        <p:sp>
          <p:nvSpPr>
            <p:cNvPr id="53" name="Freeform 9"/>
            <p:cNvSpPr/>
            <p:nvPr/>
          </p:nvSpPr>
          <p:spPr>
            <a:xfrm>
              <a:off x="8575431" y="3022570"/>
              <a:ext cx="1171915" cy="790928"/>
            </a:xfrm>
            <a:custGeom>
              <a:avLst/>
              <a:gdLst/>
              <a:ahLst/>
              <a:cxnLst/>
              <a:rect l="0" t="0" r="r" b="b"/>
              <a:pathLst>
                <a:path w="3845" h="2595">
                  <a:moveTo>
                    <a:pt x="1031" y="1281"/>
                  </a:moveTo>
                  <a:lnTo>
                    <a:pt x="1031" y="1281"/>
                  </a:lnTo>
                  <a:cubicBezTo>
                    <a:pt x="719" y="1750"/>
                    <a:pt x="594" y="2250"/>
                    <a:pt x="531" y="2594"/>
                  </a:cubicBezTo>
                  <a:cubicBezTo>
                    <a:pt x="0" y="2594"/>
                    <a:pt x="0" y="2594"/>
                    <a:pt x="0" y="2594"/>
                  </a:cubicBezTo>
                  <a:cubicBezTo>
                    <a:pt x="62" y="2188"/>
                    <a:pt x="219" y="1563"/>
                    <a:pt x="594" y="1000"/>
                  </a:cubicBezTo>
                  <a:cubicBezTo>
                    <a:pt x="1000" y="344"/>
                    <a:pt x="1562" y="0"/>
                    <a:pt x="2187" y="0"/>
                  </a:cubicBezTo>
                  <a:lnTo>
                    <a:pt x="2187" y="0"/>
                  </a:lnTo>
                  <a:cubicBezTo>
                    <a:pt x="2656" y="0"/>
                    <a:pt x="3125" y="219"/>
                    <a:pt x="3406" y="594"/>
                  </a:cubicBezTo>
                  <a:cubicBezTo>
                    <a:pt x="3750" y="969"/>
                    <a:pt x="3844" y="1500"/>
                    <a:pt x="3750" y="1969"/>
                  </a:cubicBezTo>
                  <a:cubicBezTo>
                    <a:pt x="3219" y="1875"/>
                    <a:pt x="3219" y="1875"/>
                    <a:pt x="3219" y="1875"/>
                  </a:cubicBezTo>
                  <a:cubicBezTo>
                    <a:pt x="3312" y="1531"/>
                    <a:pt x="3219" y="1188"/>
                    <a:pt x="3000" y="906"/>
                  </a:cubicBezTo>
                  <a:cubicBezTo>
                    <a:pt x="2812" y="656"/>
                    <a:pt x="2500" y="531"/>
                    <a:pt x="2187" y="531"/>
                  </a:cubicBezTo>
                  <a:lnTo>
                    <a:pt x="2187" y="531"/>
                  </a:lnTo>
                  <a:cubicBezTo>
                    <a:pt x="1625" y="531"/>
                    <a:pt x="1250" y="938"/>
                    <a:pt x="1031" y="1281"/>
                  </a:cubicBezTo>
                </a:path>
              </a:pathLst>
            </a:custGeom>
            <a:solidFill>
              <a:schemeClr val="bg1"/>
            </a:solidFill>
            <a:ln>
              <a:noFill/>
            </a:ln>
          </p:spPr>
        </p:sp>
        <p:sp>
          <p:nvSpPr>
            <p:cNvPr id="54" name="Freeform 10"/>
            <p:cNvSpPr/>
            <p:nvPr/>
          </p:nvSpPr>
          <p:spPr>
            <a:xfrm>
              <a:off x="7565969" y="2108202"/>
              <a:ext cx="1133511" cy="1705296"/>
            </a:xfrm>
            <a:custGeom>
              <a:avLst/>
              <a:gdLst/>
              <a:ahLst/>
              <a:cxnLst/>
              <a:rect l="0" t="0" r="r" b="b"/>
              <a:pathLst>
                <a:path w="3719" h="5595">
                  <a:moveTo>
                    <a:pt x="938" y="5594"/>
                  </a:moveTo>
                  <a:lnTo>
                    <a:pt x="938" y="5594"/>
                  </a:lnTo>
                  <a:cubicBezTo>
                    <a:pt x="1469" y="5594"/>
                    <a:pt x="1469" y="5594"/>
                    <a:pt x="1469" y="5594"/>
                  </a:cubicBezTo>
                  <a:cubicBezTo>
                    <a:pt x="1407" y="5000"/>
                    <a:pt x="1157" y="4438"/>
                    <a:pt x="938" y="3969"/>
                  </a:cubicBezTo>
                  <a:cubicBezTo>
                    <a:pt x="719" y="3500"/>
                    <a:pt x="532" y="3063"/>
                    <a:pt x="532" y="2594"/>
                  </a:cubicBezTo>
                  <a:cubicBezTo>
                    <a:pt x="532" y="2094"/>
                    <a:pt x="813" y="1563"/>
                    <a:pt x="1313" y="1219"/>
                  </a:cubicBezTo>
                  <a:cubicBezTo>
                    <a:pt x="1407" y="1125"/>
                    <a:pt x="1625" y="969"/>
                    <a:pt x="1844" y="750"/>
                  </a:cubicBezTo>
                  <a:cubicBezTo>
                    <a:pt x="2062" y="969"/>
                    <a:pt x="2312" y="1125"/>
                    <a:pt x="2406" y="1219"/>
                  </a:cubicBezTo>
                  <a:cubicBezTo>
                    <a:pt x="2874" y="1563"/>
                    <a:pt x="3187" y="2094"/>
                    <a:pt x="3187" y="2594"/>
                  </a:cubicBezTo>
                  <a:cubicBezTo>
                    <a:pt x="3187" y="3063"/>
                    <a:pt x="2968" y="3500"/>
                    <a:pt x="2781" y="3969"/>
                  </a:cubicBezTo>
                  <a:cubicBezTo>
                    <a:pt x="2562" y="4438"/>
                    <a:pt x="2312" y="5000"/>
                    <a:pt x="2249" y="5594"/>
                  </a:cubicBezTo>
                  <a:cubicBezTo>
                    <a:pt x="2781" y="5594"/>
                    <a:pt x="2781" y="5594"/>
                    <a:pt x="2781" y="5594"/>
                  </a:cubicBezTo>
                  <a:cubicBezTo>
                    <a:pt x="2843" y="5094"/>
                    <a:pt x="3062" y="4625"/>
                    <a:pt x="3249" y="4188"/>
                  </a:cubicBezTo>
                  <a:cubicBezTo>
                    <a:pt x="3499" y="3656"/>
                    <a:pt x="3718" y="3156"/>
                    <a:pt x="3718" y="2594"/>
                  </a:cubicBezTo>
                  <a:cubicBezTo>
                    <a:pt x="3718" y="1938"/>
                    <a:pt x="3343" y="1250"/>
                    <a:pt x="2718" y="781"/>
                  </a:cubicBezTo>
                  <a:cubicBezTo>
                    <a:pt x="2656" y="719"/>
                    <a:pt x="2281" y="438"/>
                    <a:pt x="2062" y="188"/>
                  </a:cubicBezTo>
                  <a:cubicBezTo>
                    <a:pt x="1844" y="0"/>
                    <a:pt x="1844" y="0"/>
                    <a:pt x="1844" y="0"/>
                  </a:cubicBezTo>
                  <a:cubicBezTo>
                    <a:pt x="1657" y="188"/>
                    <a:pt x="1657" y="188"/>
                    <a:pt x="1657" y="188"/>
                  </a:cubicBezTo>
                  <a:cubicBezTo>
                    <a:pt x="1438" y="438"/>
                    <a:pt x="1063" y="719"/>
                    <a:pt x="1000" y="781"/>
                  </a:cubicBezTo>
                  <a:cubicBezTo>
                    <a:pt x="375" y="1250"/>
                    <a:pt x="0" y="1938"/>
                    <a:pt x="0" y="2594"/>
                  </a:cubicBezTo>
                  <a:cubicBezTo>
                    <a:pt x="0" y="3156"/>
                    <a:pt x="219" y="3656"/>
                    <a:pt x="469" y="4188"/>
                  </a:cubicBezTo>
                  <a:cubicBezTo>
                    <a:pt x="657" y="4625"/>
                    <a:pt x="875" y="5094"/>
                    <a:pt x="938" y="5594"/>
                  </a:cubicBezTo>
                </a:path>
              </a:pathLst>
            </a:custGeom>
            <a:solidFill>
              <a:schemeClr val="bg1"/>
            </a:solidFill>
            <a:ln>
              <a:noFill/>
            </a:ln>
          </p:spPr>
        </p:sp>
        <p:sp>
          <p:nvSpPr>
            <p:cNvPr id="55" name="Freeform 11"/>
            <p:cNvSpPr/>
            <p:nvPr/>
          </p:nvSpPr>
          <p:spPr>
            <a:xfrm>
              <a:off x="7204184" y="3956139"/>
              <a:ext cx="1847632" cy="162148"/>
            </a:xfrm>
            <a:custGeom>
              <a:avLst/>
              <a:gdLst/>
              <a:ahLst/>
              <a:cxnLst/>
              <a:rect l="0" t="0" r="r" b="b"/>
              <a:pathLst>
                <a:path w="6062" h="532">
                  <a:moveTo>
                    <a:pt x="0" y="531"/>
                  </a:moveTo>
                  <a:lnTo>
                    <a:pt x="6061" y="531"/>
                  </a:lnTo>
                  <a:lnTo>
                    <a:pt x="6061" y="0"/>
                  </a:lnTo>
                  <a:lnTo>
                    <a:pt x="0" y="0"/>
                  </a:lnTo>
                  <a:lnTo>
                    <a:pt x="0" y="531"/>
                  </a:lnTo>
                </a:path>
              </a:pathLst>
            </a:custGeom>
            <a:solidFill>
              <a:schemeClr val="bg1"/>
            </a:solidFill>
            <a:ln>
              <a:noFill/>
            </a:ln>
          </p:spPr>
        </p:sp>
      </p:grpSp>
    </p:spTree>
    <p:extLst>
      <p:ext uri="{BB962C8B-B14F-4D97-AF65-F5344CB8AC3E}">
        <p14:creationId xmlns:p14="http://schemas.microsoft.com/office/powerpoint/2010/main" val="86096471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a:xfrm>
            <a:off x="4312205" y="6390227"/>
            <a:ext cx="113680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37" name="Group 36"/>
          <p:cNvGrpSpPr/>
          <p:nvPr userDrawn="1"/>
        </p:nvGrpSpPr>
        <p:grpSpPr>
          <a:xfrm>
            <a:off x="8134503" y="5454243"/>
            <a:ext cx="3704437" cy="1042285"/>
            <a:chOff x="228240" y="2152440"/>
            <a:chExt cx="10101600" cy="2842200"/>
          </a:xfrm>
          <a:solidFill>
            <a:schemeClr val="tx2"/>
          </a:solidFill>
        </p:grpSpPr>
        <p:sp>
          <p:nvSpPr>
            <p:cNvPr id="41"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42"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43"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4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4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4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4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4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4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5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5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4064604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Presentation by white">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tx1"/>
                </a:solidFill>
              </a:defRPr>
            </a:lvl1pPr>
          </a:lstStyle>
          <a:p>
            <a:r>
              <a:rPr lang="en-GB"/>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tx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latin typeface="Nunito Sans" charset="0"/>
                <a:ea typeface="Nunito Sans" charset="0"/>
                <a:cs typeface="Nunito Sans" charset="0"/>
              </a:rPr>
              <a:t>A </a:t>
            </a:r>
            <a:r>
              <a:rPr lang="en-US" sz="1350" b="0" i="0" spc="0">
                <a:latin typeface="Nunito Sans" charset="0"/>
                <a:ea typeface="Nunito Sans" charset="0"/>
                <a:cs typeface="Nunito Sans" charset="0"/>
              </a:rPr>
              <a:t>presentation</a:t>
            </a:r>
            <a:r>
              <a:rPr lang="en-US" sz="1350" b="0" i="0" spc="-143">
                <a:latin typeface="Nunito Sans" charset="0"/>
                <a:ea typeface="Nunito Sans" charset="0"/>
                <a:cs typeface="Nunito Sans" charset="0"/>
              </a:rPr>
              <a:t> </a:t>
            </a:r>
            <a:r>
              <a:rPr lang="en-US" sz="1350" b="0" i="0" spc="11">
                <a:latin typeface="Nunito Sans" charset="0"/>
                <a:ea typeface="Nunito Sans" charset="0"/>
                <a:cs typeface="Nunito Sans" charset="0"/>
              </a:rPr>
              <a:t>by</a:t>
            </a:r>
            <a:endParaRPr lang="en-US" sz="1350" b="0" i="0">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tx2"/>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2" name="TextBox 21"/>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tx2"/>
                </a:solidFill>
                <a:latin typeface="Nunito Sans Black" charset="0"/>
                <a:ea typeface="Nunito Sans Black" charset="0"/>
                <a:cs typeface="Nunito Sans Black" charset="0"/>
              </a:rPr>
              <a:t>Do more.</a:t>
            </a:r>
          </a:p>
          <a:p>
            <a:pPr>
              <a:lnSpc>
                <a:spcPts val="4950"/>
              </a:lnSpc>
            </a:pPr>
            <a:r>
              <a:rPr lang="en-GB" sz="5250" b="0" i="0" kern="1200" spc="-146" baseline="0">
                <a:solidFill>
                  <a:schemeClr val="tx2"/>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tx2"/>
                </a:solidFill>
                <a:latin typeface="Nunito Sans Black" charset="0"/>
                <a:ea typeface="Nunito Sans Black" charset="0"/>
                <a:cs typeface="Nunito Sans Black" charset="0"/>
              </a:rPr>
              <a:t>Be more.</a:t>
            </a: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resentation by purple">
    <p:bg>
      <p:bgPr>
        <a:solidFill>
          <a:schemeClr val="tx2"/>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solidFill>
                  <a:schemeClr val="bg1"/>
                </a:solidFill>
                <a:latin typeface="Nunito Sans" charset="0"/>
                <a:ea typeface="Nunito Sans" charset="0"/>
                <a:cs typeface="Nunito Sans" charset="0"/>
              </a:rPr>
              <a:t>A </a:t>
            </a:r>
            <a:r>
              <a:rPr lang="en-US" sz="1350" b="0" i="0" spc="0">
                <a:solidFill>
                  <a:schemeClr val="bg1"/>
                </a:solidFill>
                <a:latin typeface="Nunito Sans" charset="0"/>
                <a:ea typeface="Nunito Sans" charset="0"/>
                <a:cs typeface="Nunito Sans" charset="0"/>
              </a:rPr>
              <a:t>presentation</a:t>
            </a:r>
            <a:r>
              <a:rPr lang="en-US" sz="1350" b="0" i="0" spc="-143">
                <a:solidFill>
                  <a:schemeClr val="bg1"/>
                </a:solidFill>
                <a:latin typeface="Nunito Sans" charset="0"/>
                <a:ea typeface="Nunito Sans" charset="0"/>
                <a:cs typeface="Nunito Sans" charset="0"/>
              </a:rPr>
              <a:t> </a:t>
            </a:r>
            <a:r>
              <a:rPr lang="en-US" sz="1350" b="0" i="0" spc="11">
                <a:solidFill>
                  <a:schemeClr val="bg1"/>
                </a:solidFill>
                <a:latin typeface="Nunito Sans" charset="0"/>
                <a:ea typeface="Nunito Sans" charset="0"/>
                <a:cs typeface="Nunito Sans" charset="0"/>
              </a:rPr>
              <a:t>by</a:t>
            </a:r>
            <a:endParaRPr lang="en-US" sz="1350" b="0" i="0">
              <a:solidFill>
                <a:schemeClr val="bg1"/>
              </a:solidFill>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4" name="TextBox 23"/>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bg1"/>
                </a:solidFill>
                <a:latin typeface="Nunito Sans Black" charset="0"/>
                <a:ea typeface="Nunito Sans Black" charset="0"/>
                <a:cs typeface="Nunito Sans Black" charset="0"/>
              </a:rPr>
              <a:t>Do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906062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resentation by Imag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solidFill>
                  <a:schemeClr val="bg1"/>
                </a:solidFill>
                <a:latin typeface="Nunito Sans" charset="0"/>
                <a:ea typeface="Nunito Sans" charset="0"/>
                <a:cs typeface="Nunito Sans" charset="0"/>
              </a:rPr>
              <a:t>A </a:t>
            </a:r>
            <a:r>
              <a:rPr lang="en-US" sz="1350" b="0" i="0" spc="0">
                <a:solidFill>
                  <a:schemeClr val="bg1"/>
                </a:solidFill>
                <a:latin typeface="Nunito Sans" charset="0"/>
                <a:ea typeface="Nunito Sans" charset="0"/>
                <a:cs typeface="Nunito Sans" charset="0"/>
              </a:rPr>
              <a:t>presentation</a:t>
            </a:r>
            <a:r>
              <a:rPr lang="en-US" sz="1350" b="0" i="0" spc="-143">
                <a:solidFill>
                  <a:schemeClr val="bg1"/>
                </a:solidFill>
                <a:latin typeface="Nunito Sans" charset="0"/>
                <a:ea typeface="Nunito Sans" charset="0"/>
                <a:cs typeface="Nunito Sans" charset="0"/>
              </a:rPr>
              <a:t> </a:t>
            </a:r>
            <a:r>
              <a:rPr lang="en-US" sz="1350" b="0" i="0" spc="11">
                <a:solidFill>
                  <a:schemeClr val="bg1"/>
                </a:solidFill>
                <a:latin typeface="Nunito Sans" charset="0"/>
                <a:ea typeface="Nunito Sans" charset="0"/>
                <a:cs typeface="Nunito Sans" charset="0"/>
              </a:rPr>
              <a:t>by</a:t>
            </a:r>
            <a:endParaRPr lang="en-US" sz="1350" b="0" i="0">
              <a:solidFill>
                <a:schemeClr val="bg1"/>
              </a:solidFill>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3" name="TextBox 22"/>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bg1"/>
                </a:solidFill>
                <a:latin typeface="Nunito Sans Black" charset="0"/>
                <a:ea typeface="Nunito Sans Black" charset="0"/>
                <a:cs typeface="Nunito Sans Black" charset="0"/>
              </a:rPr>
              <a:t>Do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131625935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resentation by Image 2">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a:t>18/02/2018</a:t>
            </a:r>
            <a:endParaRPr lang="mr-IN"/>
          </a:p>
        </p:txBody>
      </p:sp>
      <p:sp>
        <p:nvSpPr>
          <p:cNvPr id="11" name="Title 10"/>
          <p:cNvSpPr>
            <a:spLocks noGrp="1"/>
          </p:cNvSpPr>
          <p:nvPr>
            <p:ph type="title" hasCustomPrompt="1"/>
          </p:nvPr>
        </p:nvSpPr>
        <p:spPr>
          <a:xfrm>
            <a:off x="342901" y="2941602"/>
            <a:ext cx="3190875" cy="487399"/>
          </a:xfrm>
        </p:spPr>
        <p:txBody>
          <a:bodyPr anchor="t">
            <a:normAutofit/>
          </a:bodyPr>
          <a:lstStyle>
            <a:lvl1pPr>
              <a:defRPr lang="en-US" sz="1350" b="0" i="0" kern="1200" spc="0">
                <a:solidFill>
                  <a:schemeClr val="bg1"/>
                </a:solidFill>
                <a:latin typeface="Nunito Sans Black" charset="0"/>
                <a:ea typeface="Nunito Sans Black" charset="0"/>
                <a:cs typeface="Nunito Sans Black" charset="0"/>
              </a:defRPr>
            </a:lvl1pPr>
          </a:lstStyle>
          <a:p>
            <a:r>
              <a:rPr lang="en-US"/>
              <a:t>Name Surname</a:t>
            </a:r>
          </a:p>
        </p:txBody>
      </p:sp>
      <p:sp>
        <p:nvSpPr>
          <p:cNvPr id="13" name="Rectangle 12"/>
          <p:cNvSpPr/>
          <p:nvPr userDrawn="1"/>
        </p:nvSpPr>
        <p:spPr>
          <a:xfrm>
            <a:off x="342900" y="2733853"/>
            <a:ext cx="1395575" cy="207749"/>
          </a:xfrm>
          <a:prstGeom prst="rect">
            <a:avLst/>
          </a:prstGeom>
        </p:spPr>
        <p:txBody>
          <a:bodyPr wrap="square" lIns="0" tIns="0" rIns="0" bIns="0" anchor="b">
            <a:spAutoFit/>
          </a:bodyPr>
          <a:lstStyle/>
          <a:p>
            <a:pPr marL="16193">
              <a:lnSpc>
                <a:spcPct val="100000"/>
              </a:lnSpc>
              <a:spcBef>
                <a:spcPts val="3217"/>
              </a:spcBef>
            </a:pPr>
            <a:r>
              <a:rPr lang="en-US" sz="1350" b="0" i="0" spc="75">
                <a:solidFill>
                  <a:schemeClr val="bg1"/>
                </a:solidFill>
                <a:latin typeface="Nunito Sans" charset="0"/>
                <a:ea typeface="Nunito Sans" charset="0"/>
                <a:cs typeface="Nunito Sans" charset="0"/>
              </a:rPr>
              <a:t>A </a:t>
            </a:r>
            <a:r>
              <a:rPr lang="en-US" sz="1350" b="0" i="0" spc="0">
                <a:solidFill>
                  <a:schemeClr val="bg1"/>
                </a:solidFill>
                <a:latin typeface="Nunito Sans" charset="0"/>
                <a:ea typeface="Nunito Sans" charset="0"/>
                <a:cs typeface="Nunito Sans" charset="0"/>
              </a:rPr>
              <a:t>presentation</a:t>
            </a:r>
            <a:r>
              <a:rPr lang="en-US" sz="1350" b="0" i="0" spc="-143">
                <a:solidFill>
                  <a:schemeClr val="bg1"/>
                </a:solidFill>
                <a:latin typeface="Nunito Sans" charset="0"/>
                <a:ea typeface="Nunito Sans" charset="0"/>
                <a:cs typeface="Nunito Sans" charset="0"/>
              </a:rPr>
              <a:t> </a:t>
            </a:r>
            <a:r>
              <a:rPr lang="en-US" sz="1350" b="0" i="0" spc="11">
                <a:solidFill>
                  <a:schemeClr val="bg1"/>
                </a:solidFill>
                <a:latin typeface="Nunito Sans" charset="0"/>
                <a:ea typeface="Nunito Sans" charset="0"/>
                <a:cs typeface="Nunito Sans" charset="0"/>
              </a:rPr>
              <a:t>by</a:t>
            </a:r>
            <a:endParaRPr lang="en-US" sz="1350" b="0" i="0">
              <a:solidFill>
                <a:schemeClr val="bg1"/>
              </a:solidFill>
              <a:latin typeface="Nunito Sans" charset="0"/>
              <a:ea typeface="Nunito Sans" charset="0"/>
              <a:cs typeface="Nunito Sans" charset="0"/>
            </a:endParaRPr>
          </a:p>
        </p:txBody>
      </p:sp>
      <p:grpSp>
        <p:nvGrpSpPr>
          <p:cNvPr id="8" name="Group 7"/>
          <p:cNvGrpSpPr/>
          <p:nvPr userDrawn="1"/>
        </p:nvGrpSpPr>
        <p:grpSpPr>
          <a:xfrm>
            <a:off x="8134503" y="5454243"/>
            <a:ext cx="3704437" cy="1042285"/>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4"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5"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6"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7"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8"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9"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0"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1"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3" name="TextBox 22"/>
          <p:cNvSpPr txBox="1"/>
          <p:nvPr userDrawn="1"/>
        </p:nvSpPr>
        <p:spPr>
          <a:xfrm>
            <a:off x="253093" y="325925"/>
            <a:ext cx="4896259" cy="2057615"/>
          </a:xfrm>
          <a:prstGeom prst="rect">
            <a:avLst/>
          </a:prstGeom>
          <a:noFill/>
        </p:spPr>
        <p:txBody>
          <a:bodyPr wrap="square" rtlCol="0">
            <a:spAutoFit/>
          </a:bodyPr>
          <a:lstStyle/>
          <a:p>
            <a:pPr>
              <a:lnSpc>
                <a:spcPts val="4950"/>
              </a:lnSpc>
            </a:pPr>
            <a:r>
              <a:rPr lang="en-GB" sz="5250" b="0" i="0" kern="1200" spc="-146" baseline="0">
                <a:solidFill>
                  <a:schemeClr val="bg1"/>
                </a:solidFill>
                <a:latin typeface="Nunito Sans Black" charset="0"/>
                <a:ea typeface="Nunito Sans Black" charset="0"/>
                <a:cs typeface="Nunito Sans Black" charset="0"/>
              </a:rPr>
              <a:t>Do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Share more.</a:t>
            </a:r>
          </a:p>
          <a:p>
            <a:pPr>
              <a:lnSpc>
                <a:spcPts val="4950"/>
              </a:lnSpc>
            </a:pPr>
            <a:r>
              <a:rPr lang="en-GB" sz="5250" b="0" i="0" kern="1200" spc="-146" baseline="0">
                <a:solidFill>
                  <a:schemeClr val="bg1"/>
                </a:solidFill>
                <a:latin typeface="Nunito Sans Black" charset="0"/>
                <a:ea typeface="Nunito Sans Black" charset="0"/>
                <a:cs typeface="Nunito Sans Black" charset="0"/>
              </a:rPr>
              <a:t>Be more.</a:t>
            </a:r>
          </a:p>
        </p:txBody>
      </p:sp>
    </p:spTree>
    <p:extLst>
      <p:ext uri="{BB962C8B-B14F-4D97-AF65-F5344CB8AC3E}">
        <p14:creationId xmlns:p14="http://schemas.microsoft.com/office/powerpoint/2010/main" val="81708701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44770663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80558827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3145243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19" name="Group 18"/>
          <p:cNvGrpSpPr/>
          <p:nvPr userDrawn="1"/>
        </p:nvGrpSpPr>
        <p:grpSpPr>
          <a:xfrm>
            <a:off x="10077450" y="359569"/>
            <a:ext cx="1752622" cy="493120"/>
            <a:chOff x="228240" y="2152440"/>
            <a:chExt cx="10101600" cy="2842200"/>
          </a:xfrm>
          <a:solidFill>
            <a:schemeClr val="bg1"/>
          </a:solidFill>
        </p:grpSpPr>
        <p:sp>
          <p:nvSpPr>
            <p:cNvPr id="20"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1"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2"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3"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4"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5"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6"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7"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8"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9"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0"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Footer Placeholder 6"/>
          <p:cNvSpPr>
            <a:spLocks noGrp="1"/>
          </p:cNvSpPr>
          <p:nvPr>
            <p:ph type="ftr" sz="quarter" idx="10"/>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a:defRPr lang="en-US" sz="4050" b="0" i="0" kern="1200" spc="-53" smtClean="0">
                <a:solidFill>
                  <a:srgbClr val="FFFFFF"/>
                </a:solidFill>
                <a:latin typeface="Nunito Sans Black" charset="0"/>
                <a:ea typeface="Nunito Sans Black" charset="0"/>
                <a:cs typeface="Nunito Sans Black" charset="0"/>
              </a:defRPr>
            </a:lvl1pPr>
            <a:lvl2pPr marL="9525" algn="l" defTabSz="685800" rtl="0" eaLnBrk="1" latinLnBrk="0" hangingPunct="1">
              <a:lnSpc>
                <a:spcPct val="100000"/>
              </a:lnSpc>
              <a:spcBef>
                <a:spcPts val="90"/>
              </a:spcBef>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a:t>Divider Example</a:t>
            </a:r>
          </a:p>
          <a:p>
            <a:pPr lvl="1"/>
            <a:r>
              <a:rPr lang="en-US"/>
              <a:t>Subhead goes here</a:t>
            </a:r>
          </a:p>
        </p:txBody>
      </p:sp>
    </p:spTree>
    <p:extLst>
      <p:ext uri="{BB962C8B-B14F-4D97-AF65-F5344CB8AC3E}">
        <p14:creationId xmlns:p14="http://schemas.microsoft.com/office/powerpoint/2010/main" val="28486466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Image right">
    <p:bg>
      <p:bgPr>
        <a:solidFill>
          <a:schemeClr val="accent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767573-5790-1D4B-AC14-953738E758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lnSpc>
                <a:spcPct val="100000"/>
              </a:lnSpc>
              <a:spcBef>
                <a:spcPts val="83"/>
              </a:spcBef>
            </a:pPr>
            <a:r>
              <a:rPr spc="56"/>
              <a:t>© </a:t>
            </a:r>
            <a:r>
              <a:rPr spc="-4"/>
              <a:t>The </a:t>
            </a:r>
            <a:r>
              <a:rPr spc="-15"/>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Arial"/>
                <a:cs typeface="Arial"/>
              </a:defRPr>
            </a:lvl1pPr>
          </a:lstStyle>
          <a:p>
            <a:pPr marL="19050">
              <a:lnSpc>
                <a:spcPct val="100000"/>
              </a:lnSpc>
              <a:spcBef>
                <a:spcPts val="83"/>
              </a:spcBef>
            </a:pPr>
            <a:fld id="{81D60167-4931-47E6-BA6A-407CBD079E47}" type="slidenum">
              <a:rPr spc="26" dirty="0"/>
              <a:pPr marL="19050">
                <a:lnSpc>
                  <a:spcPct val="100000"/>
                </a:lnSpc>
                <a:spcBef>
                  <a:spcPts val="83"/>
                </a:spcBef>
              </a:pPr>
              <a:t>‹#›</a:t>
            </a:fld>
            <a:endParaRPr spc="26"/>
          </a:p>
        </p:txBody>
      </p:sp>
      <p:grpSp>
        <p:nvGrpSpPr>
          <p:cNvPr id="8" name="Group 7"/>
          <p:cNvGrpSpPr/>
          <p:nvPr userDrawn="1"/>
        </p:nvGrpSpPr>
        <p:grpSpPr>
          <a:xfrm>
            <a:off x="10077450" y="359569"/>
            <a:ext cx="1752622" cy="493120"/>
            <a:chOff x="228240" y="2152440"/>
            <a:chExt cx="10101600" cy="2842200"/>
          </a:xfrm>
          <a:solidFill>
            <a:schemeClr val="tx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1"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2"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3"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4"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5"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6"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7"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18"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19"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0" name="object 17"/>
          <p:cNvSpPr txBox="1"/>
          <p:nvPr userDrawn="1"/>
        </p:nvSpPr>
        <p:spPr>
          <a:xfrm>
            <a:off x="345675" y="313808"/>
            <a:ext cx="2604611" cy="425116"/>
          </a:xfrm>
          <a:prstGeom prst="rect">
            <a:avLst/>
          </a:prstGeom>
        </p:spPr>
        <p:txBody>
          <a:bodyPr vert="horz" wrap="square" lIns="0" tIns="9525" rIns="0" bIns="0" rtlCol="0">
            <a:spAutoFit/>
          </a:bodyPr>
          <a:lstStyle/>
          <a:p>
            <a:pPr marL="9525">
              <a:lnSpc>
                <a:spcPct val="100000"/>
              </a:lnSpc>
              <a:spcBef>
                <a:spcPts val="75"/>
              </a:spcBef>
            </a:pPr>
            <a:r>
              <a:rPr sz="1350" b="0" i="0" spc="19">
                <a:solidFill>
                  <a:srgbClr val="FFFFFF"/>
                </a:solidFill>
                <a:latin typeface="Nunito Sans Black" charset="0"/>
                <a:ea typeface="Nunito Sans Black" charset="0"/>
                <a:cs typeface="Nunito Sans Black" charset="0"/>
              </a:rPr>
              <a:t>Do </a:t>
            </a:r>
            <a:r>
              <a:rPr sz="1350" b="0" i="0" spc="0">
                <a:solidFill>
                  <a:srgbClr val="FFFFFF"/>
                </a:solidFill>
                <a:latin typeface="Nunito Sans Black" charset="0"/>
                <a:ea typeface="Nunito Sans Black" charset="0"/>
                <a:cs typeface="Nunito Sans Black" charset="0"/>
              </a:rPr>
              <a:t>more. </a:t>
            </a:r>
            <a:r>
              <a:rPr sz="1350" b="0" i="0">
                <a:solidFill>
                  <a:srgbClr val="FFFFFF"/>
                </a:solidFill>
                <a:latin typeface="Nunito Sans Black" charset="0"/>
                <a:ea typeface="Nunito Sans Black" charset="0"/>
                <a:cs typeface="Nunito Sans Black" charset="0"/>
              </a:rPr>
              <a:t>Share </a:t>
            </a:r>
            <a:r>
              <a:rPr sz="1350" b="0" i="0" spc="0">
                <a:solidFill>
                  <a:srgbClr val="FFFFFF"/>
                </a:solidFill>
                <a:latin typeface="Nunito Sans Black" charset="0"/>
                <a:ea typeface="Nunito Sans Black" charset="0"/>
                <a:cs typeface="Nunito Sans Black" charset="0"/>
              </a:rPr>
              <a:t>more. </a:t>
            </a:r>
            <a:r>
              <a:rPr sz="1350" b="0" i="0" spc="-34">
                <a:solidFill>
                  <a:srgbClr val="FFFFFF"/>
                </a:solidFill>
                <a:latin typeface="Nunito Sans Black" charset="0"/>
                <a:ea typeface="Nunito Sans Black" charset="0"/>
                <a:cs typeface="Nunito Sans Black" charset="0"/>
              </a:rPr>
              <a:t>Be</a:t>
            </a:r>
            <a:r>
              <a:rPr sz="1350" b="0" i="0" spc="-11">
                <a:solidFill>
                  <a:srgbClr val="FFFFFF"/>
                </a:solidFill>
                <a:latin typeface="Nunito Sans Black" charset="0"/>
                <a:ea typeface="Nunito Sans Black" charset="0"/>
                <a:cs typeface="Nunito Sans Black" charset="0"/>
              </a:rPr>
              <a:t> </a:t>
            </a:r>
            <a:r>
              <a:rPr sz="1350" b="0" i="0" spc="0">
                <a:solidFill>
                  <a:srgbClr val="FFFFFF"/>
                </a:solidFill>
                <a:latin typeface="Nunito Sans Black" charset="0"/>
                <a:ea typeface="Nunito Sans Black" charset="0"/>
                <a:cs typeface="Nunito Sans Black" charset="0"/>
              </a:rPr>
              <a:t>more.</a:t>
            </a:r>
            <a:endParaRPr sz="1350" b="0" i="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106737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Image left 1">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42EB2C-1017-3B4F-B40F-327EC03102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5" name="Holder 5"/>
          <p:cNvSpPr>
            <a:spLocks noGrp="1"/>
          </p:cNvSpPr>
          <p:nvPr>
            <p:ph type="ftr" sz="quarter" idx="5"/>
          </p:nvPr>
        </p:nvSpPr>
        <p:spPr/>
        <p:txBody>
          <a:bodyPr lIns="0" tIns="0" rIns="0" bIns="0"/>
          <a:lstStyle>
            <a:lvl1pPr>
              <a:defRPr sz="750" b="1" i="0">
                <a:solidFill>
                  <a:schemeClr val="bg1"/>
                </a:solidFill>
                <a:latin typeface="Arial"/>
                <a:cs typeface="Arial"/>
              </a:defRPr>
            </a:lvl1pPr>
          </a:lstStyle>
          <a:p>
            <a:pPr marL="9525">
              <a:lnSpc>
                <a:spcPct val="100000"/>
              </a:lnSpc>
              <a:spcBef>
                <a:spcPts val="83"/>
              </a:spcBef>
            </a:pPr>
            <a:r>
              <a:rPr spc="56"/>
              <a:t>© </a:t>
            </a:r>
            <a:r>
              <a:rPr spc="-4"/>
              <a:t>The </a:t>
            </a:r>
            <a:r>
              <a:rPr spc="-15"/>
              <a:t>Scout Association</a:t>
            </a:r>
          </a:p>
        </p:txBody>
      </p:sp>
      <p:sp>
        <p:nvSpPr>
          <p:cNvPr id="6" name="Holder 6"/>
          <p:cNvSpPr>
            <a:spLocks noGrp="1"/>
          </p:cNvSpPr>
          <p:nvPr>
            <p:ph type="dt" sz="half" idx="6"/>
          </p:nvPr>
        </p:nvSpPr>
        <p:spPr/>
        <p:txBody>
          <a:bodyPr lIns="0" tIns="0" rIns="0" bIns="0"/>
          <a:lstStyle>
            <a:lvl1pPr algn="l">
              <a:defRPr>
                <a:solidFill>
                  <a:schemeClr val="tx1"/>
                </a:solidFill>
              </a:defRPr>
            </a:lvl1pPr>
          </a:lstStyle>
          <a:p>
            <a:r>
              <a:rPr lang="mr-IN"/>
              <a:t>18/02/2018</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Arial"/>
                <a:cs typeface="Arial"/>
              </a:defRPr>
            </a:lvl1pPr>
          </a:lstStyle>
          <a:p>
            <a:pPr marL="19050">
              <a:lnSpc>
                <a:spcPct val="100000"/>
              </a:lnSpc>
              <a:spcBef>
                <a:spcPts val="83"/>
              </a:spcBef>
            </a:pPr>
            <a:fld id="{81D60167-4931-47E6-BA6A-407CBD079E47}" type="slidenum">
              <a:rPr spc="26" dirty="0"/>
              <a:pPr marL="19050">
                <a:lnSpc>
                  <a:spcPct val="100000"/>
                </a:lnSpc>
                <a:spcBef>
                  <a:spcPts val="83"/>
                </a:spcBef>
              </a:pPr>
              <a:t>‹#›</a:t>
            </a:fld>
            <a:endParaRPr spc="26"/>
          </a:p>
        </p:txBody>
      </p:sp>
      <p:grpSp>
        <p:nvGrpSpPr>
          <p:cNvPr id="8" name="Group 7"/>
          <p:cNvGrpSpPr/>
          <p:nvPr userDrawn="1"/>
        </p:nvGrpSpPr>
        <p:grpSpPr>
          <a:xfrm>
            <a:off x="10077450" y="359569"/>
            <a:ext cx="1752622" cy="493120"/>
            <a:chOff x="228240" y="2152440"/>
            <a:chExt cx="10101600" cy="2842200"/>
          </a:xfrm>
          <a:solidFill>
            <a:schemeClr val="bg1"/>
          </a:solidFill>
        </p:grpSpPr>
        <p:sp>
          <p:nvSpPr>
            <p:cNvPr id="9"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0"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1"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2"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3"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14"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15"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16"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17"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18"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19"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0" name="object 17"/>
          <p:cNvSpPr txBox="1"/>
          <p:nvPr userDrawn="1"/>
        </p:nvSpPr>
        <p:spPr>
          <a:xfrm>
            <a:off x="345675" y="313808"/>
            <a:ext cx="2604611" cy="425116"/>
          </a:xfrm>
          <a:prstGeom prst="rect">
            <a:avLst/>
          </a:prstGeom>
        </p:spPr>
        <p:txBody>
          <a:bodyPr vert="horz" wrap="square" lIns="0" tIns="9525" rIns="0" bIns="0" rtlCol="0">
            <a:spAutoFit/>
          </a:bodyPr>
          <a:lstStyle/>
          <a:p>
            <a:pPr marL="9525">
              <a:lnSpc>
                <a:spcPct val="100000"/>
              </a:lnSpc>
              <a:spcBef>
                <a:spcPts val="75"/>
              </a:spcBef>
            </a:pPr>
            <a:r>
              <a:rPr sz="1350" b="0" i="0" spc="19">
                <a:solidFill>
                  <a:schemeClr val="tx1"/>
                </a:solidFill>
                <a:latin typeface="Nunito Sans Black" charset="0"/>
                <a:ea typeface="Nunito Sans Black" charset="0"/>
                <a:cs typeface="Nunito Sans Black" charset="0"/>
              </a:rPr>
              <a:t>Do </a:t>
            </a:r>
            <a:r>
              <a:rPr sz="1350" b="0" i="0" spc="0">
                <a:solidFill>
                  <a:schemeClr val="tx1"/>
                </a:solidFill>
                <a:latin typeface="Nunito Sans Black" charset="0"/>
                <a:ea typeface="Nunito Sans Black" charset="0"/>
                <a:cs typeface="Nunito Sans Black" charset="0"/>
              </a:rPr>
              <a:t>more. </a:t>
            </a:r>
            <a:r>
              <a:rPr sz="1350" b="0" i="0">
                <a:solidFill>
                  <a:schemeClr val="tx1"/>
                </a:solidFill>
                <a:latin typeface="Nunito Sans Black" charset="0"/>
                <a:ea typeface="Nunito Sans Black" charset="0"/>
                <a:cs typeface="Nunito Sans Black" charset="0"/>
              </a:rPr>
              <a:t>Share </a:t>
            </a:r>
            <a:r>
              <a:rPr sz="1350" b="0" i="0" spc="0">
                <a:solidFill>
                  <a:schemeClr val="tx1"/>
                </a:solidFill>
                <a:latin typeface="Nunito Sans Black" charset="0"/>
                <a:ea typeface="Nunito Sans Black" charset="0"/>
                <a:cs typeface="Nunito Sans Black" charset="0"/>
              </a:rPr>
              <a:t>more. </a:t>
            </a:r>
            <a:r>
              <a:rPr sz="1350" b="0" i="0" spc="-34">
                <a:solidFill>
                  <a:schemeClr val="tx1"/>
                </a:solidFill>
                <a:latin typeface="Nunito Sans Black" charset="0"/>
                <a:ea typeface="Nunito Sans Black" charset="0"/>
                <a:cs typeface="Nunito Sans Black" charset="0"/>
              </a:rPr>
              <a:t>Be</a:t>
            </a:r>
            <a:r>
              <a:rPr sz="1350" b="0" i="0" spc="-11">
                <a:solidFill>
                  <a:schemeClr val="tx1"/>
                </a:solidFill>
                <a:latin typeface="Nunito Sans Black" charset="0"/>
                <a:ea typeface="Nunito Sans Black" charset="0"/>
                <a:cs typeface="Nunito Sans Black" charset="0"/>
              </a:rPr>
              <a:t> </a:t>
            </a:r>
            <a:r>
              <a:rPr sz="1350" b="0" i="0" spc="0">
                <a:solidFill>
                  <a:schemeClr val="tx1"/>
                </a:solidFill>
                <a:latin typeface="Nunito Sans Black" charset="0"/>
                <a:ea typeface="Nunito Sans Black" charset="0"/>
                <a:cs typeface="Nunito Sans Black" charset="0"/>
              </a:rPr>
              <a:t>more.</a:t>
            </a:r>
            <a:endParaRPr sz="1350" b="0" i="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322834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Image left 2">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062655F-896F-9F4E-B95E-DECB96CEA3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248152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B8A749-EFBB-7042-B230-FB6C674CAD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bg1"/>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bg1"/>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bg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2875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_Image left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BCF4C6-DBA2-5940-A2FD-BF58918453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0"/>
            <a:ext cx="6858000"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tx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209694722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4_Image left 2">
    <p:bg>
      <p:bgPr>
        <a:solidFill>
          <a:schemeClr val="bg1"/>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750D9913-7279-9243-A338-7CFA98C9B7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6488" y="0"/>
            <a:ext cx="6858000"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5000" marR="3810" indent="-121500" algn="l" defTabSz="685800" rtl="0" eaLnBrk="1" latinLnBrk="0" hangingPunct="1">
              <a:lnSpc>
                <a:spcPts val="1950"/>
              </a:lnSpc>
              <a:spcBef>
                <a:spcPts val="315"/>
              </a:spcBef>
              <a:buFont typeface="Arial" charset="0"/>
              <a:buChar char="•"/>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Set the bullets</a:t>
            </a:r>
          </a:p>
        </p:txBody>
      </p:sp>
      <p:grpSp>
        <p:nvGrpSpPr>
          <p:cNvPr id="14" name="Group 13"/>
          <p:cNvGrpSpPr/>
          <p:nvPr userDrawn="1"/>
        </p:nvGrpSpPr>
        <p:grpSpPr>
          <a:xfrm>
            <a:off x="10077450" y="359569"/>
            <a:ext cx="1752622" cy="493120"/>
            <a:chOff x="228240" y="2152440"/>
            <a:chExt cx="10101600" cy="2842200"/>
          </a:xfrm>
          <a:solidFill>
            <a:schemeClr val="tx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Tree>
    <p:extLst>
      <p:ext uri="{BB962C8B-B14F-4D97-AF65-F5344CB8AC3E}">
        <p14:creationId xmlns:p14="http://schemas.microsoft.com/office/powerpoint/2010/main" val="13368068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3_Image left 2">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76AC0C-E607-EA49-96F3-AE92A977C4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3" y="0"/>
            <a:ext cx="12182475" cy="6858000"/>
          </a:xfrm>
          <a:prstGeom prst="rect">
            <a:avLst/>
          </a:prstGeom>
        </p:spPr>
      </p:pic>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4" name="Holder 4"/>
          <p:cNvSpPr>
            <a:spLocks noGrp="1"/>
          </p:cNvSpPr>
          <p:nvPr>
            <p:ph type="ftr" sz="quarter" idx="5"/>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solidFill>
                  <a:schemeClr val="tx1"/>
                </a:solidFill>
              </a:rPr>
              <a:t>18/02/2018</a:t>
            </a:r>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grpSp>
        <p:nvGrpSpPr>
          <p:cNvPr id="14" name="Group 13"/>
          <p:cNvGrpSpPr/>
          <p:nvPr userDrawn="1"/>
        </p:nvGrpSpPr>
        <p:grpSpPr>
          <a:xfrm>
            <a:off x="10077450" y="359569"/>
            <a:ext cx="1752622" cy="493120"/>
            <a:chOff x="228240" y="2152440"/>
            <a:chExt cx="10101600" cy="2842200"/>
          </a:xfrm>
          <a:solidFill>
            <a:schemeClr val="tx2"/>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7818590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2076209"/>
          </a:xfrm>
        </p:spPr>
        <p:txBody>
          <a:bodyPr wrap="square">
            <a:spAutoFit/>
          </a:bodyPr>
          <a:lstStyle>
            <a:lvl1pPr marL="13500" indent="0">
              <a:lnSpc>
                <a:spcPts val="2700"/>
              </a:lnSpc>
              <a:buFont typeface="Arial" panose="020B0604020202020204" pitchFamily="34" charset="0"/>
              <a:buNone/>
              <a:defRPr sz="2550"/>
            </a:lvl1pPr>
            <a:lvl2pPr marL="13500" indent="0">
              <a:lnSpc>
                <a:spcPts val="2700"/>
              </a:lnSpc>
              <a:buFont typeface="Arial" panose="020B0604020202020204" pitchFamily="34" charset="0"/>
              <a:buNone/>
              <a:defRPr sz="2550"/>
            </a:lvl2pPr>
            <a:lvl3pPr marL="13500" indent="0">
              <a:lnSpc>
                <a:spcPts val="2700"/>
              </a:lnSpc>
              <a:buFont typeface="Arial" panose="020B0604020202020204" pitchFamily="34" charset="0"/>
              <a:buNone/>
              <a:defRPr sz="2550"/>
            </a:lvl3pPr>
            <a:lvl4pPr marL="13500" indent="0">
              <a:lnSpc>
                <a:spcPts val="2700"/>
              </a:lnSpc>
              <a:buFont typeface="Arial" panose="020B0604020202020204" pitchFamily="34" charset="0"/>
              <a:buNone/>
              <a:defRPr sz="2550"/>
            </a:lvl4pPr>
            <a:lvl5pPr marL="13500" indent="0">
              <a:lnSpc>
                <a:spcPts val="2700"/>
              </a:lnSpc>
              <a:buFont typeface="Arial" panose="020B0604020202020204" pitchFamily="34" charset="0"/>
              <a:buNone/>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763308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2076209"/>
          </a:xfrm>
        </p:spPr>
        <p:txBody>
          <a:bodyPr wrap="square">
            <a:spAutoFit/>
          </a:bodyPr>
          <a:lstStyle>
            <a:lvl1pPr marL="13500" indent="0">
              <a:lnSpc>
                <a:spcPts val="2700"/>
              </a:lnSpc>
              <a:buClr>
                <a:schemeClr val="bg1"/>
              </a:buClr>
              <a:buFont typeface="Arial" panose="020B0604020202020204" pitchFamily="34" charset="0"/>
              <a:buNone/>
              <a:defRPr sz="2550">
                <a:solidFill>
                  <a:schemeClr val="bg1"/>
                </a:solidFill>
              </a:defRPr>
            </a:lvl1pPr>
            <a:lvl2pPr marL="13500" indent="0">
              <a:lnSpc>
                <a:spcPts val="2700"/>
              </a:lnSpc>
              <a:buClr>
                <a:schemeClr val="bg1"/>
              </a:buClr>
              <a:buFont typeface="Arial" panose="020B0604020202020204" pitchFamily="34" charset="0"/>
              <a:buNone/>
              <a:defRPr sz="2550">
                <a:solidFill>
                  <a:schemeClr val="bg1"/>
                </a:solidFill>
              </a:defRPr>
            </a:lvl2pPr>
            <a:lvl3pPr marL="13500" indent="0">
              <a:lnSpc>
                <a:spcPts val="2700"/>
              </a:lnSpc>
              <a:buClr>
                <a:schemeClr val="bg1"/>
              </a:buClr>
              <a:buFont typeface="Arial" panose="020B0604020202020204" pitchFamily="34" charset="0"/>
              <a:buNone/>
              <a:defRPr sz="2550">
                <a:solidFill>
                  <a:schemeClr val="bg1"/>
                </a:solidFill>
              </a:defRPr>
            </a:lvl3pPr>
            <a:lvl4pPr marL="13500" indent="0">
              <a:lnSpc>
                <a:spcPts val="2700"/>
              </a:lnSpc>
              <a:buClr>
                <a:schemeClr val="bg1"/>
              </a:buClr>
              <a:buFont typeface="Arial" panose="020B0604020202020204" pitchFamily="34" charset="0"/>
              <a:buNone/>
              <a:defRPr sz="2550">
                <a:solidFill>
                  <a:schemeClr val="bg1"/>
                </a:solidFill>
              </a:defRPr>
            </a:lvl4pPr>
            <a:lvl5pPr marL="13500" indent="0">
              <a:lnSpc>
                <a:spcPts val="2700"/>
              </a:lnSpc>
              <a:buClr>
                <a:schemeClr val="bg1"/>
              </a:buClr>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741687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382551"/>
            <a:ext cx="7944437" cy="2691763"/>
          </a:xfrm>
        </p:spPr>
        <p:txBody>
          <a:bodyPr wrap="square" anchor="ctr" anchorCtr="0">
            <a:spAutoFit/>
          </a:bodyPr>
          <a:lstStyle>
            <a:lvl1pPr marL="13500" indent="0">
              <a:lnSpc>
                <a:spcPts val="2700"/>
              </a:lnSpc>
              <a:buFont typeface="Arial" panose="020B0604020202020204" pitchFamily="34" charset="0"/>
              <a:buNone/>
              <a:defRPr sz="2550"/>
            </a:lvl1pPr>
            <a:lvl2pPr marL="13500" indent="0">
              <a:lnSpc>
                <a:spcPts val="5100"/>
              </a:lnSpc>
              <a:buFont typeface="Arial" panose="020B0604020202020204" pitchFamily="34" charset="0"/>
              <a:buNone/>
              <a:defRPr sz="4800"/>
            </a:lvl2pPr>
            <a:lvl3pPr marL="13500" indent="0">
              <a:lnSpc>
                <a:spcPts val="2700"/>
              </a:lnSpc>
              <a:buFont typeface="Arial" panose="020B0604020202020204" pitchFamily="34" charset="0"/>
              <a:buNone/>
              <a:defRPr sz="2550"/>
            </a:lvl3pPr>
            <a:lvl4pPr marL="13500" indent="0">
              <a:lnSpc>
                <a:spcPts val="5100"/>
              </a:lnSpc>
              <a:buFont typeface="Arial" panose="020B0604020202020204" pitchFamily="34" charset="0"/>
              <a:buNone/>
              <a:defRPr sz="4800"/>
            </a:lvl4pPr>
            <a:lvl5pPr marL="13500" indent="0">
              <a:lnSpc>
                <a:spcPts val="2700"/>
              </a:lnSpc>
              <a:buFont typeface="Arial" panose="020B0604020202020204" pitchFamily="34" charset="0"/>
              <a:buNone/>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040203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382551"/>
            <a:ext cx="7944437" cy="2691763"/>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725533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4168037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9929022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2pPr marL="0">
              <a:lnSpc>
                <a:spcPts val="1500"/>
              </a:lnSpc>
              <a:defRPr sz="1350" b="0" i="0">
                <a:latin typeface="Nunito Sans" pitchFamily="2" charset="77"/>
              </a:defRPr>
            </a:lvl2pPr>
            <a:lvl3pPr marL="0">
              <a:lnSpc>
                <a:spcPts val="1500"/>
              </a:lnSpc>
              <a:defRPr sz="1350"/>
            </a:lvl3pPr>
            <a:lvl4pPr>
              <a:defRPr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85455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a:defRPr>
                <a:solidFill>
                  <a:schemeClr val="bg1"/>
                </a:solidFill>
              </a:defRPr>
            </a:lvl1pPr>
            <a:lvl2pPr marL="0">
              <a:lnSpc>
                <a:spcPts val="1500"/>
              </a:lnSpc>
              <a:defRPr sz="1350" b="0" i="0">
                <a:solidFill>
                  <a:schemeClr val="bg1"/>
                </a:solidFill>
                <a:latin typeface="Nunito Sans" pitchFamily="2" charset="77"/>
              </a:defRPr>
            </a:lvl2pPr>
            <a:lvl3pPr marL="0">
              <a:lnSpc>
                <a:spcPts val="1500"/>
              </a:lnSpc>
              <a:defRPr sz="1350">
                <a:solidFill>
                  <a:schemeClr val="bg1"/>
                </a:solidFill>
              </a:defRPr>
            </a:lvl3pPr>
            <a:lvl4pPr>
              <a:defRPr b="1" i="0">
                <a:solidFill>
                  <a:schemeClr val="bg1"/>
                </a:solidFill>
                <a:latin typeface="Nunito Sans" pitchFamily="2" charset="77"/>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6245185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Dwayne Fields</a:t>
            </a:r>
          </a:p>
          <a:p>
            <a:pPr lvl="0"/>
            <a:r>
              <a:rPr lang="en-US"/>
              <a:t>Scout Ambassador</a:t>
            </a:r>
          </a:p>
          <a:p>
            <a:pPr lvl="1"/>
            <a:r>
              <a:rPr lang="en-US"/>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Helen Glover</a:t>
            </a:r>
          </a:p>
          <a:p>
            <a:pPr lvl="0"/>
            <a:r>
              <a:rPr lang="en-US"/>
              <a:t>Scout Ambassador</a:t>
            </a:r>
          </a:p>
          <a:p>
            <a:pPr lvl="1"/>
            <a:r>
              <a:rPr lang="en-US"/>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Tim Peake</a:t>
            </a:r>
          </a:p>
          <a:p>
            <a:pPr lvl="0"/>
            <a:r>
              <a:rPr lang="en-US"/>
              <a:t>Scout Ambassador </a:t>
            </a:r>
          </a:p>
          <a:p>
            <a:pPr lvl="1"/>
            <a:r>
              <a:rPr lang="en-US"/>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Bear </a:t>
            </a:r>
            <a:r>
              <a:rPr lang="en-US" err="1"/>
              <a:t>Grylls</a:t>
            </a:r>
            <a:r>
              <a:rPr lang="en-US"/>
              <a:t> </a:t>
            </a:r>
          </a:p>
          <a:p>
            <a:pPr lvl="0"/>
            <a:r>
              <a:rPr lang="en-US"/>
              <a:t>Chief Scout </a:t>
            </a:r>
          </a:p>
          <a:p>
            <a:pPr lvl="1"/>
            <a:r>
              <a:rPr lang="en-US"/>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print"/>
            <a:stretch>
              <a:fillRect/>
            </a:stretch>
          </a:blipFill>
        </p:spPr>
        <p:txBody>
          <a:bodyPr wrap="square" lIns="0" tIns="0" rIns="0" bIns="0" rtlCol="0"/>
          <a:lstStyle/>
          <a:p>
            <a:endParaRPr sz="1350"/>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print"/>
            <a:stretch>
              <a:fillRect/>
            </a:stretch>
          </a:blipFill>
        </p:spPr>
        <p:txBody>
          <a:bodyPr wrap="square" lIns="0" tIns="0" rIns="0" bIns="0" rtlCol="0"/>
          <a:lstStyle/>
          <a:p>
            <a:endParaRPr sz="1350"/>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print"/>
            <a:stretch>
              <a:fillRect/>
            </a:stretch>
          </a:blipFill>
        </p:spPr>
        <p:txBody>
          <a:bodyPr wrap="square" lIns="0" tIns="0" rIns="0" bIns="0" rtlCol="0"/>
          <a:lstStyle/>
          <a:p>
            <a:endParaRPr sz="1350"/>
          </a:p>
        </p:txBody>
      </p:sp>
    </p:spTree>
    <p:extLst>
      <p:ext uri="{BB962C8B-B14F-4D97-AF65-F5344CB8AC3E}">
        <p14:creationId xmlns:p14="http://schemas.microsoft.com/office/powerpoint/2010/main" val="104762943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tx2"/>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Tx/>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a:t>Click to edit Master text styles</a:t>
            </a:r>
          </a:p>
          <a:p>
            <a:pPr lvl="1"/>
            <a:r>
              <a:rPr lang="en-US"/>
              <a:t>Second level</a:t>
            </a:r>
          </a:p>
          <a:p>
            <a:pPr lvl="2"/>
            <a:r>
              <a:rPr lang="en-US"/>
              <a:t>Third level</a:t>
            </a:r>
          </a:p>
          <a:p>
            <a:pPr lvl="3"/>
            <a:r>
              <a:rPr lang="en-US"/>
              <a:t>Fourth level</a:t>
            </a:r>
          </a:p>
          <a:p>
            <a:pPr lvl="1"/>
            <a:endParaRPr lang="en-US"/>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p:nvPr>
        </p:nvSpPr>
        <p:spPr>
          <a:xfrm>
            <a:off x="2458641" y="1829107"/>
            <a:ext cx="1512094" cy="1142693"/>
          </a:xfrm>
          <a:prstGeom prst="rect">
            <a:avLst/>
          </a:prstGeom>
        </p:spPr>
        <p:txBody>
          <a:bodyPr/>
          <a:lstStyle/>
          <a:p>
            <a:r>
              <a:rPr lang="en-US"/>
              <a:t>Click icon to add picture</a:t>
            </a:r>
            <a:endParaRPr lang="en-GB"/>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p:nvPr>
        </p:nvSpPr>
        <p:spPr>
          <a:xfrm>
            <a:off x="4375356" y="1829107"/>
            <a:ext cx="1512094" cy="1142693"/>
          </a:xfrm>
          <a:prstGeom prst="rect">
            <a:avLst/>
          </a:prstGeom>
        </p:spPr>
        <p:txBody>
          <a:bodyPr/>
          <a:lstStyle/>
          <a:p>
            <a:r>
              <a:rPr lang="en-US"/>
              <a:t>Click icon to add picture</a:t>
            </a:r>
            <a:endParaRPr lang="en-GB"/>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p:nvPr>
        </p:nvSpPr>
        <p:spPr>
          <a:xfrm>
            <a:off x="6292641" y="1829107"/>
            <a:ext cx="1512094" cy="1142693"/>
          </a:xfrm>
          <a:prstGeom prst="rect">
            <a:avLst/>
          </a:prstGeom>
        </p:spPr>
        <p:txBody>
          <a:bodyPr/>
          <a:lstStyle/>
          <a:p>
            <a:r>
              <a:rPr lang="en-US"/>
              <a:t>Click icon to add picture</a:t>
            </a:r>
            <a:endParaRPr lang="en-GB"/>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p:nvPr>
        </p:nvSpPr>
        <p:spPr>
          <a:xfrm>
            <a:off x="8209927" y="1829107"/>
            <a:ext cx="1512094" cy="1142693"/>
          </a:xfrm>
          <a:prstGeom prst="rect">
            <a:avLst/>
          </a:prstGeom>
        </p:spPr>
        <p:txBody>
          <a:bodyPr/>
          <a:lstStyle/>
          <a:p>
            <a:r>
              <a:rPr lang="en-US"/>
              <a:t>Click icon to add picture</a:t>
            </a:r>
            <a:endParaRPr lang="en-GB"/>
          </a:p>
        </p:txBody>
      </p:sp>
    </p:spTree>
    <p:extLst>
      <p:ext uri="{BB962C8B-B14F-4D97-AF65-F5344CB8AC3E}">
        <p14:creationId xmlns:p14="http://schemas.microsoft.com/office/powerpoint/2010/main" val="45287338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grpSp>
        <p:nvGrpSpPr>
          <p:cNvPr id="21" name="Group 20"/>
          <p:cNvGrpSpPr/>
          <p:nvPr userDrawn="1"/>
        </p:nvGrpSpPr>
        <p:grpSpPr>
          <a:xfrm>
            <a:off x="10077450" y="359569"/>
            <a:ext cx="1752622" cy="493120"/>
            <a:chOff x="228240" y="2152440"/>
            <a:chExt cx="10101600" cy="2842200"/>
          </a:xfrm>
          <a:solidFill>
            <a:schemeClr val="bg1"/>
          </a:solidFill>
        </p:grpSpPr>
        <p:sp>
          <p:nvSpPr>
            <p:cNvPr id="22"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23"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24"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25"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26"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7"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8"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9"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30"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31"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32"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a:lnSpc>
                <a:spcPts val="4800"/>
              </a:lnSpc>
              <a:spcBef>
                <a:spcPts val="0"/>
              </a:spcBef>
              <a:defRPr sz="4050">
                <a:solidFill>
                  <a:schemeClr val="bg1"/>
                </a:solidFill>
              </a:defRPr>
            </a:lvl1pPr>
            <a:lvl2pPr marL="0">
              <a:lnSpc>
                <a:spcPts val="4800"/>
              </a:lnSpc>
              <a:spcBef>
                <a:spcPts val="0"/>
              </a:spcBef>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7676670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bg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p>
        </p:txBody>
      </p:sp>
      <p:sp>
        <p:nvSpPr>
          <p:cNvPr id="9" name="Footer Placeholder 8"/>
          <p:cNvSpPr>
            <a:spLocks noGrp="1"/>
          </p:cNvSpPr>
          <p:nvPr>
            <p:ph type="ftr" sz="quarter" idx="11"/>
          </p:nvPr>
        </p:nvSpPr>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Tree>
    <p:extLst>
      <p:ext uri="{BB962C8B-B14F-4D97-AF65-F5344CB8AC3E}">
        <p14:creationId xmlns:p14="http://schemas.microsoft.com/office/powerpoint/2010/main" val="108574178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257302"/>
            <a:ext cx="5750325" cy="276999"/>
          </a:xfrm>
          <a:prstGeom prst="rect">
            <a:avLst/>
          </a:prstGeom>
        </p:spPr>
        <p:txBody>
          <a:bodyPr wrap="square" lIns="0" tIns="0" rIns="0" bIns="0" anchor="b">
            <a:spAutoFit/>
          </a:bodyPr>
          <a:lstStyle>
            <a:lvl1pPr>
              <a:defRPr b="0" i="0">
                <a:solidFill>
                  <a:schemeClr val="tx1"/>
                </a:solidFill>
              </a:defRPr>
            </a:lvl1pPr>
          </a:lstStyle>
          <a:p>
            <a:r>
              <a:rPr lang="en-US"/>
              <a:t>Presentation title</a:t>
            </a:r>
            <a:endParaRPr/>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a:t>Page heading</a:t>
            </a:r>
            <a:endParaRPr/>
          </a:p>
        </p:txBody>
      </p:sp>
      <p:sp>
        <p:nvSpPr>
          <p:cNvPr id="5" name="Holder 5"/>
          <p:cNvSpPr>
            <a:spLocks noGrp="1"/>
          </p:cNvSpPr>
          <p:nvPr>
            <p:ph type="dt" sz="half" idx="6"/>
          </p:nvPr>
        </p:nvSpPr>
        <p:spPr/>
        <p:txBody>
          <a:bodyPr lIns="0" tIns="0" rIns="0" bIns="0"/>
          <a:lstStyle>
            <a:lvl1pPr algn="l">
              <a:defRPr>
                <a:solidFill>
                  <a:schemeClr val="tx1"/>
                </a:solidFill>
              </a:defRPr>
            </a:lvl1pPr>
          </a:lstStyle>
          <a:p>
            <a:r>
              <a:rPr lang="mr-IN"/>
              <a:t>18/02/2018</a:t>
            </a:r>
          </a:p>
        </p:txBody>
      </p:sp>
      <p:sp>
        <p:nvSpPr>
          <p:cNvPr id="9" name="Footer Placeholder 8"/>
          <p:cNvSpPr>
            <a:spLocks noGrp="1"/>
          </p:cNvSpPr>
          <p:nvPr>
            <p:ph type="ftr" sz="quarter" idx="11"/>
          </p:nvPr>
        </p:nvSpPr>
        <p:spPr/>
        <p:txBody>
          <a:bodyPr/>
          <a:lstStyle>
            <a:lvl1pPr>
              <a:defRPr>
                <a:solidFill>
                  <a:schemeClr val="tx1"/>
                </a:solidFill>
              </a:defRPr>
            </a:lvl1pPr>
          </a:lstStyle>
          <a:p>
            <a:pPr marL="9525">
              <a:spcBef>
                <a:spcPts val="83"/>
              </a:spcBef>
            </a:pPr>
            <a:r>
              <a:rPr lang="en-US" spc="56"/>
              <a:t>© </a:t>
            </a:r>
            <a:r>
              <a:rPr lang="en-US" spc="-4"/>
              <a:t>The </a:t>
            </a:r>
            <a:r>
              <a:rPr lang="en-US" spc="-15"/>
              <a:t>Scout Association</a:t>
            </a:r>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a:p>
        </p:txBody>
      </p:sp>
    </p:spTree>
    <p:extLst>
      <p:ext uri="{BB962C8B-B14F-4D97-AF65-F5344CB8AC3E}">
        <p14:creationId xmlns:p14="http://schemas.microsoft.com/office/powerpoint/2010/main" val="3708538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theme" Target="../theme/theme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9" Type="http://schemas.openxmlformats.org/officeDocument/2006/relationships/slideLayout" Target="../slideLayouts/slideLayout159.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42" Type="http://schemas.openxmlformats.org/officeDocument/2006/relationships/theme" Target="../theme/theme2.xml"/><Relationship Id="rId7" Type="http://schemas.openxmlformats.org/officeDocument/2006/relationships/slideLayout" Target="../slideLayouts/slideLayout12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41" Type="http://schemas.openxmlformats.org/officeDocument/2006/relationships/slideLayout" Target="../slideLayouts/slideLayout161.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40" Type="http://schemas.openxmlformats.org/officeDocument/2006/relationships/slideLayout" Target="../slideLayouts/slideLayout160.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8" Type="http://schemas.openxmlformats.org/officeDocument/2006/relationships/slideLayout" Target="../slideLayouts/slideLayout128.xml"/><Relationship Id="rId3" Type="http://schemas.openxmlformats.org/officeDocument/2006/relationships/slideLayout" Target="../slideLayouts/slideLayout123.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slideLayout" Target="../slideLayouts/slideLayout15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74.xml"/><Relationship Id="rId18" Type="http://schemas.openxmlformats.org/officeDocument/2006/relationships/slideLayout" Target="../slideLayouts/slideLayout179.xml"/><Relationship Id="rId26" Type="http://schemas.openxmlformats.org/officeDocument/2006/relationships/slideLayout" Target="../slideLayouts/slideLayout187.xml"/><Relationship Id="rId3" Type="http://schemas.openxmlformats.org/officeDocument/2006/relationships/slideLayout" Target="../slideLayouts/slideLayout164.xml"/><Relationship Id="rId21" Type="http://schemas.openxmlformats.org/officeDocument/2006/relationships/slideLayout" Target="../slideLayouts/slideLayout182.xml"/><Relationship Id="rId34" Type="http://schemas.openxmlformats.org/officeDocument/2006/relationships/slideLayout" Target="../slideLayouts/slideLayout195.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5" Type="http://schemas.openxmlformats.org/officeDocument/2006/relationships/slideLayout" Target="../slideLayouts/slideLayout186.xml"/><Relationship Id="rId33" Type="http://schemas.openxmlformats.org/officeDocument/2006/relationships/slideLayout" Target="../slideLayouts/slideLayout194.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20" Type="http://schemas.openxmlformats.org/officeDocument/2006/relationships/slideLayout" Target="../slideLayouts/slideLayout181.xml"/><Relationship Id="rId29" Type="http://schemas.openxmlformats.org/officeDocument/2006/relationships/slideLayout" Target="../slideLayouts/slideLayout190.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24" Type="http://schemas.openxmlformats.org/officeDocument/2006/relationships/slideLayout" Target="../slideLayouts/slideLayout185.xml"/><Relationship Id="rId32" Type="http://schemas.openxmlformats.org/officeDocument/2006/relationships/slideLayout" Target="../slideLayouts/slideLayout193.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23" Type="http://schemas.openxmlformats.org/officeDocument/2006/relationships/slideLayout" Target="../slideLayouts/slideLayout184.xml"/><Relationship Id="rId28" Type="http://schemas.openxmlformats.org/officeDocument/2006/relationships/slideLayout" Target="../slideLayouts/slideLayout189.xml"/><Relationship Id="rId10" Type="http://schemas.openxmlformats.org/officeDocument/2006/relationships/slideLayout" Target="../slideLayouts/slideLayout171.xml"/><Relationship Id="rId19" Type="http://schemas.openxmlformats.org/officeDocument/2006/relationships/slideLayout" Target="../slideLayouts/slideLayout180.xml"/><Relationship Id="rId31" Type="http://schemas.openxmlformats.org/officeDocument/2006/relationships/slideLayout" Target="../slideLayouts/slideLayout192.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 Id="rId22" Type="http://schemas.openxmlformats.org/officeDocument/2006/relationships/slideLayout" Target="../slideLayouts/slideLayout183.xml"/><Relationship Id="rId27" Type="http://schemas.openxmlformats.org/officeDocument/2006/relationships/slideLayout" Target="../slideLayouts/slideLayout188.xml"/><Relationship Id="rId30" Type="http://schemas.openxmlformats.org/officeDocument/2006/relationships/slideLayout" Target="../slideLayouts/slideLayout191.xml"/><Relationship Id="rId35" Type="http://schemas.openxmlformats.org/officeDocument/2006/relationships/theme" Target="../theme/theme3.xml"/><Relationship Id="rId8"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831" r:id="rId11"/>
    <p:sldLayoutId id="2147483747" r:id="rId12"/>
    <p:sldLayoutId id="2147483832" r:id="rId13"/>
    <p:sldLayoutId id="2147483749" r:id="rId14"/>
    <p:sldLayoutId id="2147483833"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834" r:id="rId26"/>
    <p:sldLayoutId id="2147483835" r:id="rId27"/>
    <p:sldLayoutId id="2147483836" r:id="rId28"/>
    <p:sldLayoutId id="2147483837" r:id="rId29"/>
    <p:sldLayoutId id="2147483838" r:id="rId30"/>
    <p:sldLayoutId id="2147483839" r:id="rId31"/>
    <p:sldLayoutId id="2147483840" r:id="rId32"/>
    <p:sldLayoutId id="2147483841" r:id="rId33"/>
    <p:sldLayoutId id="2147483842" r:id="rId34"/>
    <p:sldLayoutId id="2147483843" r:id="rId35"/>
    <p:sldLayoutId id="2147483844" r:id="rId36"/>
    <p:sldLayoutId id="2147483845" r:id="rId37"/>
    <p:sldLayoutId id="2147483846" r:id="rId38"/>
    <p:sldLayoutId id="2147483847" r:id="rId39"/>
    <p:sldLayoutId id="2147483848" r:id="rId40"/>
    <p:sldLayoutId id="2147483849" r:id="rId41"/>
    <p:sldLayoutId id="2147483850" r:id="rId42"/>
    <p:sldLayoutId id="2147483851" r:id="rId43"/>
    <p:sldLayoutId id="2147483852" r:id="rId44"/>
    <p:sldLayoutId id="2147483853" r:id="rId45"/>
    <p:sldLayoutId id="2147483854" r:id="rId46"/>
    <p:sldLayoutId id="2147483855" r:id="rId47"/>
    <p:sldLayoutId id="2147483856" r:id="rId48"/>
    <p:sldLayoutId id="2147483857" r:id="rId49"/>
    <p:sldLayoutId id="2147483858" r:id="rId50"/>
    <p:sldLayoutId id="2147483859" r:id="rId51"/>
    <p:sldLayoutId id="2147483860" r:id="rId52"/>
    <p:sldLayoutId id="2147483861" r:id="rId53"/>
    <p:sldLayoutId id="2147483862" r:id="rId54"/>
    <p:sldLayoutId id="2147483863" r:id="rId55"/>
    <p:sldLayoutId id="2147483864" r:id="rId56"/>
    <p:sldLayoutId id="2147483865" r:id="rId57"/>
    <p:sldLayoutId id="2147483866" r:id="rId58"/>
    <p:sldLayoutId id="2147483867" r:id="rId59"/>
    <p:sldLayoutId id="2147483868"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10067964" y="6390227"/>
            <a:ext cx="113680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US"/>
              <a:t>18/02/2018</a:t>
            </a:r>
            <a:endParaRPr lang="mr-IN"/>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Title Placeholder 6"/>
          <p:cNvSpPr>
            <a:spLocks noGrp="1"/>
          </p:cNvSpPr>
          <p:nvPr>
            <p:ph type="title"/>
          </p:nvPr>
        </p:nvSpPr>
        <p:spPr>
          <a:xfrm>
            <a:off x="342900" y="150777"/>
            <a:ext cx="11508859" cy="392813"/>
          </a:xfrm>
          <a:prstGeom prst="rect">
            <a:avLst/>
          </a:prstGeom>
        </p:spPr>
        <p:txBody>
          <a:bodyPr vert="horz" lIns="0" tIns="0" rIns="0" bIns="0" rtlCol="0" anchor="b">
            <a:normAutofit/>
          </a:bodyPr>
          <a:lstStyle/>
          <a:p>
            <a:r>
              <a:rPr lang="en-US"/>
              <a:t>Parent Engagement Workshop</a:t>
            </a:r>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798" r:id="rId1"/>
    <p:sldLayoutId id="2147483869" r:id="rId2"/>
    <p:sldLayoutId id="2147483799" r:id="rId3"/>
    <p:sldLayoutId id="2147483800" r:id="rId4"/>
    <p:sldLayoutId id="2147483801" r:id="rId5"/>
    <p:sldLayoutId id="2147483802" r:id="rId6"/>
    <p:sldLayoutId id="2147483803" r:id="rId7"/>
    <p:sldLayoutId id="2147483804" r:id="rId8"/>
    <p:sldLayoutId id="2147483805" r:id="rId9"/>
    <p:sldLayoutId id="2147483670"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 id="2147483814" r:id="rId19"/>
    <p:sldLayoutId id="2147483815" r:id="rId20"/>
    <p:sldLayoutId id="2147483816" r:id="rId21"/>
    <p:sldLayoutId id="2147483817" r:id="rId22"/>
    <p:sldLayoutId id="2147483818" r:id="rId23"/>
    <p:sldLayoutId id="2147483819" r:id="rId24"/>
    <p:sldLayoutId id="2147483820" r:id="rId25"/>
    <p:sldLayoutId id="2147483821" r:id="rId26"/>
    <p:sldLayoutId id="2147483822" r:id="rId27"/>
    <p:sldLayoutId id="2147483823" r:id="rId28"/>
    <p:sldLayoutId id="2147483824" r:id="rId29"/>
    <p:sldLayoutId id="2147483825" r:id="rId30"/>
    <p:sldLayoutId id="2147483826" r:id="rId31"/>
    <p:sldLayoutId id="2147483827" r:id="rId32"/>
    <p:sldLayoutId id="2147483828" r:id="rId33"/>
    <p:sldLayoutId id="2147483829" r:id="rId34"/>
    <p:sldLayoutId id="2147483830" r:id="rId35"/>
    <p:sldLayoutId id="2147483746" r:id="rId36"/>
    <p:sldLayoutId id="2147483748" r:id="rId37"/>
    <p:sldLayoutId id="2147483750" r:id="rId38"/>
    <p:sldLayoutId id="2147483796" r:id="rId39"/>
    <p:sldLayoutId id="2147483797" r:id="rId40"/>
    <p:sldLayoutId id="2147483870" r:id="rId41"/>
  </p:sldLayoutIdLst>
  <p:hf sldNum="0" hdr="0" ftr="0" dt="0"/>
  <p:txStyles>
    <p:titleStyle>
      <a:lvl1pPr marL="12700" algn="l" defTabSz="914400" rtl="0" eaLnBrk="1" latinLnBrk="0" hangingPunct="1">
        <a:lnSpc>
          <a:spcPct val="100000"/>
        </a:lnSpc>
        <a:spcBef>
          <a:spcPts val="100"/>
        </a:spcBef>
        <a:defRPr lang="en-US" sz="1800" b="0" i="0" kern="1200" spc="-5" dirty="0" smtClean="0">
          <a:solidFill>
            <a:schemeClr val="tx1"/>
          </a:solidFill>
          <a:latin typeface="Nunito Sans" charset="0"/>
          <a:ea typeface="Nunito Sans" charset="0"/>
          <a:cs typeface="Nunito Sans" charset="0"/>
        </a:defRPr>
      </a:lvl1pPr>
    </p:titleStyle>
    <p:bodyStyle>
      <a:lvl1pPr marL="18000" indent="0" eaLnBrk="1" hangingPunct="1">
        <a:buClr>
          <a:schemeClr val="tx2"/>
        </a:buClr>
        <a:buSzPct val="125000"/>
        <a:buFont typeface="Arial" panose="020B0604020202020204" pitchFamily="34" charset="0"/>
        <a:buNone/>
        <a:defRPr sz="2400" b="0" i="0">
          <a:latin typeface="Nunito Sans" charset="0"/>
          <a:ea typeface="Nunito Sans" charset="0"/>
          <a:cs typeface="Nunito Sans"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227" userDrawn="1">
          <p15:clr>
            <a:srgbClr val="F26B43"/>
          </p15:clr>
        </p15:guide>
        <p15:guide id="3" orient="horz" pos="4163" userDrawn="1">
          <p15:clr>
            <a:srgbClr val="F26B43"/>
          </p15:clr>
        </p15:guide>
        <p15:guide id="4" orient="horz" pos="227" userDrawn="1">
          <p15:clr>
            <a:srgbClr val="F26B43"/>
          </p15:clr>
        </p15:guide>
        <p15:guide id="5" pos="7452" userDrawn="1">
          <p15:clr>
            <a:srgbClr val="F26B43"/>
          </p15:clr>
        </p15:guide>
        <p15:guide id="6" orient="horz" pos="216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Holder 4"/>
          <p:cNvSpPr>
            <a:spLocks noGrp="1"/>
          </p:cNvSpPr>
          <p:nvPr>
            <p:ph type="ftr" sz="quarter" idx="5"/>
          </p:nvPr>
        </p:nvSpPr>
        <p:spPr>
          <a:xfrm>
            <a:off x="10067964" y="6390227"/>
            <a:ext cx="113680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p>
        </p:txBody>
      </p:sp>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a:p>
        </p:txBody>
      </p:sp>
      <p:sp>
        <p:nvSpPr>
          <p:cNvPr id="7" name="Title Placeholder 6"/>
          <p:cNvSpPr>
            <a:spLocks noGrp="1"/>
          </p:cNvSpPr>
          <p:nvPr>
            <p:ph type="title"/>
          </p:nvPr>
        </p:nvSpPr>
        <p:spPr>
          <a:xfrm>
            <a:off x="342900" y="150777"/>
            <a:ext cx="11508859" cy="392813"/>
          </a:xfrm>
          <a:prstGeom prst="rect">
            <a:avLst/>
          </a:prstGeom>
        </p:spPr>
        <p:txBody>
          <a:bodyPr vert="horz" lIns="0" tIns="0" rIns="0" bIns="0" rtlCol="0" anchor="b">
            <a:normAutofit/>
          </a:bodyPr>
          <a:lstStyle/>
          <a:p>
            <a:r>
              <a:rPr lang="en-US"/>
              <a:t>Presentation title</a:t>
            </a:r>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85" r:id="rId24"/>
    <p:sldLayoutId id="2147483786" r:id="rId25"/>
    <p:sldLayoutId id="2147483787" r:id="rId26"/>
    <p:sldLayoutId id="2147483788" r:id="rId27"/>
    <p:sldLayoutId id="2147483789" r:id="rId28"/>
    <p:sldLayoutId id="2147483790" r:id="rId29"/>
    <p:sldLayoutId id="2147483791" r:id="rId30"/>
    <p:sldLayoutId id="2147483792" r:id="rId31"/>
    <p:sldLayoutId id="2147483793" r:id="rId32"/>
    <p:sldLayoutId id="2147483794" r:id="rId33"/>
    <p:sldLayoutId id="2147483795" r:id="rId34"/>
  </p:sldLayoutIdLst>
  <p:txStyles>
    <p:titleStyle>
      <a:lvl1pPr marL="12700" algn="l" defTabSz="914400" rtl="0" eaLnBrk="1" latinLnBrk="0" hangingPunct="1">
        <a:lnSpc>
          <a:spcPct val="100000"/>
        </a:lnSpc>
        <a:spcBef>
          <a:spcPts val="100"/>
        </a:spcBef>
        <a:defRPr lang="en-US" sz="1800" b="0" i="0" kern="1200" spc="-5" dirty="0" smtClean="0">
          <a:solidFill>
            <a:schemeClr val="tx1"/>
          </a:solidFill>
          <a:latin typeface="Nunito Sans" charset="0"/>
          <a:ea typeface="Nunito Sans" charset="0"/>
          <a:cs typeface="Nunito Sans" charset="0"/>
        </a:defRPr>
      </a:lvl1pPr>
    </p:titleStyle>
    <p:bodyStyle>
      <a:lvl1pPr marL="18000" indent="0" eaLnBrk="1" hangingPunct="1">
        <a:buClr>
          <a:schemeClr val="tx2"/>
        </a:buClr>
        <a:buSzPct val="125000"/>
        <a:buFont typeface="Arial" panose="020B0604020202020204" pitchFamily="34" charset="0"/>
        <a:buNone/>
        <a:defRPr sz="2400" b="0" i="0">
          <a:latin typeface="Nunito Sans" charset="0"/>
          <a:ea typeface="Nunito Sans" charset="0"/>
          <a:cs typeface="Nunito Sans"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227" userDrawn="1">
          <p15:clr>
            <a:srgbClr val="F26B43"/>
          </p15:clr>
        </p15:guide>
        <p15:guide id="3" orient="horz" pos="4163" userDrawn="1">
          <p15:clr>
            <a:srgbClr val="F26B43"/>
          </p15:clr>
        </p15:guide>
        <p15:guide id="4" orient="horz" pos="227" userDrawn="1">
          <p15:clr>
            <a:srgbClr val="F26B43"/>
          </p15:clr>
        </p15:guide>
        <p15:guide id="5" pos="7452"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160.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160.xml"/><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160.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44.xml"/><Relationship Id="rId6" Type="http://schemas.openxmlformats.org/officeDocument/2006/relationships/image" Target="../media/image34.png"/><Relationship Id="rId5" Type="http://schemas.openxmlformats.org/officeDocument/2006/relationships/image" Target="../media/image48.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161.xml"/><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33.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86.xml"/><Relationship Id="rId5" Type="http://schemas.openxmlformats.org/officeDocument/2006/relationships/image" Target="../media/image34.png"/><Relationship Id="rId4" Type="http://schemas.openxmlformats.org/officeDocument/2006/relationships/image" Target="../media/image52.svg"/></Relationships>
</file>

<file path=ppt/slides/_rels/slide1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144.xml"/><Relationship Id="rId4" Type="http://schemas.openxmlformats.org/officeDocument/2006/relationships/image" Target="../media/image3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44.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44.xml"/><Relationship Id="rId4" Type="http://schemas.openxmlformats.org/officeDocument/2006/relationships/image" Target="../media/image38.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5.xml"/></Relationships>
</file>

<file path=ppt/slides/_rels/slide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144.xml"/><Relationship Id="rId5" Type="http://schemas.openxmlformats.org/officeDocument/2006/relationships/image" Target="../media/image34.png"/><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160.xml"/><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160.xml"/></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144.xml"/><Relationship Id="rId5" Type="http://schemas.openxmlformats.org/officeDocument/2006/relationships/image" Target="../media/image34.pn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vert="horz" lIns="0" tIns="0" rIns="0" bIns="0" rtlCol="0"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5400" dirty="0">
                <a:solidFill>
                  <a:schemeClr val="bg1"/>
                </a:solidFill>
                <a:latin typeface="Nunito Sans ExtraBold"/>
              </a:rPr>
              <a:t>Recruiting and Retaining Volunteers</a:t>
            </a:r>
            <a:endParaRPr lang="en-GB" sz="5400" dirty="0">
              <a:solidFill>
                <a:schemeClr val="bg1"/>
              </a:solidFill>
            </a:endParaRPr>
          </a:p>
        </p:txBody>
      </p:sp>
      <p:sp>
        <p:nvSpPr>
          <p:cNvPr id="3" name="Text Placeholder 3">
            <a:extLst>
              <a:ext uri="{FF2B5EF4-FFF2-40B4-BE49-F238E27FC236}">
                <a16:creationId xmlns:a16="http://schemas.microsoft.com/office/drawing/2014/main" id="{C619431B-ED4F-2412-3FF7-BD5CFCE63A21}"/>
              </a:ext>
            </a:extLst>
          </p:cNvPr>
          <p:cNvSpPr txBox="1">
            <a:spLocks/>
          </p:cNvSpPr>
          <p:nvPr/>
        </p:nvSpPr>
        <p:spPr>
          <a:xfrm>
            <a:off x="4890842" y="5458786"/>
            <a:ext cx="4357192" cy="1221137"/>
          </a:xfrm>
          <a:prstGeom prst="rect">
            <a:avLst/>
          </a:prstGeom>
        </p:spPr>
        <p:txBody>
          <a:bodyPr vert="horz" lIns="0" tIns="0" rIns="0" bIns="0" rtlCol="0" anchor="ctr">
            <a:noAutofit/>
          </a:bodyPr>
          <a:lstStyle>
            <a:defPPr>
              <a:defRPr lang="en-US"/>
            </a:defPPr>
            <a:lvl1pPr marL="0" indent="0" algn="l" defTabSz="685800" rtl="0" eaLnBrk="1" latinLnBrk="0" hangingPunct="1">
              <a:buClr>
                <a:schemeClr val="tx2"/>
              </a:buClr>
              <a:buSzPct val="125000"/>
              <a:buFont typeface="Arial" panose="020B0604020202020204" pitchFamily="34" charset="0"/>
              <a:buNone/>
              <a:defRPr lang="en-US" sz="1350" b="1" i="0" kern="1200">
                <a:solidFill>
                  <a:schemeClr val="tx1"/>
                </a:solidFill>
                <a:latin typeface="+mn-lt"/>
                <a:ea typeface="+mn-ea"/>
                <a:cs typeface="+mn-cs"/>
              </a:defRPr>
            </a:lvl1pPr>
            <a:lvl2pPr marL="342900" indent="0" algn="l" defTabSz="685800" rtl="0" eaLnBrk="1" latinLnBrk="0" hangingPunct="1">
              <a:buClr>
                <a:schemeClr val="tx2"/>
              </a:buClr>
              <a:buSzPct val="125000"/>
              <a:buFont typeface="Arial" panose="020B0604020202020204" pitchFamily="34" charset="0"/>
              <a:buNone/>
              <a:tabLst/>
              <a:defRPr sz="1350" b="0" i="0" kern="1200">
                <a:solidFill>
                  <a:schemeClr val="tx1"/>
                </a:solidFill>
                <a:latin typeface="+mn-lt"/>
                <a:ea typeface="+mn-ea"/>
                <a:cs typeface="+mn-cs"/>
              </a:defRPr>
            </a:lvl2pPr>
            <a:lvl3pPr marL="685800" indent="0" algn="l" defTabSz="685800" rtl="0" eaLnBrk="1" latinLnBrk="0" hangingPunct="1">
              <a:buClr>
                <a:schemeClr val="tx1"/>
              </a:buClr>
              <a:buSzPct val="125000"/>
              <a:buFont typeface="Arial" panose="020B0604020202020204" pitchFamily="34" charset="0"/>
              <a:buNone/>
              <a:tabLst/>
              <a:defRPr sz="1350" kern="1200">
                <a:solidFill>
                  <a:schemeClr val="tx1"/>
                </a:solidFill>
                <a:latin typeface="+mn-lt"/>
                <a:ea typeface="+mn-ea"/>
                <a:cs typeface="+mn-cs"/>
              </a:defRPr>
            </a:lvl3pPr>
            <a:lvl4pPr marL="1028700" indent="0" algn="l" defTabSz="685800" rtl="0" eaLnBrk="1" latinLnBrk="0" hangingPunct="1">
              <a:buClr>
                <a:schemeClr val="tx1"/>
              </a:buClr>
              <a:buSzPct val="125000"/>
              <a:buFont typeface="Arial" panose="020B0604020202020204" pitchFamily="34" charset="0"/>
              <a:buNone/>
              <a:tabLst/>
              <a:defRPr sz="1350" b="0" i="0" kern="1200">
                <a:solidFill>
                  <a:schemeClr val="tx1"/>
                </a:solidFill>
                <a:latin typeface="+mn-lt"/>
                <a:ea typeface="+mn-ea"/>
                <a:cs typeface="+mn-cs"/>
              </a:defRPr>
            </a:lvl4pPr>
            <a:lvl5pPr marL="1371600" indent="0" algn="l" defTabSz="685800" rtl="0" eaLnBrk="1" latinLnBrk="0" hangingPunct="1">
              <a:spcBef>
                <a:spcPts val="2600"/>
              </a:spcBef>
              <a:buClr>
                <a:schemeClr val="tx2"/>
              </a:buClr>
              <a:buSzPct val="125000"/>
              <a:buFont typeface="Arial" panose="020B0604020202020204" pitchFamily="34" charset="0"/>
              <a:buNone/>
              <a:tabLst/>
              <a:defRPr sz="1350" b="0" i="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GB" sz="5400" b="0" dirty="0">
                <a:solidFill>
                  <a:schemeClr val="bg1"/>
                </a:solidFill>
                <a:latin typeface="Nunito Sans"/>
              </a:rPr>
              <a:t>Lou Ousley</a:t>
            </a:r>
            <a:endParaRPr lang="en-US" b="0">
              <a:solidFill>
                <a:schemeClr val="bg1"/>
              </a:solidFill>
              <a:latin typeface="Nunito Sans"/>
            </a:endParaRPr>
          </a:p>
        </p:txBody>
      </p:sp>
    </p:spTree>
    <p:extLst>
      <p:ext uri="{BB962C8B-B14F-4D97-AF65-F5344CB8AC3E}">
        <p14:creationId xmlns:p14="http://schemas.microsoft.com/office/powerpoint/2010/main" val="4027275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
            <a:ext cx="6168494" cy="6857999"/>
          </a:xfrm>
          <a:custGeom>
            <a:avLst/>
            <a:gdLst/>
            <a:ahLst/>
            <a:cxnLst/>
            <a:rect l="l" t="t" r="r" b="b"/>
            <a:pathLst>
              <a:path w="9843135" h="10883900">
                <a:moveTo>
                  <a:pt x="9842632" y="0"/>
                </a:moveTo>
                <a:lnTo>
                  <a:pt x="0" y="0"/>
                </a:lnTo>
                <a:lnTo>
                  <a:pt x="0" y="10883469"/>
                </a:lnTo>
                <a:lnTo>
                  <a:pt x="9842632" y="10883469"/>
                </a:lnTo>
                <a:lnTo>
                  <a:pt x="9842632" y="0"/>
                </a:lnTo>
                <a:close/>
              </a:path>
            </a:pathLst>
          </a:custGeom>
          <a:solidFill>
            <a:srgbClr val="7413DC"/>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4" name="object 4"/>
          <p:cNvSpPr/>
          <p:nvPr/>
        </p:nvSpPr>
        <p:spPr>
          <a:xfrm>
            <a:off x="4700330" y="-15702"/>
            <a:ext cx="1474412" cy="1474412"/>
          </a:xfrm>
          <a:custGeom>
            <a:avLst/>
            <a:gdLst/>
            <a:ahLst/>
            <a:cxnLst/>
            <a:rect l="l" t="t" r="r" b="b"/>
            <a:pathLst>
              <a:path w="2431415" h="2431415">
                <a:moveTo>
                  <a:pt x="2430816" y="0"/>
                </a:moveTo>
                <a:lnTo>
                  <a:pt x="0" y="0"/>
                </a:lnTo>
                <a:lnTo>
                  <a:pt x="472" y="48412"/>
                </a:lnTo>
                <a:lnTo>
                  <a:pt x="1884" y="96594"/>
                </a:lnTo>
                <a:lnTo>
                  <a:pt x="4226" y="144537"/>
                </a:lnTo>
                <a:lnTo>
                  <a:pt x="7489" y="192232"/>
                </a:lnTo>
                <a:lnTo>
                  <a:pt x="11666" y="239671"/>
                </a:lnTo>
                <a:lnTo>
                  <a:pt x="16746" y="286845"/>
                </a:lnTo>
                <a:lnTo>
                  <a:pt x="22722" y="333745"/>
                </a:lnTo>
                <a:lnTo>
                  <a:pt x="29584" y="380362"/>
                </a:lnTo>
                <a:lnTo>
                  <a:pt x="37325" y="426688"/>
                </a:lnTo>
                <a:lnTo>
                  <a:pt x="45934" y="472714"/>
                </a:lnTo>
                <a:lnTo>
                  <a:pt x="55404" y="518430"/>
                </a:lnTo>
                <a:lnTo>
                  <a:pt x="65725" y="563829"/>
                </a:lnTo>
                <a:lnTo>
                  <a:pt x="76890" y="608902"/>
                </a:lnTo>
                <a:lnTo>
                  <a:pt x="88888" y="653640"/>
                </a:lnTo>
                <a:lnTo>
                  <a:pt x="101711" y="698033"/>
                </a:lnTo>
                <a:lnTo>
                  <a:pt x="115352" y="742074"/>
                </a:lnTo>
                <a:lnTo>
                  <a:pt x="129800" y="785754"/>
                </a:lnTo>
                <a:lnTo>
                  <a:pt x="145047" y="829063"/>
                </a:lnTo>
                <a:lnTo>
                  <a:pt x="161084" y="871993"/>
                </a:lnTo>
                <a:lnTo>
                  <a:pt x="177903" y="914536"/>
                </a:lnTo>
                <a:lnTo>
                  <a:pt x="195495" y="956682"/>
                </a:lnTo>
                <a:lnTo>
                  <a:pt x="213851" y="998423"/>
                </a:lnTo>
                <a:lnTo>
                  <a:pt x="232962" y="1039750"/>
                </a:lnTo>
                <a:lnTo>
                  <a:pt x="252820" y="1080655"/>
                </a:lnTo>
                <a:lnTo>
                  <a:pt x="273415" y="1121127"/>
                </a:lnTo>
                <a:lnTo>
                  <a:pt x="294740" y="1161160"/>
                </a:lnTo>
                <a:lnTo>
                  <a:pt x="316785" y="1200744"/>
                </a:lnTo>
                <a:lnTo>
                  <a:pt x="339541" y="1239870"/>
                </a:lnTo>
                <a:lnTo>
                  <a:pt x="363000" y="1278530"/>
                </a:lnTo>
                <a:lnTo>
                  <a:pt x="387153" y="1316714"/>
                </a:lnTo>
                <a:lnTo>
                  <a:pt x="411992" y="1354414"/>
                </a:lnTo>
                <a:lnTo>
                  <a:pt x="437507" y="1391622"/>
                </a:lnTo>
                <a:lnTo>
                  <a:pt x="463690" y="1428328"/>
                </a:lnTo>
                <a:lnTo>
                  <a:pt x="490532" y="1464524"/>
                </a:lnTo>
                <a:lnTo>
                  <a:pt x="518024" y="1500201"/>
                </a:lnTo>
                <a:lnTo>
                  <a:pt x="546157" y="1535350"/>
                </a:lnTo>
                <a:lnTo>
                  <a:pt x="574924" y="1569963"/>
                </a:lnTo>
                <a:lnTo>
                  <a:pt x="604314" y="1604030"/>
                </a:lnTo>
                <a:lnTo>
                  <a:pt x="634320" y="1637544"/>
                </a:lnTo>
                <a:lnTo>
                  <a:pt x="664932" y="1670495"/>
                </a:lnTo>
                <a:lnTo>
                  <a:pt x="696142" y="1702874"/>
                </a:lnTo>
                <a:lnTo>
                  <a:pt x="727941" y="1734673"/>
                </a:lnTo>
                <a:lnTo>
                  <a:pt x="760320" y="1765883"/>
                </a:lnTo>
                <a:lnTo>
                  <a:pt x="793271" y="1796495"/>
                </a:lnTo>
                <a:lnTo>
                  <a:pt x="826785" y="1826501"/>
                </a:lnTo>
                <a:lnTo>
                  <a:pt x="860852" y="1855891"/>
                </a:lnTo>
                <a:lnTo>
                  <a:pt x="895465" y="1884658"/>
                </a:lnTo>
                <a:lnTo>
                  <a:pt x="930614" y="1912791"/>
                </a:lnTo>
                <a:lnTo>
                  <a:pt x="966291" y="1940283"/>
                </a:lnTo>
                <a:lnTo>
                  <a:pt x="1002487" y="1967125"/>
                </a:lnTo>
                <a:lnTo>
                  <a:pt x="1039193" y="1993308"/>
                </a:lnTo>
                <a:lnTo>
                  <a:pt x="1076401" y="2018823"/>
                </a:lnTo>
                <a:lnTo>
                  <a:pt x="1114101" y="2043662"/>
                </a:lnTo>
                <a:lnTo>
                  <a:pt x="1152286" y="2067815"/>
                </a:lnTo>
                <a:lnTo>
                  <a:pt x="1190945" y="2091274"/>
                </a:lnTo>
                <a:lnTo>
                  <a:pt x="1230071" y="2114031"/>
                </a:lnTo>
                <a:lnTo>
                  <a:pt x="1269655" y="2136075"/>
                </a:lnTo>
                <a:lnTo>
                  <a:pt x="1309688" y="2157400"/>
                </a:lnTo>
                <a:lnTo>
                  <a:pt x="1350160" y="2177995"/>
                </a:lnTo>
                <a:lnTo>
                  <a:pt x="1391065" y="2197853"/>
                </a:lnTo>
                <a:lnTo>
                  <a:pt x="1432392" y="2216964"/>
                </a:lnTo>
                <a:lnTo>
                  <a:pt x="1474133" y="2235320"/>
                </a:lnTo>
                <a:lnTo>
                  <a:pt x="1516279" y="2252912"/>
                </a:lnTo>
                <a:lnTo>
                  <a:pt x="1558822" y="2269731"/>
                </a:lnTo>
                <a:lnTo>
                  <a:pt x="1601752" y="2285768"/>
                </a:lnTo>
                <a:lnTo>
                  <a:pt x="1645061" y="2301015"/>
                </a:lnTo>
                <a:lnTo>
                  <a:pt x="1688741" y="2315463"/>
                </a:lnTo>
                <a:lnTo>
                  <a:pt x="1732782" y="2329104"/>
                </a:lnTo>
                <a:lnTo>
                  <a:pt x="1777175" y="2341927"/>
                </a:lnTo>
                <a:lnTo>
                  <a:pt x="1821913" y="2353926"/>
                </a:lnTo>
                <a:lnTo>
                  <a:pt x="1866986" y="2365090"/>
                </a:lnTo>
                <a:lnTo>
                  <a:pt x="1912385" y="2375411"/>
                </a:lnTo>
                <a:lnTo>
                  <a:pt x="1958101" y="2384881"/>
                </a:lnTo>
                <a:lnTo>
                  <a:pt x="2004127" y="2393490"/>
                </a:lnTo>
                <a:lnTo>
                  <a:pt x="2050453" y="2401231"/>
                </a:lnTo>
                <a:lnTo>
                  <a:pt x="2097070" y="2408093"/>
                </a:lnTo>
                <a:lnTo>
                  <a:pt x="2143970" y="2414069"/>
                </a:lnTo>
                <a:lnTo>
                  <a:pt x="2191144" y="2419150"/>
                </a:lnTo>
                <a:lnTo>
                  <a:pt x="2238583" y="2423326"/>
                </a:lnTo>
                <a:lnTo>
                  <a:pt x="2286278" y="2426590"/>
                </a:lnTo>
                <a:lnTo>
                  <a:pt x="2334222" y="2428931"/>
                </a:lnTo>
                <a:lnTo>
                  <a:pt x="2382403" y="2430343"/>
                </a:lnTo>
                <a:lnTo>
                  <a:pt x="2430816" y="2430816"/>
                </a:lnTo>
                <a:lnTo>
                  <a:pt x="2430816" y="0"/>
                </a:lnTo>
                <a:close/>
              </a:path>
            </a:pathLst>
          </a:custGeom>
          <a:solidFill>
            <a:srgbClr val="FFB4E4"/>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5" name="object 5"/>
          <p:cNvSpPr/>
          <p:nvPr/>
        </p:nvSpPr>
        <p:spPr>
          <a:xfrm>
            <a:off x="3933831" y="6093946"/>
            <a:ext cx="2207190" cy="733163"/>
          </a:xfrm>
          <a:custGeom>
            <a:avLst/>
            <a:gdLst/>
            <a:ahLst/>
            <a:cxnLst/>
            <a:rect l="l" t="t" r="r" b="b"/>
            <a:pathLst>
              <a:path w="3639820" h="1209040">
                <a:moveTo>
                  <a:pt x="1208595" y="604304"/>
                </a:moveTo>
                <a:lnTo>
                  <a:pt x="1206779" y="557072"/>
                </a:lnTo>
                <a:lnTo>
                  <a:pt x="1201420" y="510844"/>
                </a:lnTo>
                <a:lnTo>
                  <a:pt x="1192644" y="465747"/>
                </a:lnTo>
                <a:lnTo>
                  <a:pt x="1180592" y="421894"/>
                </a:lnTo>
                <a:lnTo>
                  <a:pt x="1165390" y="379450"/>
                </a:lnTo>
                <a:lnTo>
                  <a:pt x="1147178" y="338543"/>
                </a:lnTo>
                <a:lnTo>
                  <a:pt x="1126096" y="299300"/>
                </a:lnTo>
                <a:lnTo>
                  <a:pt x="1102271" y="261848"/>
                </a:lnTo>
                <a:lnTo>
                  <a:pt x="1075842" y="226339"/>
                </a:lnTo>
                <a:lnTo>
                  <a:pt x="1046937" y="192900"/>
                </a:lnTo>
                <a:lnTo>
                  <a:pt x="1015695" y="161658"/>
                </a:lnTo>
                <a:lnTo>
                  <a:pt x="982256" y="132753"/>
                </a:lnTo>
                <a:lnTo>
                  <a:pt x="946746" y="106324"/>
                </a:lnTo>
                <a:lnTo>
                  <a:pt x="909294" y="82499"/>
                </a:lnTo>
                <a:lnTo>
                  <a:pt x="870051" y="61417"/>
                </a:lnTo>
                <a:lnTo>
                  <a:pt x="829144" y="43205"/>
                </a:lnTo>
                <a:lnTo>
                  <a:pt x="786701" y="28016"/>
                </a:lnTo>
                <a:lnTo>
                  <a:pt x="742861" y="15951"/>
                </a:lnTo>
                <a:lnTo>
                  <a:pt x="697750" y="7175"/>
                </a:lnTo>
                <a:lnTo>
                  <a:pt x="651522" y="1816"/>
                </a:lnTo>
                <a:lnTo>
                  <a:pt x="604291" y="0"/>
                </a:lnTo>
                <a:lnTo>
                  <a:pt x="557072" y="1816"/>
                </a:lnTo>
                <a:lnTo>
                  <a:pt x="510844" y="7175"/>
                </a:lnTo>
                <a:lnTo>
                  <a:pt x="465734" y="15951"/>
                </a:lnTo>
                <a:lnTo>
                  <a:pt x="421894" y="28016"/>
                </a:lnTo>
                <a:lnTo>
                  <a:pt x="379450" y="43205"/>
                </a:lnTo>
                <a:lnTo>
                  <a:pt x="338543" y="61417"/>
                </a:lnTo>
                <a:lnTo>
                  <a:pt x="299300" y="82499"/>
                </a:lnTo>
                <a:lnTo>
                  <a:pt x="261848" y="106324"/>
                </a:lnTo>
                <a:lnTo>
                  <a:pt x="226339" y="132753"/>
                </a:lnTo>
                <a:lnTo>
                  <a:pt x="192900" y="161658"/>
                </a:lnTo>
                <a:lnTo>
                  <a:pt x="161658" y="192900"/>
                </a:lnTo>
                <a:lnTo>
                  <a:pt x="132753" y="226339"/>
                </a:lnTo>
                <a:lnTo>
                  <a:pt x="106324" y="261848"/>
                </a:lnTo>
                <a:lnTo>
                  <a:pt x="82499" y="299300"/>
                </a:lnTo>
                <a:lnTo>
                  <a:pt x="61417" y="338543"/>
                </a:lnTo>
                <a:lnTo>
                  <a:pt x="43218" y="379450"/>
                </a:lnTo>
                <a:lnTo>
                  <a:pt x="28016" y="421894"/>
                </a:lnTo>
                <a:lnTo>
                  <a:pt x="15963" y="465747"/>
                </a:lnTo>
                <a:lnTo>
                  <a:pt x="7188" y="510844"/>
                </a:lnTo>
                <a:lnTo>
                  <a:pt x="1816" y="557072"/>
                </a:lnTo>
                <a:lnTo>
                  <a:pt x="0" y="604304"/>
                </a:lnTo>
                <a:lnTo>
                  <a:pt x="1816" y="651522"/>
                </a:lnTo>
                <a:lnTo>
                  <a:pt x="7188" y="697763"/>
                </a:lnTo>
                <a:lnTo>
                  <a:pt x="15963" y="742861"/>
                </a:lnTo>
                <a:lnTo>
                  <a:pt x="28016" y="786701"/>
                </a:lnTo>
                <a:lnTo>
                  <a:pt x="43218" y="829144"/>
                </a:lnTo>
                <a:lnTo>
                  <a:pt x="61417" y="870064"/>
                </a:lnTo>
                <a:lnTo>
                  <a:pt x="82499" y="909307"/>
                </a:lnTo>
                <a:lnTo>
                  <a:pt x="106324" y="946759"/>
                </a:lnTo>
                <a:lnTo>
                  <a:pt x="132753" y="982268"/>
                </a:lnTo>
                <a:lnTo>
                  <a:pt x="161658" y="1015707"/>
                </a:lnTo>
                <a:lnTo>
                  <a:pt x="192900" y="1046949"/>
                </a:lnTo>
                <a:lnTo>
                  <a:pt x="226339" y="1075855"/>
                </a:lnTo>
                <a:lnTo>
                  <a:pt x="261848" y="1102283"/>
                </a:lnTo>
                <a:lnTo>
                  <a:pt x="299300" y="1126109"/>
                </a:lnTo>
                <a:lnTo>
                  <a:pt x="338543" y="1147191"/>
                </a:lnTo>
                <a:lnTo>
                  <a:pt x="379450" y="1165390"/>
                </a:lnTo>
                <a:lnTo>
                  <a:pt x="421894" y="1180592"/>
                </a:lnTo>
                <a:lnTo>
                  <a:pt x="465734" y="1192644"/>
                </a:lnTo>
                <a:lnTo>
                  <a:pt x="510844" y="1201420"/>
                </a:lnTo>
                <a:lnTo>
                  <a:pt x="557072" y="1206792"/>
                </a:lnTo>
                <a:lnTo>
                  <a:pt x="604291" y="1208608"/>
                </a:lnTo>
                <a:lnTo>
                  <a:pt x="651522" y="1206792"/>
                </a:lnTo>
                <a:lnTo>
                  <a:pt x="697750" y="1201420"/>
                </a:lnTo>
                <a:lnTo>
                  <a:pt x="742861" y="1192644"/>
                </a:lnTo>
                <a:lnTo>
                  <a:pt x="786701" y="1180592"/>
                </a:lnTo>
                <a:lnTo>
                  <a:pt x="829144" y="1165390"/>
                </a:lnTo>
                <a:lnTo>
                  <a:pt x="870051" y="1147191"/>
                </a:lnTo>
                <a:lnTo>
                  <a:pt x="909294" y="1126109"/>
                </a:lnTo>
                <a:lnTo>
                  <a:pt x="946746" y="1102283"/>
                </a:lnTo>
                <a:lnTo>
                  <a:pt x="982256" y="1075855"/>
                </a:lnTo>
                <a:lnTo>
                  <a:pt x="1015695" y="1046949"/>
                </a:lnTo>
                <a:lnTo>
                  <a:pt x="1046937" y="1015707"/>
                </a:lnTo>
                <a:lnTo>
                  <a:pt x="1075842" y="982268"/>
                </a:lnTo>
                <a:lnTo>
                  <a:pt x="1102271" y="946759"/>
                </a:lnTo>
                <a:lnTo>
                  <a:pt x="1126096" y="909307"/>
                </a:lnTo>
                <a:lnTo>
                  <a:pt x="1147178" y="870064"/>
                </a:lnTo>
                <a:lnTo>
                  <a:pt x="1165390" y="829144"/>
                </a:lnTo>
                <a:lnTo>
                  <a:pt x="1180592" y="786701"/>
                </a:lnTo>
                <a:lnTo>
                  <a:pt x="1192644" y="742861"/>
                </a:lnTo>
                <a:lnTo>
                  <a:pt x="1201420" y="697763"/>
                </a:lnTo>
                <a:lnTo>
                  <a:pt x="1206779" y="651522"/>
                </a:lnTo>
                <a:lnTo>
                  <a:pt x="1208595" y="604304"/>
                </a:lnTo>
                <a:close/>
              </a:path>
              <a:path w="3639820" h="1209040">
                <a:moveTo>
                  <a:pt x="2417216" y="604304"/>
                </a:moveTo>
                <a:lnTo>
                  <a:pt x="2415387" y="557072"/>
                </a:lnTo>
                <a:lnTo>
                  <a:pt x="2410028" y="510844"/>
                </a:lnTo>
                <a:lnTo>
                  <a:pt x="2401252" y="465747"/>
                </a:lnTo>
                <a:lnTo>
                  <a:pt x="2389200" y="421894"/>
                </a:lnTo>
                <a:lnTo>
                  <a:pt x="2373998" y="379450"/>
                </a:lnTo>
                <a:lnTo>
                  <a:pt x="2355786" y="338543"/>
                </a:lnTo>
                <a:lnTo>
                  <a:pt x="2334704" y="299300"/>
                </a:lnTo>
                <a:lnTo>
                  <a:pt x="2310879" y="261848"/>
                </a:lnTo>
                <a:lnTo>
                  <a:pt x="2284450" y="226339"/>
                </a:lnTo>
                <a:lnTo>
                  <a:pt x="2255545" y="192900"/>
                </a:lnTo>
                <a:lnTo>
                  <a:pt x="2224316" y="161658"/>
                </a:lnTo>
                <a:lnTo>
                  <a:pt x="2190864" y="132753"/>
                </a:lnTo>
                <a:lnTo>
                  <a:pt x="2155355" y="106324"/>
                </a:lnTo>
                <a:lnTo>
                  <a:pt x="2117915" y="82499"/>
                </a:lnTo>
                <a:lnTo>
                  <a:pt x="2078659" y="61417"/>
                </a:lnTo>
                <a:lnTo>
                  <a:pt x="2037753" y="43205"/>
                </a:lnTo>
                <a:lnTo>
                  <a:pt x="1995309" y="28016"/>
                </a:lnTo>
                <a:lnTo>
                  <a:pt x="1951469" y="15951"/>
                </a:lnTo>
                <a:lnTo>
                  <a:pt x="1906358" y="7175"/>
                </a:lnTo>
                <a:lnTo>
                  <a:pt x="1860130" y="1816"/>
                </a:lnTo>
                <a:lnTo>
                  <a:pt x="1812899" y="0"/>
                </a:lnTo>
                <a:lnTo>
                  <a:pt x="1765681" y="1816"/>
                </a:lnTo>
                <a:lnTo>
                  <a:pt x="1719453" y="7175"/>
                </a:lnTo>
                <a:lnTo>
                  <a:pt x="1674342" y="15951"/>
                </a:lnTo>
                <a:lnTo>
                  <a:pt x="1630502" y="28016"/>
                </a:lnTo>
                <a:lnTo>
                  <a:pt x="1588058" y="43205"/>
                </a:lnTo>
                <a:lnTo>
                  <a:pt x="1547152" y="61417"/>
                </a:lnTo>
                <a:lnTo>
                  <a:pt x="1507909" y="82499"/>
                </a:lnTo>
                <a:lnTo>
                  <a:pt x="1470456" y="106324"/>
                </a:lnTo>
                <a:lnTo>
                  <a:pt x="1434947" y="132753"/>
                </a:lnTo>
                <a:lnTo>
                  <a:pt x="1401508" y="161658"/>
                </a:lnTo>
                <a:lnTo>
                  <a:pt x="1370266" y="192900"/>
                </a:lnTo>
                <a:lnTo>
                  <a:pt x="1341374" y="226339"/>
                </a:lnTo>
                <a:lnTo>
                  <a:pt x="1314932" y="261848"/>
                </a:lnTo>
                <a:lnTo>
                  <a:pt x="1291120" y="299300"/>
                </a:lnTo>
                <a:lnTo>
                  <a:pt x="1270025" y="338543"/>
                </a:lnTo>
                <a:lnTo>
                  <a:pt x="1251826" y="379450"/>
                </a:lnTo>
                <a:lnTo>
                  <a:pt x="1236624" y="421894"/>
                </a:lnTo>
                <a:lnTo>
                  <a:pt x="1224572" y="465747"/>
                </a:lnTo>
                <a:lnTo>
                  <a:pt x="1215796" y="510844"/>
                </a:lnTo>
                <a:lnTo>
                  <a:pt x="1210424" y="557072"/>
                </a:lnTo>
                <a:lnTo>
                  <a:pt x="1208608" y="604304"/>
                </a:lnTo>
                <a:lnTo>
                  <a:pt x="1210424" y="651522"/>
                </a:lnTo>
                <a:lnTo>
                  <a:pt x="1215796" y="697763"/>
                </a:lnTo>
                <a:lnTo>
                  <a:pt x="1224572" y="742861"/>
                </a:lnTo>
                <a:lnTo>
                  <a:pt x="1236624" y="786701"/>
                </a:lnTo>
                <a:lnTo>
                  <a:pt x="1251826" y="829144"/>
                </a:lnTo>
                <a:lnTo>
                  <a:pt x="1270025" y="870064"/>
                </a:lnTo>
                <a:lnTo>
                  <a:pt x="1291120" y="909307"/>
                </a:lnTo>
                <a:lnTo>
                  <a:pt x="1314932" y="946759"/>
                </a:lnTo>
                <a:lnTo>
                  <a:pt x="1341374" y="982268"/>
                </a:lnTo>
                <a:lnTo>
                  <a:pt x="1370266" y="1015707"/>
                </a:lnTo>
                <a:lnTo>
                  <a:pt x="1401508" y="1046949"/>
                </a:lnTo>
                <a:lnTo>
                  <a:pt x="1434947" y="1075855"/>
                </a:lnTo>
                <a:lnTo>
                  <a:pt x="1470456" y="1102283"/>
                </a:lnTo>
                <a:lnTo>
                  <a:pt x="1507909" y="1126109"/>
                </a:lnTo>
                <a:lnTo>
                  <a:pt x="1547152" y="1147191"/>
                </a:lnTo>
                <a:lnTo>
                  <a:pt x="1588058" y="1165390"/>
                </a:lnTo>
                <a:lnTo>
                  <a:pt x="1630502" y="1180592"/>
                </a:lnTo>
                <a:lnTo>
                  <a:pt x="1674342" y="1192644"/>
                </a:lnTo>
                <a:lnTo>
                  <a:pt x="1719453" y="1201420"/>
                </a:lnTo>
                <a:lnTo>
                  <a:pt x="1765681" y="1206792"/>
                </a:lnTo>
                <a:lnTo>
                  <a:pt x="1812899" y="1208608"/>
                </a:lnTo>
                <a:lnTo>
                  <a:pt x="1860130" y="1206792"/>
                </a:lnTo>
                <a:lnTo>
                  <a:pt x="1906358" y="1201420"/>
                </a:lnTo>
                <a:lnTo>
                  <a:pt x="1951469" y="1192644"/>
                </a:lnTo>
                <a:lnTo>
                  <a:pt x="1995309" y="1180592"/>
                </a:lnTo>
                <a:lnTo>
                  <a:pt x="2037753" y="1165390"/>
                </a:lnTo>
                <a:lnTo>
                  <a:pt x="2078659" y="1147191"/>
                </a:lnTo>
                <a:lnTo>
                  <a:pt x="2117915" y="1126109"/>
                </a:lnTo>
                <a:lnTo>
                  <a:pt x="2155355" y="1102283"/>
                </a:lnTo>
                <a:lnTo>
                  <a:pt x="2190864" y="1075855"/>
                </a:lnTo>
                <a:lnTo>
                  <a:pt x="2224316" y="1046949"/>
                </a:lnTo>
                <a:lnTo>
                  <a:pt x="2255545" y="1015707"/>
                </a:lnTo>
                <a:lnTo>
                  <a:pt x="2284450" y="982268"/>
                </a:lnTo>
                <a:lnTo>
                  <a:pt x="2310879" y="946759"/>
                </a:lnTo>
                <a:lnTo>
                  <a:pt x="2334704" y="909307"/>
                </a:lnTo>
                <a:lnTo>
                  <a:pt x="2355786" y="870064"/>
                </a:lnTo>
                <a:lnTo>
                  <a:pt x="2373998" y="829144"/>
                </a:lnTo>
                <a:lnTo>
                  <a:pt x="2389200" y="786701"/>
                </a:lnTo>
                <a:lnTo>
                  <a:pt x="2401252" y="742861"/>
                </a:lnTo>
                <a:lnTo>
                  <a:pt x="2410028" y="697763"/>
                </a:lnTo>
                <a:lnTo>
                  <a:pt x="2415387" y="651522"/>
                </a:lnTo>
                <a:lnTo>
                  <a:pt x="2417216" y="604304"/>
                </a:lnTo>
                <a:close/>
              </a:path>
              <a:path w="3639820" h="1209040">
                <a:moveTo>
                  <a:pt x="3639426" y="604304"/>
                </a:moveTo>
                <a:lnTo>
                  <a:pt x="3637597" y="557072"/>
                </a:lnTo>
                <a:lnTo>
                  <a:pt x="3632238" y="510844"/>
                </a:lnTo>
                <a:lnTo>
                  <a:pt x="3623462" y="465747"/>
                </a:lnTo>
                <a:lnTo>
                  <a:pt x="3611410" y="421894"/>
                </a:lnTo>
                <a:lnTo>
                  <a:pt x="3596208" y="379450"/>
                </a:lnTo>
                <a:lnTo>
                  <a:pt x="3577996" y="338543"/>
                </a:lnTo>
                <a:lnTo>
                  <a:pt x="3556914" y="299300"/>
                </a:lnTo>
                <a:lnTo>
                  <a:pt x="3533089" y="261848"/>
                </a:lnTo>
                <a:lnTo>
                  <a:pt x="3506660" y="226339"/>
                </a:lnTo>
                <a:lnTo>
                  <a:pt x="3477755" y="192900"/>
                </a:lnTo>
                <a:lnTo>
                  <a:pt x="3446526" y="161658"/>
                </a:lnTo>
                <a:lnTo>
                  <a:pt x="3413074" y="132753"/>
                </a:lnTo>
                <a:lnTo>
                  <a:pt x="3377565" y="106324"/>
                </a:lnTo>
                <a:lnTo>
                  <a:pt x="3340125" y="82499"/>
                </a:lnTo>
                <a:lnTo>
                  <a:pt x="3300869" y="61417"/>
                </a:lnTo>
                <a:lnTo>
                  <a:pt x="3259963" y="43205"/>
                </a:lnTo>
                <a:lnTo>
                  <a:pt x="3217519" y="28016"/>
                </a:lnTo>
                <a:lnTo>
                  <a:pt x="3173679" y="15951"/>
                </a:lnTo>
                <a:lnTo>
                  <a:pt x="3128568" y="7175"/>
                </a:lnTo>
                <a:lnTo>
                  <a:pt x="3082340" y="1816"/>
                </a:lnTo>
                <a:lnTo>
                  <a:pt x="3035109" y="0"/>
                </a:lnTo>
                <a:lnTo>
                  <a:pt x="2987891" y="1816"/>
                </a:lnTo>
                <a:lnTo>
                  <a:pt x="2941663" y="7175"/>
                </a:lnTo>
                <a:lnTo>
                  <a:pt x="2896552" y="15951"/>
                </a:lnTo>
                <a:lnTo>
                  <a:pt x="2852712" y="28016"/>
                </a:lnTo>
                <a:lnTo>
                  <a:pt x="2810268" y="43205"/>
                </a:lnTo>
                <a:lnTo>
                  <a:pt x="2769362" y="61417"/>
                </a:lnTo>
                <a:lnTo>
                  <a:pt x="2730119" y="82499"/>
                </a:lnTo>
                <a:lnTo>
                  <a:pt x="2692666" y="106324"/>
                </a:lnTo>
                <a:lnTo>
                  <a:pt x="2657157" y="132753"/>
                </a:lnTo>
                <a:lnTo>
                  <a:pt x="2623718" y="161658"/>
                </a:lnTo>
                <a:lnTo>
                  <a:pt x="2592476" y="192900"/>
                </a:lnTo>
                <a:lnTo>
                  <a:pt x="2563584" y="226339"/>
                </a:lnTo>
                <a:lnTo>
                  <a:pt x="2537142" y="261848"/>
                </a:lnTo>
                <a:lnTo>
                  <a:pt x="2513330" y="299300"/>
                </a:lnTo>
                <a:lnTo>
                  <a:pt x="2492235" y="338543"/>
                </a:lnTo>
                <a:lnTo>
                  <a:pt x="2474036" y="379450"/>
                </a:lnTo>
                <a:lnTo>
                  <a:pt x="2458834" y="421894"/>
                </a:lnTo>
                <a:lnTo>
                  <a:pt x="2446782" y="465747"/>
                </a:lnTo>
                <a:lnTo>
                  <a:pt x="2438006" y="510844"/>
                </a:lnTo>
                <a:lnTo>
                  <a:pt x="2432634" y="557072"/>
                </a:lnTo>
                <a:lnTo>
                  <a:pt x="2430818" y="604304"/>
                </a:lnTo>
                <a:lnTo>
                  <a:pt x="2432634" y="651522"/>
                </a:lnTo>
                <a:lnTo>
                  <a:pt x="2438006" y="697763"/>
                </a:lnTo>
                <a:lnTo>
                  <a:pt x="2446782" y="742861"/>
                </a:lnTo>
                <a:lnTo>
                  <a:pt x="2458834" y="786701"/>
                </a:lnTo>
                <a:lnTo>
                  <a:pt x="2474036" y="829144"/>
                </a:lnTo>
                <a:lnTo>
                  <a:pt x="2492235" y="870064"/>
                </a:lnTo>
                <a:lnTo>
                  <a:pt x="2513330" y="909307"/>
                </a:lnTo>
                <a:lnTo>
                  <a:pt x="2537142" y="946759"/>
                </a:lnTo>
                <a:lnTo>
                  <a:pt x="2563584" y="982268"/>
                </a:lnTo>
                <a:lnTo>
                  <a:pt x="2592476" y="1015707"/>
                </a:lnTo>
                <a:lnTo>
                  <a:pt x="2623718" y="1046949"/>
                </a:lnTo>
                <a:lnTo>
                  <a:pt x="2657157" y="1075855"/>
                </a:lnTo>
                <a:lnTo>
                  <a:pt x="2692666" y="1102283"/>
                </a:lnTo>
                <a:lnTo>
                  <a:pt x="2730119" y="1126109"/>
                </a:lnTo>
                <a:lnTo>
                  <a:pt x="2769362" y="1147191"/>
                </a:lnTo>
                <a:lnTo>
                  <a:pt x="2810268" y="1165390"/>
                </a:lnTo>
                <a:lnTo>
                  <a:pt x="2852712" y="1180592"/>
                </a:lnTo>
                <a:lnTo>
                  <a:pt x="2896552" y="1192644"/>
                </a:lnTo>
                <a:lnTo>
                  <a:pt x="2941663" y="1201420"/>
                </a:lnTo>
                <a:lnTo>
                  <a:pt x="2987891" y="1206792"/>
                </a:lnTo>
                <a:lnTo>
                  <a:pt x="3035109" y="1208608"/>
                </a:lnTo>
                <a:lnTo>
                  <a:pt x="3082340" y="1206792"/>
                </a:lnTo>
                <a:lnTo>
                  <a:pt x="3128568" y="1201420"/>
                </a:lnTo>
                <a:lnTo>
                  <a:pt x="3173679" y="1192644"/>
                </a:lnTo>
                <a:lnTo>
                  <a:pt x="3217519" y="1180592"/>
                </a:lnTo>
                <a:lnTo>
                  <a:pt x="3259963" y="1165390"/>
                </a:lnTo>
                <a:lnTo>
                  <a:pt x="3300869" y="1147191"/>
                </a:lnTo>
                <a:lnTo>
                  <a:pt x="3340125" y="1126109"/>
                </a:lnTo>
                <a:lnTo>
                  <a:pt x="3377565" y="1102283"/>
                </a:lnTo>
                <a:lnTo>
                  <a:pt x="3413074" y="1075855"/>
                </a:lnTo>
                <a:lnTo>
                  <a:pt x="3446526" y="1046949"/>
                </a:lnTo>
                <a:lnTo>
                  <a:pt x="3477755" y="1015707"/>
                </a:lnTo>
                <a:lnTo>
                  <a:pt x="3506660" y="982268"/>
                </a:lnTo>
                <a:lnTo>
                  <a:pt x="3533089" y="946759"/>
                </a:lnTo>
                <a:lnTo>
                  <a:pt x="3556914" y="909307"/>
                </a:lnTo>
                <a:lnTo>
                  <a:pt x="3577996" y="870064"/>
                </a:lnTo>
                <a:lnTo>
                  <a:pt x="3596208" y="829144"/>
                </a:lnTo>
                <a:lnTo>
                  <a:pt x="3611410" y="786701"/>
                </a:lnTo>
                <a:lnTo>
                  <a:pt x="3623462" y="742861"/>
                </a:lnTo>
                <a:lnTo>
                  <a:pt x="3632238" y="697763"/>
                </a:lnTo>
                <a:lnTo>
                  <a:pt x="3637597" y="651522"/>
                </a:lnTo>
                <a:lnTo>
                  <a:pt x="3639426" y="604304"/>
                </a:lnTo>
                <a:close/>
              </a:path>
            </a:pathLst>
          </a:custGeom>
          <a:solidFill>
            <a:srgbClr val="FF912A"/>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6" name="object 6"/>
          <p:cNvSpPr/>
          <p:nvPr/>
        </p:nvSpPr>
        <p:spPr>
          <a:xfrm>
            <a:off x="305207" y="6146111"/>
            <a:ext cx="991541" cy="315753"/>
          </a:xfrm>
          <a:custGeom>
            <a:avLst/>
            <a:gdLst/>
            <a:ahLst/>
            <a:cxnLst/>
            <a:rect l="l" t="t" r="r" b="b"/>
            <a:pathLst>
              <a:path w="1635125" h="520700">
                <a:moveTo>
                  <a:pt x="399097" y="360921"/>
                </a:moveTo>
                <a:lnTo>
                  <a:pt x="392277" y="313994"/>
                </a:lnTo>
                <a:lnTo>
                  <a:pt x="372262" y="277380"/>
                </a:lnTo>
                <a:lnTo>
                  <a:pt x="339661" y="249085"/>
                </a:lnTo>
                <a:lnTo>
                  <a:pt x="295084" y="227164"/>
                </a:lnTo>
                <a:lnTo>
                  <a:pt x="239166" y="209626"/>
                </a:lnTo>
                <a:lnTo>
                  <a:pt x="185394" y="194525"/>
                </a:lnTo>
                <a:lnTo>
                  <a:pt x="152082" y="180555"/>
                </a:lnTo>
                <a:lnTo>
                  <a:pt x="135128" y="164566"/>
                </a:lnTo>
                <a:lnTo>
                  <a:pt x="130390" y="143357"/>
                </a:lnTo>
                <a:lnTo>
                  <a:pt x="130390" y="141922"/>
                </a:lnTo>
                <a:lnTo>
                  <a:pt x="134543" y="124714"/>
                </a:lnTo>
                <a:lnTo>
                  <a:pt x="146875" y="110756"/>
                </a:lnTo>
                <a:lnTo>
                  <a:pt x="167157" y="101396"/>
                </a:lnTo>
                <a:lnTo>
                  <a:pt x="195211" y="97967"/>
                </a:lnTo>
                <a:lnTo>
                  <a:pt x="227355" y="101384"/>
                </a:lnTo>
                <a:lnTo>
                  <a:pt x="259969" y="111213"/>
                </a:lnTo>
                <a:lnTo>
                  <a:pt x="292989" y="126847"/>
                </a:lnTo>
                <a:lnTo>
                  <a:pt x="326339" y="147688"/>
                </a:lnTo>
                <a:lnTo>
                  <a:pt x="383984" y="64122"/>
                </a:lnTo>
                <a:lnTo>
                  <a:pt x="343458" y="36766"/>
                </a:lnTo>
                <a:lnTo>
                  <a:pt x="298691" y="16649"/>
                </a:lnTo>
                <a:lnTo>
                  <a:pt x="249732" y="4241"/>
                </a:lnTo>
                <a:lnTo>
                  <a:pt x="196672" y="0"/>
                </a:lnTo>
                <a:lnTo>
                  <a:pt x="147815" y="4902"/>
                </a:lnTo>
                <a:lnTo>
                  <a:pt x="105117" y="19075"/>
                </a:lnTo>
                <a:lnTo>
                  <a:pt x="69773" y="41694"/>
                </a:lnTo>
                <a:lnTo>
                  <a:pt x="43014" y="71932"/>
                </a:lnTo>
                <a:lnTo>
                  <a:pt x="26073" y="108978"/>
                </a:lnTo>
                <a:lnTo>
                  <a:pt x="20154" y="152006"/>
                </a:lnTo>
                <a:lnTo>
                  <a:pt x="20154" y="153441"/>
                </a:lnTo>
                <a:lnTo>
                  <a:pt x="27787" y="205447"/>
                </a:lnTo>
                <a:lnTo>
                  <a:pt x="49733" y="243509"/>
                </a:lnTo>
                <a:lnTo>
                  <a:pt x="84582" y="270979"/>
                </a:lnTo>
                <a:lnTo>
                  <a:pt x="130898" y="291236"/>
                </a:lnTo>
                <a:lnTo>
                  <a:pt x="187286" y="307619"/>
                </a:lnTo>
                <a:lnTo>
                  <a:pt x="238721" y="322795"/>
                </a:lnTo>
                <a:lnTo>
                  <a:pt x="269697" y="337235"/>
                </a:lnTo>
                <a:lnTo>
                  <a:pt x="284861" y="352894"/>
                </a:lnTo>
                <a:lnTo>
                  <a:pt x="288886" y="371729"/>
                </a:lnTo>
                <a:lnTo>
                  <a:pt x="288886" y="373176"/>
                </a:lnTo>
                <a:lnTo>
                  <a:pt x="283895" y="393065"/>
                </a:lnTo>
                <a:lnTo>
                  <a:pt x="269519" y="408025"/>
                </a:lnTo>
                <a:lnTo>
                  <a:pt x="246634" y="417449"/>
                </a:lnTo>
                <a:lnTo>
                  <a:pt x="216115" y="420725"/>
                </a:lnTo>
                <a:lnTo>
                  <a:pt x="174663" y="416420"/>
                </a:lnTo>
                <a:lnTo>
                  <a:pt x="136245" y="404152"/>
                </a:lnTo>
                <a:lnTo>
                  <a:pt x="100126" y="384860"/>
                </a:lnTo>
                <a:lnTo>
                  <a:pt x="65557" y="359486"/>
                </a:lnTo>
                <a:lnTo>
                  <a:pt x="0" y="438010"/>
                </a:lnTo>
                <a:lnTo>
                  <a:pt x="38150" y="467144"/>
                </a:lnTo>
                <a:lnTo>
                  <a:pt x="79451" y="489750"/>
                </a:lnTo>
                <a:lnTo>
                  <a:pt x="123075" y="505853"/>
                </a:lnTo>
                <a:lnTo>
                  <a:pt x="168186" y="515493"/>
                </a:lnTo>
                <a:lnTo>
                  <a:pt x="213956" y="518693"/>
                </a:lnTo>
                <a:lnTo>
                  <a:pt x="265442" y="514070"/>
                </a:lnTo>
                <a:lnTo>
                  <a:pt x="310299" y="500418"/>
                </a:lnTo>
                <a:lnTo>
                  <a:pt x="347319" y="478078"/>
                </a:lnTo>
                <a:lnTo>
                  <a:pt x="375272" y="447395"/>
                </a:lnTo>
                <a:lnTo>
                  <a:pt x="392938" y="408724"/>
                </a:lnTo>
                <a:lnTo>
                  <a:pt x="399097" y="362369"/>
                </a:lnTo>
                <a:lnTo>
                  <a:pt x="399097" y="360921"/>
                </a:lnTo>
                <a:close/>
              </a:path>
              <a:path w="1635125" h="520700">
                <a:moveTo>
                  <a:pt x="799261" y="449541"/>
                </a:moveTo>
                <a:lnTo>
                  <a:pt x="735139" y="384708"/>
                </a:lnTo>
                <a:lnTo>
                  <a:pt x="715225" y="401764"/>
                </a:lnTo>
                <a:lnTo>
                  <a:pt x="694626" y="414693"/>
                </a:lnTo>
                <a:lnTo>
                  <a:pt x="672134" y="422897"/>
                </a:lnTo>
                <a:lnTo>
                  <a:pt x="646518" y="425767"/>
                </a:lnTo>
                <a:lnTo>
                  <a:pt x="605980" y="417410"/>
                </a:lnTo>
                <a:lnTo>
                  <a:pt x="575106" y="394601"/>
                </a:lnTo>
                <a:lnTo>
                  <a:pt x="555447" y="360718"/>
                </a:lnTo>
                <a:lnTo>
                  <a:pt x="548551" y="319138"/>
                </a:lnTo>
                <a:lnTo>
                  <a:pt x="548551" y="317690"/>
                </a:lnTo>
                <a:lnTo>
                  <a:pt x="555485" y="277253"/>
                </a:lnTo>
                <a:lnTo>
                  <a:pt x="574852" y="243763"/>
                </a:lnTo>
                <a:lnTo>
                  <a:pt x="604481" y="220941"/>
                </a:lnTo>
                <a:lnTo>
                  <a:pt x="642213" y="212509"/>
                </a:lnTo>
                <a:lnTo>
                  <a:pt x="668921" y="215506"/>
                </a:lnTo>
                <a:lnTo>
                  <a:pt x="691565" y="224040"/>
                </a:lnTo>
                <a:lnTo>
                  <a:pt x="711517" y="237439"/>
                </a:lnTo>
                <a:lnTo>
                  <a:pt x="730110" y="255028"/>
                </a:lnTo>
                <a:lnTo>
                  <a:pt x="797128" y="182981"/>
                </a:lnTo>
                <a:lnTo>
                  <a:pt x="768057" y="155829"/>
                </a:lnTo>
                <a:lnTo>
                  <a:pt x="733806" y="135432"/>
                </a:lnTo>
                <a:lnTo>
                  <a:pt x="692658" y="122593"/>
                </a:lnTo>
                <a:lnTo>
                  <a:pt x="642912" y="118135"/>
                </a:lnTo>
                <a:lnTo>
                  <a:pt x="594499" y="123494"/>
                </a:lnTo>
                <a:lnTo>
                  <a:pt x="551116" y="138709"/>
                </a:lnTo>
                <a:lnTo>
                  <a:pt x="513638" y="162547"/>
                </a:lnTo>
                <a:lnTo>
                  <a:pt x="482955" y="193751"/>
                </a:lnTo>
                <a:lnTo>
                  <a:pt x="459955" y="231089"/>
                </a:lnTo>
                <a:lnTo>
                  <a:pt x="445503" y="273304"/>
                </a:lnTo>
                <a:lnTo>
                  <a:pt x="440486" y="319138"/>
                </a:lnTo>
                <a:lnTo>
                  <a:pt x="440486" y="320586"/>
                </a:lnTo>
                <a:lnTo>
                  <a:pt x="445528" y="366344"/>
                </a:lnTo>
                <a:lnTo>
                  <a:pt x="460044" y="408355"/>
                </a:lnTo>
                <a:lnTo>
                  <a:pt x="483069" y="445401"/>
                </a:lnTo>
                <a:lnTo>
                  <a:pt x="513676" y="476300"/>
                </a:lnTo>
                <a:lnTo>
                  <a:pt x="550913" y="499859"/>
                </a:lnTo>
                <a:lnTo>
                  <a:pt x="593826" y="514870"/>
                </a:lnTo>
                <a:lnTo>
                  <a:pt x="641477" y="520141"/>
                </a:lnTo>
                <a:lnTo>
                  <a:pt x="693394" y="514883"/>
                </a:lnTo>
                <a:lnTo>
                  <a:pt x="735241" y="500240"/>
                </a:lnTo>
                <a:lnTo>
                  <a:pt x="769645" y="477901"/>
                </a:lnTo>
                <a:lnTo>
                  <a:pt x="799261" y="449541"/>
                </a:lnTo>
                <a:close/>
              </a:path>
              <a:path w="1635125" h="520700">
                <a:moveTo>
                  <a:pt x="1238542" y="317690"/>
                </a:moveTo>
                <a:lnTo>
                  <a:pt x="1233284" y="271716"/>
                </a:lnTo>
                <a:lnTo>
                  <a:pt x="1218184" y="229616"/>
                </a:lnTo>
                <a:lnTo>
                  <a:pt x="1194257" y="192582"/>
                </a:lnTo>
                <a:lnTo>
                  <a:pt x="1162507" y="161759"/>
                </a:lnTo>
                <a:lnTo>
                  <a:pt x="1130490" y="142303"/>
                </a:lnTo>
                <a:lnTo>
                  <a:pt x="1130490" y="319138"/>
                </a:lnTo>
                <a:lnTo>
                  <a:pt x="1130490" y="320586"/>
                </a:lnTo>
                <a:lnTo>
                  <a:pt x="1123657" y="361022"/>
                </a:lnTo>
                <a:lnTo>
                  <a:pt x="1103922" y="394512"/>
                </a:lnTo>
                <a:lnTo>
                  <a:pt x="1072438" y="417334"/>
                </a:lnTo>
                <a:lnTo>
                  <a:pt x="1030351" y="425767"/>
                </a:lnTo>
                <a:lnTo>
                  <a:pt x="988949" y="417106"/>
                </a:lnTo>
                <a:lnTo>
                  <a:pt x="956868" y="393801"/>
                </a:lnTo>
                <a:lnTo>
                  <a:pt x="936129" y="359816"/>
                </a:lnTo>
                <a:lnTo>
                  <a:pt x="928776" y="319138"/>
                </a:lnTo>
                <a:lnTo>
                  <a:pt x="928776" y="317690"/>
                </a:lnTo>
                <a:lnTo>
                  <a:pt x="935609" y="277253"/>
                </a:lnTo>
                <a:lnTo>
                  <a:pt x="955344" y="243763"/>
                </a:lnTo>
                <a:lnTo>
                  <a:pt x="986828" y="220941"/>
                </a:lnTo>
                <a:lnTo>
                  <a:pt x="1028915" y="212509"/>
                </a:lnTo>
                <a:lnTo>
                  <a:pt x="1070317" y="221170"/>
                </a:lnTo>
                <a:lnTo>
                  <a:pt x="1102398" y="244487"/>
                </a:lnTo>
                <a:lnTo>
                  <a:pt x="1123137" y="278460"/>
                </a:lnTo>
                <a:lnTo>
                  <a:pt x="1130490" y="319138"/>
                </a:lnTo>
                <a:lnTo>
                  <a:pt x="1130490" y="142303"/>
                </a:lnTo>
                <a:lnTo>
                  <a:pt x="1123924" y="138303"/>
                </a:lnTo>
                <a:lnTo>
                  <a:pt x="1079538" y="123367"/>
                </a:lnTo>
                <a:lnTo>
                  <a:pt x="1030351" y="118135"/>
                </a:lnTo>
                <a:lnTo>
                  <a:pt x="980859" y="123456"/>
                </a:lnTo>
                <a:lnTo>
                  <a:pt x="936180" y="138582"/>
                </a:lnTo>
                <a:lnTo>
                  <a:pt x="897331" y="162318"/>
                </a:lnTo>
                <a:lnTo>
                  <a:pt x="865339" y="193459"/>
                </a:lnTo>
                <a:lnTo>
                  <a:pt x="841235" y="230771"/>
                </a:lnTo>
                <a:lnTo>
                  <a:pt x="826008" y="273075"/>
                </a:lnTo>
                <a:lnTo>
                  <a:pt x="820712" y="319138"/>
                </a:lnTo>
                <a:lnTo>
                  <a:pt x="820712" y="320586"/>
                </a:lnTo>
                <a:lnTo>
                  <a:pt x="825969" y="366572"/>
                </a:lnTo>
                <a:lnTo>
                  <a:pt x="841070" y="408660"/>
                </a:lnTo>
                <a:lnTo>
                  <a:pt x="864997" y="445706"/>
                </a:lnTo>
                <a:lnTo>
                  <a:pt x="896759" y="476529"/>
                </a:lnTo>
                <a:lnTo>
                  <a:pt x="935329" y="499986"/>
                </a:lnTo>
                <a:lnTo>
                  <a:pt x="979716" y="514908"/>
                </a:lnTo>
                <a:lnTo>
                  <a:pt x="1028915" y="520141"/>
                </a:lnTo>
                <a:lnTo>
                  <a:pt x="1078407" y="514832"/>
                </a:lnTo>
                <a:lnTo>
                  <a:pt x="1123086" y="499694"/>
                </a:lnTo>
                <a:lnTo>
                  <a:pt x="1161923" y="475957"/>
                </a:lnTo>
                <a:lnTo>
                  <a:pt x="1193914" y="444830"/>
                </a:lnTo>
                <a:lnTo>
                  <a:pt x="1218031" y="407504"/>
                </a:lnTo>
                <a:lnTo>
                  <a:pt x="1233246" y="365201"/>
                </a:lnTo>
                <a:lnTo>
                  <a:pt x="1238542" y="319138"/>
                </a:lnTo>
                <a:lnTo>
                  <a:pt x="1238542" y="317690"/>
                </a:lnTo>
                <a:close/>
              </a:path>
              <a:path w="1635125" h="520700">
                <a:moveTo>
                  <a:pt x="1635010" y="125336"/>
                </a:moveTo>
                <a:lnTo>
                  <a:pt x="1525498" y="125336"/>
                </a:lnTo>
                <a:lnTo>
                  <a:pt x="1525498" y="340753"/>
                </a:lnTo>
                <a:lnTo>
                  <a:pt x="1520672" y="374904"/>
                </a:lnTo>
                <a:lnTo>
                  <a:pt x="1506943" y="399465"/>
                </a:lnTo>
                <a:lnTo>
                  <a:pt x="1485379" y="414299"/>
                </a:lnTo>
                <a:lnTo>
                  <a:pt x="1457058" y="419277"/>
                </a:lnTo>
                <a:lnTo>
                  <a:pt x="1429080" y="414299"/>
                </a:lnTo>
                <a:lnTo>
                  <a:pt x="1408252" y="399465"/>
                </a:lnTo>
                <a:lnTo>
                  <a:pt x="1395260" y="374904"/>
                </a:lnTo>
                <a:lnTo>
                  <a:pt x="1390789" y="340753"/>
                </a:lnTo>
                <a:lnTo>
                  <a:pt x="1390789" y="125336"/>
                </a:lnTo>
                <a:lnTo>
                  <a:pt x="1281264" y="125336"/>
                </a:lnTo>
                <a:lnTo>
                  <a:pt x="1281264" y="375335"/>
                </a:lnTo>
                <a:lnTo>
                  <a:pt x="1286954" y="424268"/>
                </a:lnTo>
                <a:lnTo>
                  <a:pt x="1303566" y="464070"/>
                </a:lnTo>
                <a:lnTo>
                  <a:pt x="1330439" y="493750"/>
                </a:lnTo>
                <a:lnTo>
                  <a:pt x="1366939" y="512292"/>
                </a:lnTo>
                <a:lnTo>
                  <a:pt x="1412392" y="518693"/>
                </a:lnTo>
                <a:lnTo>
                  <a:pt x="1449920" y="513575"/>
                </a:lnTo>
                <a:lnTo>
                  <a:pt x="1480286" y="499872"/>
                </a:lnTo>
                <a:lnTo>
                  <a:pt x="1504988" y="480098"/>
                </a:lnTo>
                <a:lnTo>
                  <a:pt x="1525498" y="456742"/>
                </a:lnTo>
                <a:lnTo>
                  <a:pt x="1525498" y="511492"/>
                </a:lnTo>
                <a:lnTo>
                  <a:pt x="1635010" y="511492"/>
                </a:lnTo>
                <a:lnTo>
                  <a:pt x="1635010" y="125336"/>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7" name="object 7"/>
          <p:cNvSpPr/>
          <p:nvPr/>
        </p:nvSpPr>
        <p:spPr>
          <a:xfrm>
            <a:off x="1335258" y="6162265"/>
            <a:ext cx="121681" cy="298040"/>
          </a:xfrm>
          <a:custGeom>
            <a:avLst/>
            <a:gdLst/>
            <a:ahLst/>
            <a:cxnLst/>
            <a:rect l="l" t="t" r="r" b="b"/>
            <a:pathLst>
              <a:path w="200660" h="491490">
                <a:moveTo>
                  <a:pt x="109494" y="0"/>
                </a:moveTo>
                <a:lnTo>
                  <a:pt x="0" y="0"/>
                </a:lnTo>
                <a:lnTo>
                  <a:pt x="0" y="375349"/>
                </a:lnTo>
                <a:lnTo>
                  <a:pt x="8139" y="431161"/>
                </a:lnTo>
                <a:lnTo>
                  <a:pt x="31069" y="466844"/>
                </a:lnTo>
                <a:lnTo>
                  <a:pt x="66561" y="485776"/>
                </a:lnTo>
                <a:lnTo>
                  <a:pt x="112384" y="491335"/>
                </a:lnTo>
                <a:lnTo>
                  <a:pt x="138155" y="489770"/>
                </a:lnTo>
                <a:lnTo>
                  <a:pt x="160746" y="485300"/>
                </a:lnTo>
                <a:lnTo>
                  <a:pt x="180765" y="478264"/>
                </a:lnTo>
                <a:lnTo>
                  <a:pt x="198821" y="469001"/>
                </a:lnTo>
                <a:lnTo>
                  <a:pt x="198821" y="381108"/>
                </a:lnTo>
                <a:lnTo>
                  <a:pt x="186533" y="386891"/>
                </a:lnTo>
                <a:lnTo>
                  <a:pt x="173433" y="391190"/>
                </a:lnTo>
                <a:lnTo>
                  <a:pt x="159522" y="393870"/>
                </a:lnTo>
                <a:lnTo>
                  <a:pt x="144801" y="394794"/>
                </a:lnTo>
                <a:lnTo>
                  <a:pt x="128957" y="392487"/>
                </a:lnTo>
                <a:lnTo>
                  <a:pt x="117967" y="385520"/>
                </a:lnTo>
                <a:lnTo>
                  <a:pt x="111568" y="373824"/>
                </a:lnTo>
                <a:lnTo>
                  <a:pt x="109494" y="357329"/>
                </a:lnTo>
                <a:lnTo>
                  <a:pt x="109494" y="192350"/>
                </a:lnTo>
                <a:lnTo>
                  <a:pt x="200297" y="192350"/>
                </a:lnTo>
                <a:lnTo>
                  <a:pt x="200297" y="98698"/>
                </a:lnTo>
                <a:lnTo>
                  <a:pt x="109494" y="98698"/>
                </a:lnTo>
                <a:lnTo>
                  <a:pt x="109494"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8" name="object 8"/>
          <p:cNvSpPr/>
          <p:nvPr/>
        </p:nvSpPr>
        <p:spPr>
          <a:xfrm>
            <a:off x="1485957" y="6218626"/>
            <a:ext cx="190222" cy="242206"/>
          </a:xfrm>
          <a:custGeom>
            <a:avLst/>
            <a:gdLst/>
            <a:ahLst/>
            <a:cxnLst/>
            <a:rect l="l" t="t" r="r" b="b"/>
            <a:pathLst>
              <a:path w="313689" h="399415">
                <a:moveTo>
                  <a:pt x="160665" y="0"/>
                </a:moveTo>
                <a:lnTo>
                  <a:pt x="116099" y="5198"/>
                </a:lnTo>
                <a:lnTo>
                  <a:pt x="77341" y="20494"/>
                </a:lnTo>
                <a:lnTo>
                  <a:pt x="46745" y="45437"/>
                </a:lnTo>
                <a:lnTo>
                  <a:pt x="26661" y="79578"/>
                </a:lnTo>
                <a:lnTo>
                  <a:pt x="19444" y="122467"/>
                </a:lnTo>
                <a:lnTo>
                  <a:pt x="19444" y="123912"/>
                </a:lnTo>
                <a:lnTo>
                  <a:pt x="29857" y="171416"/>
                </a:lnTo>
                <a:lnTo>
                  <a:pt x="56818" y="204059"/>
                </a:lnTo>
                <a:lnTo>
                  <a:pt x="93908" y="225624"/>
                </a:lnTo>
                <a:lnTo>
                  <a:pt x="134707" y="239898"/>
                </a:lnTo>
                <a:lnTo>
                  <a:pt x="165140" y="249002"/>
                </a:lnTo>
                <a:lnTo>
                  <a:pt x="190643" y="258178"/>
                </a:lnTo>
                <a:lnTo>
                  <a:pt x="208175" y="269383"/>
                </a:lnTo>
                <a:lnTo>
                  <a:pt x="214695" y="284577"/>
                </a:lnTo>
                <a:lnTo>
                  <a:pt x="214695" y="286012"/>
                </a:lnTo>
                <a:lnTo>
                  <a:pt x="211946" y="297807"/>
                </a:lnTo>
                <a:lnTo>
                  <a:pt x="203522" y="306902"/>
                </a:lnTo>
                <a:lnTo>
                  <a:pt x="189153" y="312756"/>
                </a:lnTo>
                <a:lnTo>
                  <a:pt x="168570" y="314828"/>
                </a:lnTo>
                <a:lnTo>
                  <a:pt x="140229" y="311878"/>
                </a:lnTo>
                <a:lnTo>
                  <a:pt x="109863" y="303119"/>
                </a:lnTo>
                <a:lnTo>
                  <a:pt x="78417" y="288685"/>
                </a:lnTo>
                <a:lnTo>
                  <a:pt x="46836" y="268714"/>
                </a:lnTo>
                <a:lnTo>
                  <a:pt x="0" y="340764"/>
                </a:lnTo>
                <a:lnTo>
                  <a:pt x="39872" y="366900"/>
                </a:lnTo>
                <a:lnTo>
                  <a:pt x="81772" y="385065"/>
                </a:lnTo>
                <a:lnTo>
                  <a:pt x="124214" y="395665"/>
                </a:lnTo>
                <a:lnTo>
                  <a:pt x="165712" y="399108"/>
                </a:lnTo>
                <a:lnTo>
                  <a:pt x="213157" y="394376"/>
                </a:lnTo>
                <a:lnTo>
                  <a:pt x="253792" y="379929"/>
                </a:lnTo>
                <a:lnTo>
                  <a:pt x="285474" y="355384"/>
                </a:lnTo>
                <a:lnTo>
                  <a:pt x="306056" y="320363"/>
                </a:lnTo>
                <a:lnTo>
                  <a:pt x="313393" y="274483"/>
                </a:lnTo>
                <a:lnTo>
                  <a:pt x="313393" y="273038"/>
                </a:lnTo>
                <a:lnTo>
                  <a:pt x="302755" y="227892"/>
                </a:lnTo>
                <a:lnTo>
                  <a:pt x="275297" y="196049"/>
                </a:lnTo>
                <a:lnTo>
                  <a:pt x="237705" y="174065"/>
                </a:lnTo>
                <a:lnTo>
                  <a:pt x="196664" y="158497"/>
                </a:lnTo>
                <a:lnTo>
                  <a:pt x="166775" y="148254"/>
                </a:lnTo>
                <a:lnTo>
                  <a:pt x="141745" y="138146"/>
                </a:lnTo>
                <a:lnTo>
                  <a:pt x="124547" y="126685"/>
                </a:lnTo>
                <a:lnTo>
                  <a:pt x="118153" y="112384"/>
                </a:lnTo>
                <a:lnTo>
                  <a:pt x="118153" y="110939"/>
                </a:lnTo>
                <a:lnTo>
                  <a:pt x="120706" y="100394"/>
                </a:lnTo>
                <a:lnTo>
                  <a:pt x="128323" y="91939"/>
                </a:lnTo>
                <a:lnTo>
                  <a:pt x="140938" y="86319"/>
                </a:lnTo>
                <a:lnTo>
                  <a:pt x="158487" y="84280"/>
                </a:lnTo>
                <a:lnTo>
                  <a:pt x="181298" y="86768"/>
                </a:lnTo>
                <a:lnTo>
                  <a:pt x="206943" y="93918"/>
                </a:lnTo>
                <a:lnTo>
                  <a:pt x="234478" y="105253"/>
                </a:lnTo>
                <a:lnTo>
                  <a:pt x="262955" y="120300"/>
                </a:lnTo>
                <a:lnTo>
                  <a:pt x="304744" y="44658"/>
                </a:lnTo>
                <a:lnTo>
                  <a:pt x="271489" y="25828"/>
                </a:lnTo>
                <a:lnTo>
                  <a:pt x="235398" y="11794"/>
                </a:lnTo>
                <a:lnTo>
                  <a:pt x="197961" y="3027"/>
                </a:lnTo>
                <a:lnTo>
                  <a:pt x="160665"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9" name="object 9"/>
          <p:cNvSpPr/>
          <p:nvPr/>
        </p:nvSpPr>
        <p:spPr>
          <a:xfrm>
            <a:off x="1818955" y="6123805"/>
            <a:ext cx="244901" cy="168659"/>
          </a:xfrm>
          <a:custGeom>
            <a:avLst/>
            <a:gdLst/>
            <a:ahLst/>
            <a:cxnLst/>
            <a:rect l="l" t="t" r="r" b="b"/>
            <a:pathLst>
              <a:path w="403860" h="278129">
                <a:moveTo>
                  <a:pt x="170089" y="0"/>
                </a:moveTo>
                <a:lnTo>
                  <a:pt x="97666" y="16435"/>
                </a:lnTo>
                <a:lnTo>
                  <a:pt x="39276" y="62814"/>
                </a:lnTo>
                <a:lnTo>
                  <a:pt x="17888" y="96380"/>
                </a:lnTo>
                <a:lnTo>
                  <a:pt x="4693" y="133257"/>
                </a:lnTo>
                <a:lnTo>
                  <a:pt x="0" y="172145"/>
                </a:lnTo>
                <a:lnTo>
                  <a:pt x="4115" y="211742"/>
                </a:lnTo>
                <a:lnTo>
                  <a:pt x="59464" y="199627"/>
                </a:lnTo>
                <a:lnTo>
                  <a:pt x="56751" y="172885"/>
                </a:lnTo>
                <a:lnTo>
                  <a:pt x="60019" y="146328"/>
                </a:lnTo>
                <a:lnTo>
                  <a:pt x="83379" y="98384"/>
                </a:lnTo>
                <a:lnTo>
                  <a:pt x="122051" y="67429"/>
                </a:lnTo>
                <a:lnTo>
                  <a:pt x="170393" y="56657"/>
                </a:lnTo>
                <a:lnTo>
                  <a:pt x="211373" y="64170"/>
                </a:lnTo>
                <a:lnTo>
                  <a:pt x="245732" y="83439"/>
                </a:lnTo>
                <a:lnTo>
                  <a:pt x="273543" y="109655"/>
                </a:lnTo>
                <a:lnTo>
                  <a:pt x="315480" y="174823"/>
                </a:lnTo>
                <a:lnTo>
                  <a:pt x="330704" y="211933"/>
                </a:lnTo>
                <a:lnTo>
                  <a:pt x="346785" y="277834"/>
                </a:lnTo>
                <a:lnTo>
                  <a:pt x="403820" y="277834"/>
                </a:lnTo>
                <a:lnTo>
                  <a:pt x="385679" y="197478"/>
                </a:lnTo>
                <a:lnTo>
                  <a:pt x="367465" y="152174"/>
                </a:lnTo>
                <a:lnTo>
                  <a:pt x="342345" y="107054"/>
                </a:lnTo>
                <a:lnTo>
                  <a:pt x="305628" y="60805"/>
                </a:lnTo>
                <a:lnTo>
                  <a:pt x="264344" y="27293"/>
                </a:lnTo>
                <a:lnTo>
                  <a:pt x="219095" y="6898"/>
                </a:lnTo>
                <a:lnTo>
                  <a:pt x="170089"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0" name="object 10"/>
          <p:cNvSpPr/>
          <p:nvPr/>
        </p:nvSpPr>
        <p:spPr>
          <a:xfrm>
            <a:off x="2063441" y="6385839"/>
            <a:ext cx="189837" cy="162113"/>
          </a:xfrm>
          <a:custGeom>
            <a:avLst/>
            <a:gdLst/>
            <a:ahLst/>
            <a:cxnLst/>
            <a:rect l="l" t="t" r="r" b="b"/>
            <a:pathLst>
              <a:path w="313054" h="267334">
                <a:moveTo>
                  <a:pt x="257950" y="0"/>
                </a:moveTo>
                <a:lnTo>
                  <a:pt x="200402" y="0"/>
                </a:lnTo>
                <a:lnTo>
                  <a:pt x="205272" y="23828"/>
                </a:lnTo>
                <a:lnTo>
                  <a:pt x="213994" y="52944"/>
                </a:lnTo>
                <a:lnTo>
                  <a:pt x="227682" y="85899"/>
                </a:lnTo>
                <a:lnTo>
                  <a:pt x="247447" y="121242"/>
                </a:lnTo>
                <a:lnTo>
                  <a:pt x="230251" y="145270"/>
                </a:lnTo>
                <a:lnTo>
                  <a:pt x="208539" y="167980"/>
                </a:lnTo>
                <a:lnTo>
                  <a:pt x="183570" y="188202"/>
                </a:lnTo>
                <a:lnTo>
                  <a:pt x="156487" y="204758"/>
                </a:lnTo>
                <a:lnTo>
                  <a:pt x="129498" y="188202"/>
                </a:lnTo>
                <a:lnTo>
                  <a:pt x="104526" y="167980"/>
                </a:lnTo>
                <a:lnTo>
                  <a:pt x="82816" y="145270"/>
                </a:lnTo>
                <a:lnTo>
                  <a:pt x="65621" y="121242"/>
                </a:lnTo>
                <a:lnTo>
                  <a:pt x="85384" y="85899"/>
                </a:lnTo>
                <a:lnTo>
                  <a:pt x="99068" y="52944"/>
                </a:lnTo>
                <a:lnTo>
                  <a:pt x="107788" y="23828"/>
                </a:lnTo>
                <a:lnTo>
                  <a:pt x="112656" y="0"/>
                </a:lnTo>
                <a:lnTo>
                  <a:pt x="55097" y="0"/>
                </a:lnTo>
                <a:lnTo>
                  <a:pt x="48104" y="26657"/>
                </a:lnTo>
                <a:lnTo>
                  <a:pt x="38008" y="53138"/>
                </a:lnTo>
                <a:lnTo>
                  <a:pt x="25090" y="78746"/>
                </a:lnTo>
                <a:lnTo>
                  <a:pt x="9633" y="102782"/>
                </a:lnTo>
                <a:lnTo>
                  <a:pt x="0" y="116164"/>
                </a:lnTo>
                <a:lnTo>
                  <a:pt x="6858" y="131168"/>
                </a:lnTo>
                <a:lnTo>
                  <a:pt x="30362" y="170129"/>
                </a:lnTo>
                <a:lnTo>
                  <a:pt x="63008" y="206621"/>
                </a:lnTo>
                <a:lnTo>
                  <a:pt x="102133" y="238120"/>
                </a:lnTo>
                <a:lnTo>
                  <a:pt x="145074" y="262096"/>
                </a:lnTo>
                <a:lnTo>
                  <a:pt x="156613" y="267133"/>
                </a:lnTo>
                <a:lnTo>
                  <a:pt x="167984" y="262096"/>
                </a:lnTo>
                <a:lnTo>
                  <a:pt x="210925" y="238120"/>
                </a:lnTo>
                <a:lnTo>
                  <a:pt x="250049" y="206621"/>
                </a:lnTo>
                <a:lnTo>
                  <a:pt x="282695" y="170129"/>
                </a:lnTo>
                <a:lnTo>
                  <a:pt x="306200" y="131168"/>
                </a:lnTo>
                <a:lnTo>
                  <a:pt x="313058" y="116164"/>
                </a:lnTo>
                <a:lnTo>
                  <a:pt x="303435" y="102782"/>
                </a:lnTo>
                <a:lnTo>
                  <a:pt x="287982" y="78746"/>
                </a:lnTo>
                <a:lnTo>
                  <a:pt x="275062" y="53138"/>
                </a:lnTo>
                <a:lnTo>
                  <a:pt x="264957" y="26657"/>
                </a:lnTo>
                <a:lnTo>
                  <a:pt x="257950"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1" name="object 11"/>
          <p:cNvSpPr/>
          <p:nvPr/>
        </p:nvSpPr>
        <p:spPr>
          <a:xfrm>
            <a:off x="2038044" y="5929282"/>
            <a:ext cx="459767" cy="363116"/>
          </a:xfrm>
          <a:custGeom>
            <a:avLst/>
            <a:gdLst/>
            <a:ahLst/>
            <a:cxnLst/>
            <a:rect l="l" t="t" r="r" b="b"/>
            <a:pathLst>
              <a:path w="758189" h="598804">
                <a:moveTo>
                  <a:pt x="396824" y="278409"/>
                </a:moveTo>
                <a:lnTo>
                  <a:pt x="391845" y="235127"/>
                </a:lnTo>
                <a:lnTo>
                  <a:pt x="378117" y="192913"/>
                </a:lnTo>
                <a:lnTo>
                  <a:pt x="356235" y="152908"/>
                </a:lnTo>
                <a:lnTo>
                  <a:pt x="326847" y="116243"/>
                </a:lnTo>
                <a:lnTo>
                  <a:pt x="290537" y="84048"/>
                </a:lnTo>
                <a:lnTo>
                  <a:pt x="279374" y="75438"/>
                </a:lnTo>
                <a:lnTo>
                  <a:pt x="260629" y="60363"/>
                </a:lnTo>
                <a:lnTo>
                  <a:pt x="238988" y="41706"/>
                </a:lnTo>
                <a:lnTo>
                  <a:pt x="219125" y="22326"/>
                </a:lnTo>
                <a:lnTo>
                  <a:pt x="198412" y="0"/>
                </a:lnTo>
                <a:lnTo>
                  <a:pt x="177698" y="22326"/>
                </a:lnTo>
                <a:lnTo>
                  <a:pt x="157822" y="41706"/>
                </a:lnTo>
                <a:lnTo>
                  <a:pt x="136182" y="60363"/>
                </a:lnTo>
                <a:lnTo>
                  <a:pt x="117436" y="75438"/>
                </a:lnTo>
                <a:lnTo>
                  <a:pt x="106248" y="84048"/>
                </a:lnTo>
                <a:lnTo>
                  <a:pt x="69964" y="116243"/>
                </a:lnTo>
                <a:lnTo>
                  <a:pt x="40576" y="152908"/>
                </a:lnTo>
                <a:lnTo>
                  <a:pt x="18707" y="192913"/>
                </a:lnTo>
                <a:lnTo>
                  <a:pt x="4978" y="235127"/>
                </a:lnTo>
                <a:lnTo>
                  <a:pt x="0" y="278409"/>
                </a:lnTo>
                <a:lnTo>
                  <a:pt x="3924" y="322364"/>
                </a:lnTo>
                <a:lnTo>
                  <a:pt x="14846" y="364680"/>
                </a:lnTo>
                <a:lnTo>
                  <a:pt x="30594" y="406311"/>
                </a:lnTo>
                <a:lnTo>
                  <a:pt x="64897" y="484035"/>
                </a:lnTo>
                <a:lnTo>
                  <a:pt x="79565" y="520814"/>
                </a:lnTo>
                <a:lnTo>
                  <a:pt x="91554" y="558888"/>
                </a:lnTo>
                <a:lnTo>
                  <a:pt x="99402" y="598627"/>
                </a:lnTo>
                <a:lnTo>
                  <a:pt x="156451" y="598627"/>
                </a:lnTo>
                <a:lnTo>
                  <a:pt x="147955" y="550887"/>
                </a:lnTo>
                <a:lnTo>
                  <a:pt x="134480" y="506145"/>
                </a:lnTo>
                <a:lnTo>
                  <a:pt x="118059" y="464223"/>
                </a:lnTo>
                <a:lnTo>
                  <a:pt x="84150" y="387451"/>
                </a:lnTo>
                <a:lnTo>
                  <a:pt x="70002" y="350774"/>
                </a:lnTo>
                <a:lnTo>
                  <a:pt x="60198" y="314655"/>
                </a:lnTo>
                <a:lnTo>
                  <a:pt x="56667" y="278841"/>
                </a:lnTo>
                <a:lnTo>
                  <a:pt x="62623" y="237832"/>
                </a:lnTo>
                <a:lnTo>
                  <a:pt x="79171" y="198120"/>
                </a:lnTo>
                <a:lnTo>
                  <a:pt x="105371" y="161391"/>
                </a:lnTo>
                <a:lnTo>
                  <a:pt x="140258" y="129349"/>
                </a:lnTo>
                <a:lnTo>
                  <a:pt x="149910" y="121970"/>
                </a:lnTo>
                <a:lnTo>
                  <a:pt x="164033" y="110782"/>
                </a:lnTo>
                <a:lnTo>
                  <a:pt x="180797" y="96888"/>
                </a:lnTo>
                <a:lnTo>
                  <a:pt x="198412" y="81356"/>
                </a:lnTo>
                <a:lnTo>
                  <a:pt x="216014" y="96888"/>
                </a:lnTo>
                <a:lnTo>
                  <a:pt x="232778" y="110782"/>
                </a:lnTo>
                <a:lnTo>
                  <a:pt x="246900" y="121970"/>
                </a:lnTo>
                <a:lnTo>
                  <a:pt x="256565" y="129349"/>
                </a:lnTo>
                <a:lnTo>
                  <a:pt x="291439" y="161391"/>
                </a:lnTo>
                <a:lnTo>
                  <a:pt x="317639" y="198120"/>
                </a:lnTo>
                <a:lnTo>
                  <a:pt x="334187" y="237832"/>
                </a:lnTo>
                <a:lnTo>
                  <a:pt x="340156" y="278841"/>
                </a:lnTo>
                <a:lnTo>
                  <a:pt x="336613" y="314655"/>
                </a:lnTo>
                <a:lnTo>
                  <a:pt x="326809" y="350774"/>
                </a:lnTo>
                <a:lnTo>
                  <a:pt x="312674" y="387451"/>
                </a:lnTo>
                <a:lnTo>
                  <a:pt x="278765" y="464223"/>
                </a:lnTo>
                <a:lnTo>
                  <a:pt x="262343" y="506145"/>
                </a:lnTo>
                <a:lnTo>
                  <a:pt x="248869" y="550887"/>
                </a:lnTo>
                <a:lnTo>
                  <a:pt x="240372" y="598627"/>
                </a:lnTo>
                <a:lnTo>
                  <a:pt x="297408" y="598627"/>
                </a:lnTo>
                <a:lnTo>
                  <a:pt x="305257" y="558888"/>
                </a:lnTo>
                <a:lnTo>
                  <a:pt x="317246" y="520814"/>
                </a:lnTo>
                <a:lnTo>
                  <a:pt x="331901" y="484035"/>
                </a:lnTo>
                <a:lnTo>
                  <a:pt x="366217" y="406311"/>
                </a:lnTo>
                <a:lnTo>
                  <a:pt x="381965" y="364680"/>
                </a:lnTo>
                <a:lnTo>
                  <a:pt x="392887" y="322364"/>
                </a:lnTo>
                <a:lnTo>
                  <a:pt x="396824" y="278409"/>
                </a:lnTo>
                <a:close/>
              </a:path>
              <a:path w="758189" h="598804">
                <a:moveTo>
                  <a:pt x="758101" y="492937"/>
                </a:moveTo>
                <a:lnTo>
                  <a:pt x="753414" y="454050"/>
                </a:lnTo>
                <a:lnTo>
                  <a:pt x="740219" y="417169"/>
                </a:lnTo>
                <a:lnTo>
                  <a:pt x="718820" y="383603"/>
                </a:lnTo>
                <a:lnTo>
                  <a:pt x="660438" y="337223"/>
                </a:lnTo>
                <a:lnTo>
                  <a:pt x="588035" y="320789"/>
                </a:lnTo>
                <a:lnTo>
                  <a:pt x="539013" y="327685"/>
                </a:lnTo>
                <a:lnTo>
                  <a:pt x="493763" y="348081"/>
                </a:lnTo>
                <a:lnTo>
                  <a:pt x="452488" y="381596"/>
                </a:lnTo>
                <a:lnTo>
                  <a:pt x="415772" y="427850"/>
                </a:lnTo>
                <a:lnTo>
                  <a:pt x="390652" y="472960"/>
                </a:lnTo>
                <a:lnTo>
                  <a:pt x="372440" y="518274"/>
                </a:lnTo>
                <a:lnTo>
                  <a:pt x="360527" y="561060"/>
                </a:lnTo>
                <a:lnTo>
                  <a:pt x="354317" y="598627"/>
                </a:lnTo>
                <a:lnTo>
                  <a:pt x="411340" y="598627"/>
                </a:lnTo>
                <a:lnTo>
                  <a:pt x="417131" y="567829"/>
                </a:lnTo>
                <a:lnTo>
                  <a:pt x="427418" y="532726"/>
                </a:lnTo>
                <a:lnTo>
                  <a:pt x="442633" y="495617"/>
                </a:lnTo>
                <a:lnTo>
                  <a:pt x="463232" y="458800"/>
                </a:lnTo>
                <a:lnTo>
                  <a:pt x="512381" y="404228"/>
                </a:lnTo>
                <a:lnTo>
                  <a:pt x="546735" y="384962"/>
                </a:lnTo>
                <a:lnTo>
                  <a:pt x="587717" y="377444"/>
                </a:lnTo>
                <a:lnTo>
                  <a:pt x="612940" y="380187"/>
                </a:lnTo>
                <a:lnTo>
                  <a:pt x="656831" y="401307"/>
                </a:lnTo>
                <a:lnTo>
                  <a:pt x="689127" y="441896"/>
                </a:lnTo>
                <a:lnTo>
                  <a:pt x="701344" y="493674"/>
                </a:lnTo>
                <a:lnTo>
                  <a:pt x="698652" y="520420"/>
                </a:lnTo>
                <a:lnTo>
                  <a:pt x="753986" y="532536"/>
                </a:lnTo>
                <a:lnTo>
                  <a:pt x="758101" y="492937"/>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2" name="object 12"/>
          <p:cNvSpPr/>
          <p:nvPr/>
        </p:nvSpPr>
        <p:spPr>
          <a:xfrm>
            <a:off x="1962128" y="6322594"/>
            <a:ext cx="392766" cy="33116"/>
          </a:xfrm>
          <a:custGeom>
            <a:avLst/>
            <a:gdLst/>
            <a:ahLst/>
            <a:cxnLst/>
            <a:rect l="l" t="t" r="r" b="b"/>
            <a:pathLst>
              <a:path w="647700" h="54609">
                <a:moveTo>
                  <a:pt x="647205" y="0"/>
                </a:moveTo>
                <a:lnTo>
                  <a:pt x="0" y="0"/>
                </a:lnTo>
                <a:lnTo>
                  <a:pt x="0" y="54312"/>
                </a:lnTo>
                <a:lnTo>
                  <a:pt x="647205" y="54312"/>
                </a:lnTo>
                <a:lnTo>
                  <a:pt x="647205"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5" name="Text Placeholder 3">
            <a:extLst>
              <a:ext uri="{FF2B5EF4-FFF2-40B4-BE49-F238E27FC236}">
                <a16:creationId xmlns:a16="http://schemas.microsoft.com/office/drawing/2014/main" id="{D4A0E561-4146-D9D9-CC53-45AE19BC572E}"/>
              </a:ext>
            </a:extLst>
          </p:cNvPr>
          <p:cNvSpPr txBox="1">
            <a:spLocks/>
          </p:cNvSpPr>
          <p:nvPr/>
        </p:nvSpPr>
        <p:spPr>
          <a:xfrm>
            <a:off x="305207" y="747838"/>
            <a:ext cx="3496085" cy="733163"/>
          </a:xfrm>
          <a:prstGeom prst="rect">
            <a:avLst/>
          </a:prstGeom>
        </p:spPr>
        <p:txBody>
          <a:bodyPr vert="horz" wrap="square" lIns="0" tIns="0" rIns="0" bIns="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r>
              <a:rPr lang="en-GB" sz="4050" noProof="0" dirty="0">
                <a:solidFill>
                  <a:schemeClr val="bg1"/>
                </a:solidFill>
                <a:latin typeface="Nunito Sans Black"/>
              </a:rPr>
              <a:t>Advertising</a:t>
            </a:r>
            <a:endParaRPr lang="en-GB" sz="1013" noProof="0" dirty="0">
              <a:solidFill>
                <a:schemeClr val="bg1"/>
              </a:solidFill>
            </a:endParaRPr>
          </a:p>
          <a:p>
            <a:pPr marL="13335"/>
            <a:endParaRPr lang="en-GB" sz="4050" noProof="0" dirty="0">
              <a:solidFill>
                <a:schemeClr val="bg1"/>
              </a:solidFill>
              <a:latin typeface="Nunito Sans Black"/>
            </a:endParaRPr>
          </a:p>
          <a:p>
            <a:pPr marL="13335"/>
            <a:endParaRPr lang="en-GB" sz="1013" noProof="0" dirty="0">
              <a:solidFill>
                <a:schemeClr val="bg1"/>
              </a:solidFill>
            </a:endParaRPr>
          </a:p>
        </p:txBody>
      </p:sp>
      <p:pic>
        <p:nvPicPr>
          <p:cNvPr id="17" name="Picture 3">
            <a:extLst>
              <a:ext uri="{FF2B5EF4-FFF2-40B4-BE49-F238E27FC236}">
                <a16:creationId xmlns:a16="http://schemas.microsoft.com/office/drawing/2014/main" id="{78E3E8D4-B38F-F1BC-CA7D-43872366412D}"/>
              </a:ext>
            </a:extLst>
          </p:cNvPr>
          <p:cNvPicPr>
            <a:picLocks noChangeAspect="1"/>
          </p:cNvPicPr>
          <p:nvPr/>
        </p:nvPicPr>
        <p:blipFill rotWithShape="1">
          <a:blip r:embed="rId3"/>
          <a:srcRect l="20373" r="20373"/>
          <a:stretch/>
        </p:blipFill>
        <p:spPr>
          <a:xfrm>
            <a:off x="6102776" y="0"/>
            <a:ext cx="6096000" cy="6858000"/>
          </a:xfrm>
          <a:prstGeom prst="rect">
            <a:avLst/>
          </a:prstGeom>
        </p:spPr>
      </p:pic>
      <p:sp>
        <p:nvSpPr>
          <p:cNvPr id="18" name="object 14">
            <a:extLst>
              <a:ext uri="{FF2B5EF4-FFF2-40B4-BE49-F238E27FC236}">
                <a16:creationId xmlns:a16="http://schemas.microsoft.com/office/drawing/2014/main" id="{0FECFD96-1686-B826-C7AD-714B2E107C8D}"/>
              </a:ext>
            </a:extLst>
          </p:cNvPr>
          <p:cNvSpPr txBox="1"/>
          <p:nvPr/>
        </p:nvSpPr>
        <p:spPr>
          <a:xfrm>
            <a:off x="305207" y="2047602"/>
            <a:ext cx="5081768" cy="2731988"/>
          </a:xfrm>
          <a:prstGeom prst="rect">
            <a:avLst/>
          </a:prstGeom>
        </p:spPr>
        <p:txBody>
          <a:bodyPr vert="horz" wrap="square" lIns="0" tIns="8087"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56235" indent="-342900">
              <a:lnSpc>
                <a:spcPct val="150000"/>
              </a:lnSpc>
              <a:buFont typeface="Arial" panose="020B0604020202020204" pitchFamily="34" charset="0"/>
              <a:buChar char="•"/>
            </a:pPr>
            <a:r>
              <a:rPr lang="en-GB" sz="2400" b="1" kern="0" noProof="0" dirty="0">
                <a:solidFill>
                  <a:schemeClr val="bg1"/>
                </a:solidFill>
              </a:rPr>
              <a:t>Volunteering Opportunities Tool</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Volunteering Websites</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Flyers, posters and leaflets</a:t>
            </a:r>
          </a:p>
        </p:txBody>
      </p:sp>
    </p:spTree>
    <p:extLst>
      <p:ext uri="{BB962C8B-B14F-4D97-AF65-F5344CB8AC3E}">
        <p14:creationId xmlns:p14="http://schemas.microsoft.com/office/powerpoint/2010/main" val="2049434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01933" y="101934"/>
            <a:ext cx="6900383" cy="6696517"/>
            <a:chOff x="0" y="0"/>
            <a:chExt cx="660400" cy="824669"/>
          </a:xfrm>
        </p:grpSpPr>
        <p:sp>
          <p:nvSpPr>
            <p:cNvPr id="3" name="Freeform 3"/>
            <p:cNvSpPr/>
            <p:nvPr/>
          </p:nvSpPr>
          <p:spPr>
            <a:xfrm>
              <a:off x="0" y="0"/>
              <a:ext cx="660400" cy="824669"/>
            </a:xfrm>
            <a:custGeom>
              <a:avLst/>
              <a:gdLst/>
              <a:ahLst/>
              <a:cxnLst/>
              <a:rect l="l" t="t" r="r" b="b"/>
              <a:pathLst>
                <a:path w="660400" h="82466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766"/>
                  </a:cubicBezTo>
                  <a:lnTo>
                    <a:pt x="660400" y="824669"/>
                  </a:lnTo>
                  <a:lnTo>
                    <a:pt x="0" y="824669"/>
                  </a:lnTo>
                  <a:lnTo>
                    <a:pt x="0" y="329134"/>
                  </a:lnTo>
                  <a:cubicBezTo>
                    <a:pt x="1782" y="185660"/>
                    <a:pt x="93019" y="64045"/>
                    <a:pt x="220252" y="19070"/>
                  </a:cubicBezTo>
                  <a:close/>
                </a:path>
              </a:pathLst>
            </a:custGeom>
            <a:solidFill>
              <a:srgbClr val="7413DC"/>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4" name="TextBox 4"/>
            <p:cNvSpPr txBox="1"/>
            <p:nvPr/>
          </p:nvSpPr>
          <p:spPr>
            <a:xfrm>
              <a:off x="0" y="193675"/>
              <a:ext cx="660400" cy="630994"/>
            </a:xfrm>
            <a:prstGeom prst="rect">
              <a:avLst/>
            </a:prstGeom>
          </p:spPr>
          <p:txBody>
            <a:bodyPr lIns="33867" tIns="33867" rIns="33867" bIns="33867"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516"/>
                </a:lnSpc>
              </a:pPr>
              <a:endParaRPr lang="en-GB" sz="800" noProof="0" dirty="0"/>
            </a:p>
          </p:txBody>
        </p:sp>
      </p:grpSp>
      <p:grpSp>
        <p:nvGrpSpPr>
          <p:cNvPr id="5" name="Group 5"/>
          <p:cNvGrpSpPr/>
          <p:nvPr/>
        </p:nvGrpSpPr>
        <p:grpSpPr>
          <a:xfrm rot="16200000">
            <a:off x="4787020" y="-1042832"/>
            <a:ext cx="5398266" cy="9425394"/>
            <a:chOff x="0" y="0"/>
            <a:chExt cx="722832" cy="1666615"/>
          </a:xfrm>
        </p:grpSpPr>
        <p:sp>
          <p:nvSpPr>
            <p:cNvPr id="6" name="Freeform 6"/>
            <p:cNvSpPr/>
            <p:nvPr/>
          </p:nvSpPr>
          <p:spPr>
            <a:xfrm>
              <a:off x="0" y="0"/>
              <a:ext cx="722832" cy="1666615"/>
            </a:xfrm>
            <a:custGeom>
              <a:avLst/>
              <a:gdLst/>
              <a:ahLst/>
              <a:cxnLst/>
              <a:rect l="l" t="t" r="r" b="b"/>
              <a:pathLst>
                <a:path w="722832" h="1666615">
                  <a:moveTo>
                    <a:pt x="241074" y="19070"/>
                  </a:moveTo>
                  <a:cubicBezTo>
                    <a:pt x="278012" y="7556"/>
                    <a:pt x="320262" y="0"/>
                    <a:pt x="361611" y="0"/>
                  </a:cubicBezTo>
                  <a:cubicBezTo>
                    <a:pt x="402961" y="0"/>
                    <a:pt x="442750" y="6476"/>
                    <a:pt x="479417" y="17990"/>
                  </a:cubicBezTo>
                  <a:cubicBezTo>
                    <a:pt x="480198" y="18350"/>
                    <a:pt x="480978" y="18350"/>
                    <a:pt x="481758" y="18710"/>
                  </a:cubicBezTo>
                  <a:cubicBezTo>
                    <a:pt x="619459" y="64765"/>
                    <a:pt x="720882" y="186379"/>
                    <a:pt x="722832" y="347468"/>
                  </a:cubicBezTo>
                  <a:lnTo>
                    <a:pt x="722832" y="1666615"/>
                  </a:lnTo>
                  <a:lnTo>
                    <a:pt x="0" y="1666615"/>
                  </a:lnTo>
                  <a:lnTo>
                    <a:pt x="0" y="348447"/>
                  </a:lnTo>
                  <a:cubicBezTo>
                    <a:pt x="1950" y="185660"/>
                    <a:pt x="101813" y="64045"/>
                    <a:pt x="241074" y="19070"/>
                  </a:cubicBezTo>
                  <a:close/>
                </a:path>
              </a:pathLst>
            </a:custGeom>
            <a:solidFill>
              <a:srgbClr val="FFB4E5"/>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7" name="TextBox 7"/>
            <p:cNvSpPr txBox="1"/>
            <p:nvPr/>
          </p:nvSpPr>
          <p:spPr>
            <a:xfrm>
              <a:off x="0" y="193675"/>
              <a:ext cx="722832" cy="1472940"/>
            </a:xfrm>
            <a:prstGeom prst="rect">
              <a:avLst/>
            </a:prstGeom>
          </p:spPr>
          <p:txBody>
            <a:bodyPr lIns="33867" tIns="33867" rIns="33867" bIns="33867"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516"/>
                </a:lnSpc>
              </a:pPr>
              <a:endParaRPr lang="en-GB" sz="800" noProof="0" dirty="0"/>
            </a:p>
          </p:txBody>
        </p:sp>
      </p:grpSp>
      <p:sp>
        <p:nvSpPr>
          <p:cNvPr id="11" name="Freeform 11"/>
          <p:cNvSpPr/>
          <p:nvPr/>
        </p:nvSpPr>
        <p:spPr>
          <a:xfrm>
            <a:off x="10234126" y="1"/>
            <a:ext cx="1957875" cy="889202"/>
          </a:xfrm>
          <a:custGeom>
            <a:avLst/>
            <a:gdLst/>
            <a:ahLst/>
            <a:cxnLst/>
            <a:rect l="l" t="t" r="r" b="b"/>
            <a:pathLst>
              <a:path w="2936813" h="1333803">
                <a:moveTo>
                  <a:pt x="0" y="0"/>
                </a:moveTo>
                <a:lnTo>
                  <a:pt x="2936813" y="0"/>
                </a:lnTo>
                <a:lnTo>
                  <a:pt x="2936813" y="1333803"/>
                </a:lnTo>
                <a:lnTo>
                  <a:pt x="0" y="1333803"/>
                </a:lnTo>
                <a:lnTo>
                  <a:pt x="0" y="0"/>
                </a:lnTo>
                <a:close/>
              </a:path>
            </a:pathLst>
          </a:custGeom>
          <a:blipFill>
            <a:blip r:embed="rId3"/>
            <a:stretch>
              <a:fillRect/>
            </a:stretch>
          </a:blip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12" name="TextBox 12"/>
          <p:cNvSpPr txBox="1"/>
          <p:nvPr/>
        </p:nvSpPr>
        <p:spPr>
          <a:xfrm>
            <a:off x="5146162" y="1345634"/>
            <a:ext cx="7019423" cy="555440"/>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ts val="4266"/>
              </a:lnSpc>
            </a:pPr>
            <a:r>
              <a:rPr lang="en-GB" sz="3750" b="1" noProof="0" dirty="0">
                <a:solidFill>
                  <a:srgbClr val="7413DC"/>
                </a:solidFill>
                <a:latin typeface="Nunito Sans Black"/>
                <a:ea typeface="Nunito Sans 1 Heavy"/>
                <a:cs typeface="Nunito Sans 1 Heavy"/>
                <a:sym typeface="Nunito Sans 1 Heavy"/>
              </a:rPr>
              <a:t>Using Social Media</a:t>
            </a:r>
            <a:endParaRPr lang="en-GB" sz="3750" b="1" noProof="0" dirty="0">
              <a:solidFill>
                <a:srgbClr val="7413DC"/>
              </a:solidFill>
              <a:latin typeface="Nunito Sans Black"/>
              <a:ea typeface="Nunito Sans 1 Heavy"/>
              <a:cs typeface="Nunito Sans 1 Heavy"/>
            </a:endParaRPr>
          </a:p>
        </p:txBody>
      </p:sp>
      <p:sp>
        <p:nvSpPr>
          <p:cNvPr id="13" name="TextBox 13"/>
          <p:cNvSpPr txBox="1"/>
          <p:nvPr/>
        </p:nvSpPr>
        <p:spPr>
          <a:xfrm>
            <a:off x="5147542" y="2127760"/>
            <a:ext cx="6746189" cy="3222517"/>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ts val="2893"/>
              </a:lnSpc>
            </a:pPr>
            <a:r>
              <a:rPr lang="en-GB" sz="2100" b="1" kern="0" noProof="0" dirty="0">
                <a:solidFill>
                  <a:sysClr val="windowText" lastClr="000000"/>
                </a:solidFill>
                <a:latin typeface="Nunito Sans 2 Bold"/>
              </a:rPr>
              <a:t>Social Networking &amp; Media Sharing – what’s the difference?</a:t>
            </a:r>
            <a:endParaRPr lang="en-GB" sz="2100" noProof="0" dirty="0">
              <a:solidFill>
                <a:sysClr val="windowText" lastClr="000000"/>
              </a:solidFill>
              <a:latin typeface="Nunito Sans 2 Bold"/>
            </a:endParaRPr>
          </a:p>
          <a:p>
            <a:pPr algn="l">
              <a:lnSpc>
                <a:spcPts val="1033"/>
              </a:lnSpc>
            </a:pPr>
            <a:endParaRPr lang="en-GB" sz="2066" b="1" noProof="0" dirty="0">
              <a:solidFill>
                <a:srgbClr val="000000"/>
              </a:solidFill>
              <a:latin typeface="Nunito Sans 2 Bold"/>
              <a:ea typeface="Nunito Sans 2 Bold"/>
              <a:cs typeface="Nunito Sans 2 Bold"/>
              <a:sym typeface="Nunito Sans 2 Bold"/>
            </a:endParaRPr>
          </a:p>
          <a:p>
            <a:pPr marL="13335" lvl="2">
              <a:lnSpc>
                <a:spcPct val="150000"/>
              </a:lnSpc>
              <a:buClr>
                <a:srgbClr val="000000"/>
              </a:buClr>
            </a:pPr>
            <a:r>
              <a:rPr lang="en-GB" sz="2400" b="1" kern="0" noProof="0" dirty="0">
                <a:solidFill>
                  <a:sysClr val="windowText" lastClr="000000"/>
                </a:solidFill>
                <a:latin typeface="Nunito Sans 2 Bold"/>
              </a:rPr>
              <a:t>	1. Keep it simple</a:t>
            </a:r>
          </a:p>
          <a:p>
            <a:pPr marL="13335" lvl="2">
              <a:lnSpc>
                <a:spcPct val="150000"/>
              </a:lnSpc>
              <a:buClr>
                <a:srgbClr val="000000"/>
              </a:buClr>
            </a:pPr>
            <a:r>
              <a:rPr lang="en-GB" sz="2400" b="1" kern="0" noProof="0" dirty="0">
                <a:solidFill>
                  <a:sysClr val="windowText" lastClr="000000"/>
                </a:solidFill>
                <a:latin typeface="Nunito Sans 2 Bold"/>
              </a:rPr>
              <a:t>	2. Follow up promptly</a:t>
            </a:r>
          </a:p>
          <a:p>
            <a:pPr marL="13335" lvl="2">
              <a:lnSpc>
                <a:spcPct val="150000"/>
              </a:lnSpc>
            </a:pPr>
            <a:r>
              <a:rPr lang="en-GB" sz="2400" b="1" kern="0" noProof="0" dirty="0">
                <a:solidFill>
                  <a:sysClr val="windowText" lastClr="000000"/>
                </a:solidFill>
                <a:latin typeface="Nunito Sans 2 Bold"/>
              </a:rPr>
              <a:t>	3. Make it fun</a:t>
            </a:r>
          </a:p>
          <a:p>
            <a:pPr marL="13335" lvl="2">
              <a:lnSpc>
                <a:spcPct val="150000"/>
              </a:lnSpc>
            </a:pPr>
            <a:r>
              <a:rPr lang="en-GB" sz="2400" b="1" kern="0" noProof="0" dirty="0">
                <a:solidFill>
                  <a:sysClr val="windowText" lastClr="000000"/>
                </a:solidFill>
                <a:latin typeface="Nunito Sans 2 Bold"/>
              </a:rPr>
              <a:t>	4. Use the Brand Centre</a:t>
            </a:r>
          </a:p>
          <a:p>
            <a:pPr marL="13335" lvl="2">
              <a:lnSpc>
                <a:spcPct val="150000"/>
              </a:lnSpc>
            </a:pPr>
            <a:r>
              <a:rPr lang="en-GB" sz="2400" b="1" kern="0" noProof="0" dirty="0">
                <a:solidFill>
                  <a:sysClr val="windowText" lastClr="000000"/>
                </a:solidFill>
                <a:latin typeface="Nunito Sans 2 Bold"/>
              </a:rPr>
              <a:t>	5. Post publicly </a:t>
            </a:r>
          </a:p>
        </p:txBody>
      </p:sp>
      <p:grpSp>
        <p:nvGrpSpPr>
          <p:cNvPr id="23" name="Group 22">
            <a:extLst>
              <a:ext uri="{FF2B5EF4-FFF2-40B4-BE49-F238E27FC236}">
                <a16:creationId xmlns:a16="http://schemas.microsoft.com/office/drawing/2014/main" id="{8CD3D7E3-BF2C-8078-9FF9-732CBDD442C6}"/>
              </a:ext>
            </a:extLst>
          </p:cNvPr>
          <p:cNvGrpSpPr/>
          <p:nvPr/>
        </p:nvGrpSpPr>
        <p:grpSpPr>
          <a:xfrm>
            <a:off x="595501" y="1184477"/>
            <a:ext cx="4418099" cy="4414500"/>
            <a:chOff x="794001" y="1579303"/>
            <a:chExt cx="5890798" cy="5886000"/>
          </a:xfrm>
        </p:grpSpPr>
        <p:sp>
          <p:nvSpPr>
            <p:cNvPr id="14" name="Freeform 10">
              <a:extLst>
                <a:ext uri="{FF2B5EF4-FFF2-40B4-BE49-F238E27FC236}">
                  <a16:creationId xmlns:a16="http://schemas.microsoft.com/office/drawing/2014/main" id="{C388C618-0BA2-7B72-4233-BF0E520DBEFF}"/>
                </a:ext>
              </a:extLst>
            </p:cNvPr>
            <p:cNvSpPr/>
            <p:nvPr/>
          </p:nvSpPr>
          <p:spPr>
            <a:xfrm>
              <a:off x="798799" y="1583107"/>
              <a:ext cx="5870343" cy="5870332"/>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E627"/>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grpSp>
          <p:nvGrpSpPr>
            <p:cNvPr id="18" name="Group 17">
              <a:extLst>
                <a:ext uri="{FF2B5EF4-FFF2-40B4-BE49-F238E27FC236}">
                  <a16:creationId xmlns:a16="http://schemas.microsoft.com/office/drawing/2014/main" id="{850BB8A7-F913-2732-D927-758154D6C1C2}"/>
                </a:ext>
              </a:extLst>
            </p:cNvPr>
            <p:cNvGrpSpPr/>
            <p:nvPr/>
          </p:nvGrpSpPr>
          <p:grpSpPr>
            <a:xfrm>
              <a:off x="794001" y="1580571"/>
              <a:ext cx="5881050" cy="5872868"/>
              <a:chOff x="-2722407" y="1420047"/>
              <a:chExt cx="5881050" cy="5872868"/>
            </a:xfrm>
          </p:grpSpPr>
          <p:pic>
            <p:nvPicPr>
              <p:cNvPr id="17" name="Picture 16" descr="Shopify - Social Bar: Social Media Icons">
                <a:extLst>
                  <a:ext uri="{FF2B5EF4-FFF2-40B4-BE49-F238E27FC236}">
                    <a16:creationId xmlns:a16="http://schemas.microsoft.com/office/drawing/2014/main" id="{502F2461-048C-C396-7845-AA9A552CAAAD}"/>
                  </a:ext>
                </a:extLst>
              </p:cNvPr>
              <p:cNvPicPr>
                <a:picLocks noChangeAspect="1"/>
              </p:cNvPicPr>
              <p:nvPr/>
            </p:nvPicPr>
            <p:blipFill>
              <a:blip r:embed="rId4"/>
              <a:srcRect l="14098" t="12403" r="12601" b="13890"/>
              <a:stretch>
                <a:fillRect/>
              </a:stretch>
            </p:blipFill>
            <p:spPr>
              <a:xfrm>
                <a:off x="-2722407" y="1421315"/>
                <a:ext cx="5871600" cy="5871600"/>
              </a:xfrm>
              <a:custGeom>
                <a:avLst/>
                <a:gdLst>
                  <a:gd name="connsiteX0" fmla="*/ 2935800 w 5871600"/>
                  <a:gd name="connsiteY0" fmla="*/ 0 h 5871600"/>
                  <a:gd name="connsiteX1" fmla="*/ 5871600 w 5871600"/>
                  <a:gd name="connsiteY1" fmla="*/ 2935800 h 5871600"/>
                  <a:gd name="connsiteX2" fmla="*/ 2935800 w 5871600"/>
                  <a:gd name="connsiteY2" fmla="*/ 5871600 h 5871600"/>
                  <a:gd name="connsiteX3" fmla="*/ 0 w 5871600"/>
                  <a:gd name="connsiteY3" fmla="*/ 2935800 h 5871600"/>
                  <a:gd name="connsiteX4" fmla="*/ 2935800 w 5871600"/>
                  <a:gd name="connsiteY4" fmla="*/ 0 h 58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1600" h="5871600">
                    <a:moveTo>
                      <a:pt x="2935800" y="0"/>
                    </a:moveTo>
                    <a:cubicBezTo>
                      <a:pt x="4557198" y="0"/>
                      <a:pt x="5871600" y="1314402"/>
                      <a:pt x="5871600" y="2935800"/>
                    </a:cubicBezTo>
                    <a:cubicBezTo>
                      <a:pt x="5871600" y="4557198"/>
                      <a:pt x="4557198" y="5871600"/>
                      <a:pt x="2935800" y="5871600"/>
                    </a:cubicBezTo>
                    <a:cubicBezTo>
                      <a:pt x="1314402" y="5871600"/>
                      <a:pt x="0" y="4557198"/>
                      <a:pt x="0" y="2935800"/>
                    </a:cubicBezTo>
                    <a:cubicBezTo>
                      <a:pt x="0" y="1314402"/>
                      <a:pt x="1314402" y="0"/>
                      <a:pt x="2935800" y="0"/>
                    </a:cubicBezTo>
                    <a:close/>
                  </a:path>
                </a:pathLst>
              </a:custGeom>
            </p:spPr>
          </p:pic>
          <p:sp>
            <p:nvSpPr>
              <p:cNvPr id="10" name="Freeform 10"/>
              <p:cNvSpPr/>
              <p:nvPr/>
            </p:nvSpPr>
            <p:spPr>
              <a:xfrm>
                <a:off x="-2711700" y="1420047"/>
                <a:ext cx="5870343" cy="5871600"/>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E627"/>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grpSp>
        <p:sp>
          <p:nvSpPr>
            <p:cNvPr id="19" name="Freeform 10">
              <a:extLst>
                <a:ext uri="{FF2B5EF4-FFF2-40B4-BE49-F238E27FC236}">
                  <a16:creationId xmlns:a16="http://schemas.microsoft.com/office/drawing/2014/main" id="{40B7A893-C64B-4EAB-0BAD-CFEB3E203594}"/>
                </a:ext>
              </a:extLst>
            </p:cNvPr>
            <p:cNvSpPr/>
            <p:nvPr/>
          </p:nvSpPr>
          <p:spPr>
            <a:xfrm>
              <a:off x="798799" y="1579303"/>
              <a:ext cx="5886000" cy="5886000"/>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E627"/>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grpSp>
    </p:spTree>
    <p:extLst>
      <p:ext uri="{BB962C8B-B14F-4D97-AF65-F5344CB8AC3E}">
        <p14:creationId xmlns:p14="http://schemas.microsoft.com/office/powerpoint/2010/main" val="2732165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032511" y="1"/>
            <a:ext cx="6159490" cy="6858000"/>
          </a:xfrm>
          <a:custGeom>
            <a:avLst/>
            <a:gdLst/>
            <a:ahLst/>
            <a:cxnLst/>
            <a:rect l="l" t="t" r="r" b="b"/>
            <a:pathLst>
              <a:path w="9843135" h="10883900">
                <a:moveTo>
                  <a:pt x="9842632" y="0"/>
                </a:moveTo>
                <a:lnTo>
                  <a:pt x="0" y="0"/>
                </a:lnTo>
                <a:lnTo>
                  <a:pt x="0" y="10883469"/>
                </a:lnTo>
                <a:lnTo>
                  <a:pt x="9842632" y="10883469"/>
                </a:lnTo>
                <a:lnTo>
                  <a:pt x="9842632" y="0"/>
                </a:lnTo>
                <a:close/>
              </a:path>
            </a:pathLst>
          </a:custGeom>
          <a:solidFill>
            <a:srgbClr val="068486"/>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1" name="object 11"/>
          <p:cNvSpPr/>
          <p:nvPr/>
        </p:nvSpPr>
        <p:spPr>
          <a:xfrm>
            <a:off x="11427277" y="19221"/>
            <a:ext cx="733163" cy="1474412"/>
          </a:xfrm>
          <a:custGeom>
            <a:avLst/>
            <a:gdLst/>
            <a:ahLst/>
            <a:cxnLst/>
            <a:rect l="l" t="t" r="r" b="b"/>
            <a:pathLst>
              <a:path w="1209040" h="2431415">
                <a:moveTo>
                  <a:pt x="1208608" y="1826526"/>
                </a:moveTo>
                <a:lnTo>
                  <a:pt x="1206792" y="1779295"/>
                </a:lnTo>
                <a:lnTo>
                  <a:pt x="1201432" y="1733067"/>
                </a:lnTo>
                <a:lnTo>
                  <a:pt x="1192657" y="1687957"/>
                </a:lnTo>
                <a:lnTo>
                  <a:pt x="1180592" y="1644116"/>
                </a:lnTo>
                <a:lnTo>
                  <a:pt x="1165402" y="1601673"/>
                </a:lnTo>
                <a:lnTo>
                  <a:pt x="1147191" y="1560766"/>
                </a:lnTo>
                <a:lnTo>
                  <a:pt x="1126109" y="1521510"/>
                </a:lnTo>
                <a:lnTo>
                  <a:pt x="1102283" y="1484071"/>
                </a:lnTo>
                <a:lnTo>
                  <a:pt x="1075855" y="1448562"/>
                </a:lnTo>
                <a:lnTo>
                  <a:pt x="1046949" y="1415110"/>
                </a:lnTo>
                <a:lnTo>
                  <a:pt x="1015707" y="1383880"/>
                </a:lnTo>
                <a:lnTo>
                  <a:pt x="982268" y="1354975"/>
                </a:lnTo>
                <a:lnTo>
                  <a:pt x="946759" y="1328547"/>
                </a:lnTo>
                <a:lnTo>
                  <a:pt x="909307" y="1304721"/>
                </a:lnTo>
                <a:lnTo>
                  <a:pt x="870064" y="1283639"/>
                </a:lnTo>
                <a:lnTo>
                  <a:pt x="829157" y="1265428"/>
                </a:lnTo>
                <a:lnTo>
                  <a:pt x="786714" y="1250226"/>
                </a:lnTo>
                <a:lnTo>
                  <a:pt x="742873" y="1238173"/>
                </a:lnTo>
                <a:lnTo>
                  <a:pt x="697763" y="1229398"/>
                </a:lnTo>
                <a:lnTo>
                  <a:pt x="651535" y="1224038"/>
                </a:lnTo>
                <a:lnTo>
                  <a:pt x="604304" y="1222209"/>
                </a:lnTo>
                <a:lnTo>
                  <a:pt x="557085" y="1224038"/>
                </a:lnTo>
                <a:lnTo>
                  <a:pt x="510844" y="1229398"/>
                </a:lnTo>
                <a:lnTo>
                  <a:pt x="465747" y="1238173"/>
                </a:lnTo>
                <a:lnTo>
                  <a:pt x="421906" y="1250226"/>
                </a:lnTo>
                <a:lnTo>
                  <a:pt x="379463" y="1265428"/>
                </a:lnTo>
                <a:lnTo>
                  <a:pt x="338543" y="1283639"/>
                </a:lnTo>
                <a:lnTo>
                  <a:pt x="299300" y="1304721"/>
                </a:lnTo>
                <a:lnTo>
                  <a:pt x="261848" y="1328547"/>
                </a:lnTo>
                <a:lnTo>
                  <a:pt x="226339" y="1354975"/>
                </a:lnTo>
                <a:lnTo>
                  <a:pt x="192900" y="1383880"/>
                </a:lnTo>
                <a:lnTo>
                  <a:pt x="161658" y="1415110"/>
                </a:lnTo>
                <a:lnTo>
                  <a:pt x="132753" y="1448562"/>
                </a:lnTo>
                <a:lnTo>
                  <a:pt x="106324" y="1484071"/>
                </a:lnTo>
                <a:lnTo>
                  <a:pt x="82499" y="1521510"/>
                </a:lnTo>
                <a:lnTo>
                  <a:pt x="61417" y="1560766"/>
                </a:lnTo>
                <a:lnTo>
                  <a:pt x="43218" y="1601673"/>
                </a:lnTo>
                <a:lnTo>
                  <a:pt x="28016" y="1644116"/>
                </a:lnTo>
                <a:lnTo>
                  <a:pt x="15963" y="1687957"/>
                </a:lnTo>
                <a:lnTo>
                  <a:pt x="7188" y="1733067"/>
                </a:lnTo>
                <a:lnTo>
                  <a:pt x="1816" y="1779295"/>
                </a:lnTo>
                <a:lnTo>
                  <a:pt x="0" y="1826526"/>
                </a:lnTo>
                <a:lnTo>
                  <a:pt x="1816" y="1873745"/>
                </a:lnTo>
                <a:lnTo>
                  <a:pt x="7188" y="1919973"/>
                </a:lnTo>
                <a:lnTo>
                  <a:pt x="15963" y="1965083"/>
                </a:lnTo>
                <a:lnTo>
                  <a:pt x="28016" y="2008924"/>
                </a:lnTo>
                <a:lnTo>
                  <a:pt x="43218" y="2051367"/>
                </a:lnTo>
                <a:lnTo>
                  <a:pt x="61417" y="2092274"/>
                </a:lnTo>
                <a:lnTo>
                  <a:pt x="82499" y="2131517"/>
                </a:lnTo>
                <a:lnTo>
                  <a:pt x="106324" y="2168969"/>
                </a:lnTo>
                <a:lnTo>
                  <a:pt x="132753" y="2204478"/>
                </a:lnTo>
                <a:lnTo>
                  <a:pt x="161658" y="2237917"/>
                </a:lnTo>
                <a:lnTo>
                  <a:pt x="192900" y="2269159"/>
                </a:lnTo>
                <a:lnTo>
                  <a:pt x="226339" y="2298065"/>
                </a:lnTo>
                <a:lnTo>
                  <a:pt x="261848" y="2324493"/>
                </a:lnTo>
                <a:lnTo>
                  <a:pt x="299300" y="2348306"/>
                </a:lnTo>
                <a:lnTo>
                  <a:pt x="338543" y="2369401"/>
                </a:lnTo>
                <a:lnTo>
                  <a:pt x="379463" y="2387600"/>
                </a:lnTo>
                <a:lnTo>
                  <a:pt x="421906" y="2402802"/>
                </a:lnTo>
                <a:lnTo>
                  <a:pt x="465747" y="2414854"/>
                </a:lnTo>
                <a:lnTo>
                  <a:pt x="510844" y="2423630"/>
                </a:lnTo>
                <a:lnTo>
                  <a:pt x="557085" y="2429002"/>
                </a:lnTo>
                <a:lnTo>
                  <a:pt x="604304" y="2430818"/>
                </a:lnTo>
                <a:lnTo>
                  <a:pt x="651535" y="2429002"/>
                </a:lnTo>
                <a:lnTo>
                  <a:pt x="697763" y="2423630"/>
                </a:lnTo>
                <a:lnTo>
                  <a:pt x="742873" y="2414854"/>
                </a:lnTo>
                <a:lnTo>
                  <a:pt x="786714" y="2402802"/>
                </a:lnTo>
                <a:lnTo>
                  <a:pt x="829157" y="2387600"/>
                </a:lnTo>
                <a:lnTo>
                  <a:pt x="870064" y="2369401"/>
                </a:lnTo>
                <a:lnTo>
                  <a:pt x="909307" y="2348306"/>
                </a:lnTo>
                <a:lnTo>
                  <a:pt x="946759" y="2324493"/>
                </a:lnTo>
                <a:lnTo>
                  <a:pt x="982268" y="2298065"/>
                </a:lnTo>
                <a:lnTo>
                  <a:pt x="1015707" y="2269159"/>
                </a:lnTo>
                <a:lnTo>
                  <a:pt x="1046949" y="2237917"/>
                </a:lnTo>
                <a:lnTo>
                  <a:pt x="1075855" y="2204478"/>
                </a:lnTo>
                <a:lnTo>
                  <a:pt x="1102283" y="2168969"/>
                </a:lnTo>
                <a:lnTo>
                  <a:pt x="1126109" y="2131517"/>
                </a:lnTo>
                <a:lnTo>
                  <a:pt x="1147191" y="2092274"/>
                </a:lnTo>
                <a:lnTo>
                  <a:pt x="1165402" y="2051367"/>
                </a:lnTo>
                <a:lnTo>
                  <a:pt x="1180592" y="2008924"/>
                </a:lnTo>
                <a:lnTo>
                  <a:pt x="1192657" y="1965083"/>
                </a:lnTo>
                <a:lnTo>
                  <a:pt x="1201432" y="1919973"/>
                </a:lnTo>
                <a:lnTo>
                  <a:pt x="1206792" y="1873745"/>
                </a:lnTo>
                <a:lnTo>
                  <a:pt x="1208608" y="1826526"/>
                </a:lnTo>
                <a:close/>
              </a:path>
              <a:path w="1209040" h="2431415">
                <a:moveTo>
                  <a:pt x="1208608" y="604316"/>
                </a:moveTo>
                <a:lnTo>
                  <a:pt x="1206792" y="557085"/>
                </a:lnTo>
                <a:lnTo>
                  <a:pt x="1201432" y="510857"/>
                </a:lnTo>
                <a:lnTo>
                  <a:pt x="1192657" y="465747"/>
                </a:lnTo>
                <a:lnTo>
                  <a:pt x="1180592" y="421906"/>
                </a:lnTo>
                <a:lnTo>
                  <a:pt x="1165402" y="379463"/>
                </a:lnTo>
                <a:lnTo>
                  <a:pt x="1147191" y="338556"/>
                </a:lnTo>
                <a:lnTo>
                  <a:pt x="1126109" y="299300"/>
                </a:lnTo>
                <a:lnTo>
                  <a:pt x="1102283" y="261861"/>
                </a:lnTo>
                <a:lnTo>
                  <a:pt x="1075855" y="226352"/>
                </a:lnTo>
                <a:lnTo>
                  <a:pt x="1046949" y="192900"/>
                </a:lnTo>
                <a:lnTo>
                  <a:pt x="1015707" y="161671"/>
                </a:lnTo>
                <a:lnTo>
                  <a:pt x="982268" y="132765"/>
                </a:lnTo>
                <a:lnTo>
                  <a:pt x="946759" y="106337"/>
                </a:lnTo>
                <a:lnTo>
                  <a:pt x="909307" y="82511"/>
                </a:lnTo>
                <a:lnTo>
                  <a:pt x="870064" y="61429"/>
                </a:lnTo>
                <a:lnTo>
                  <a:pt x="829157" y="43218"/>
                </a:lnTo>
                <a:lnTo>
                  <a:pt x="786714" y="28016"/>
                </a:lnTo>
                <a:lnTo>
                  <a:pt x="742873" y="15963"/>
                </a:lnTo>
                <a:lnTo>
                  <a:pt x="697763" y="7188"/>
                </a:lnTo>
                <a:lnTo>
                  <a:pt x="651535" y="1828"/>
                </a:lnTo>
                <a:lnTo>
                  <a:pt x="604304" y="0"/>
                </a:lnTo>
                <a:lnTo>
                  <a:pt x="557085" y="1828"/>
                </a:lnTo>
                <a:lnTo>
                  <a:pt x="510844" y="7188"/>
                </a:lnTo>
                <a:lnTo>
                  <a:pt x="465747" y="15963"/>
                </a:lnTo>
                <a:lnTo>
                  <a:pt x="421906" y="28016"/>
                </a:lnTo>
                <a:lnTo>
                  <a:pt x="379463" y="43218"/>
                </a:lnTo>
                <a:lnTo>
                  <a:pt x="338543" y="61429"/>
                </a:lnTo>
                <a:lnTo>
                  <a:pt x="299300" y="82511"/>
                </a:lnTo>
                <a:lnTo>
                  <a:pt x="261848" y="106337"/>
                </a:lnTo>
                <a:lnTo>
                  <a:pt x="226339" y="132765"/>
                </a:lnTo>
                <a:lnTo>
                  <a:pt x="192900" y="161671"/>
                </a:lnTo>
                <a:lnTo>
                  <a:pt x="161658" y="192900"/>
                </a:lnTo>
                <a:lnTo>
                  <a:pt x="132753" y="226352"/>
                </a:lnTo>
                <a:lnTo>
                  <a:pt x="106324" y="261861"/>
                </a:lnTo>
                <a:lnTo>
                  <a:pt x="82499" y="299300"/>
                </a:lnTo>
                <a:lnTo>
                  <a:pt x="61417" y="338556"/>
                </a:lnTo>
                <a:lnTo>
                  <a:pt x="43218" y="379463"/>
                </a:lnTo>
                <a:lnTo>
                  <a:pt x="28016" y="421906"/>
                </a:lnTo>
                <a:lnTo>
                  <a:pt x="15963" y="465747"/>
                </a:lnTo>
                <a:lnTo>
                  <a:pt x="7188" y="510857"/>
                </a:lnTo>
                <a:lnTo>
                  <a:pt x="1816" y="557085"/>
                </a:lnTo>
                <a:lnTo>
                  <a:pt x="0" y="604316"/>
                </a:lnTo>
                <a:lnTo>
                  <a:pt x="1816" y="651535"/>
                </a:lnTo>
                <a:lnTo>
                  <a:pt x="7188" y="697763"/>
                </a:lnTo>
                <a:lnTo>
                  <a:pt x="15963" y="742873"/>
                </a:lnTo>
                <a:lnTo>
                  <a:pt x="28016" y="786714"/>
                </a:lnTo>
                <a:lnTo>
                  <a:pt x="43218" y="829157"/>
                </a:lnTo>
                <a:lnTo>
                  <a:pt x="61417" y="870064"/>
                </a:lnTo>
                <a:lnTo>
                  <a:pt x="82499" y="909307"/>
                </a:lnTo>
                <a:lnTo>
                  <a:pt x="106324" y="946759"/>
                </a:lnTo>
                <a:lnTo>
                  <a:pt x="132753" y="982268"/>
                </a:lnTo>
                <a:lnTo>
                  <a:pt x="161658" y="1015707"/>
                </a:lnTo>
                <a:lnTo>
                  <a:pt x="192900" y="1046949"/>
                </a:lnTo>
                <a:lnTo>
                  <a:pt x="226339" y="1075855"/>
                </a:lnTo>
                <a:lnTo>
                  <a:pt x="261848" y="1102283"/>
                </a:lnTo>
                <a:lnTo>
                  <a:pt x="299300" y="1126096"/>
                </a:lnTo>
                <a:lnTo>
                  <a:pt x="338543" y="1147191"/>
                </a:lnTo>
                <a:lnTo>
                  <a:pt x="379463" y="1165390"/>
                </a:lnTo>
                <a:lnTo>
                  <a:pt x="421906" y="1180592"/>
                </a:lnTo>
                <a:lnTo>
                  <a:pt x="465747" y="1192644"/>
                </a:lnTo>
                <a:lnTo>
                  <a:pt x="510844" y="1201420"/>
                </a:lnTo>
                <a:lnTo>
                  <a:pt x="557085" y="1206792"/>
                </a:lnTo>
                <a:lnTo>
                  <a:pt x="604304" y="1208608"/>
                </a:lnTo>
                <a:lnTo>
                  <a:pt x="651535" y="1206792"/>
                </a:lnTo>
                <a:lnTo>
                  <a:pt x="697763" y="1201420"/>
                </a:lnTo>
                <a:lnTo>
                  <a:pt x="742873" y="1192644"/>
                </a:lnTo>
                <a:lnTo>
                  <a:pt x="786714" y="1180592"/>
                </a:lnTo>
                <a:lnTo>
                  <a:pt x="829157" y="1165390"/>
                </a:lnTo>
                <a:lnTo>
                  <a:pt x="870064" y="1147191"/>
                </a:lnTo>
                <a:lnTo>
                  <a:pt x="909307" y="1126096"/>
                </a:lnTo>
                <a:lnTo>
                  <a:pt x="946759" y="1102283"/>
                </a:lnTo>
                <a:lnTo>
                  <a:pt x="982268" y="1075855"/>
                </a:lnTo>
                <a:lnTo>
                  <a:pt x="1015707" y="1046949"/>
                </a:lnTo>
                <a:lnTo>
                  <a:pt x="1046949" y="1015707"/>
                </a:lnTo>
                <a:lnTo>
                  <a:pt x="1075855" y="982268"/>
                </a:lnTo>
                <a:lnTo>
                  <a:pt x="1102283" y="946759"/>
                </a:lnTo>
                <a:lnTo>
                  <a:pt x="1126109" y="909307"/>
                </a:lnTo>
                <a:lnTo>
                  <a:pt x="1147191" y="870064"/>
                </a:lnTo>
                <a:lnTo>
                  <a:pt x="1165402" y="829157"/>
                </a:lnTo>
                <a:lnTo>
                  <a:pt x="1180592" y="786714"/>
                </a:lnTo>
                <a:lnTo>
                  <a:pt x="1192657" y="742873"/>
                </a:lnTo>
                <a:lnTo>
                  <a:pt x="1201432" y="697763"/>
                </a:lnTo>
                <a:lnTo>
                  <a:pt x="1206792" y="651535"/>
                </a:lnTo>
                <a:lnTo>
                  <a:pt x="1208608" y="604316"/>
                </a:lnTo>
                <a:close/>
              </a:path>
            </a:pathLst>
          </a:custGeom>
          <a:solidFill>
            <a:srgbClr val="FFE627"/>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4" name="Text Placeholder 3">
            <a:extLst>
              <a:ext uri="{FF2B5EF4-FFF2-40B4-BE49-F238E27FC236}">
                <a16:creationId xmlns:a16="http://schemas.microsoft.com/office/drawing/2014/main" id="{19D02A5A-B58C-31F9-C31B-C0DB9FC27E86}"/>
              </a:ext>
            </a:extLst>
          </p:cNvPr>
          <p:cNvSpPr txBox="1">
            <a:spLocks/>
          </p:cNvSpPr>
          <p:nvPr/>
        </p:nvSpPr>
        <p:spPr>
          <a:xfrm>
            <a:off x="6347470" y="520801"/>
            <a:ext cx="5593061" cy="815985"/>
          </a:xfrm>
          <a:prstGeom prst="rect">
            <a:avLst/>
          </a:prstGeom>
        </p:spPr>
        <p:txBody>
          <a:bodyPr vert="horz" wrap="square" lIns="0" tIns="0" rIns="0" bIns="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r>
              <a:rPr lang="en-GB" sz="4050" noProof="0" dirty="0">
                <a:solidFill>
                  <a:schemeClr val="bg1"/>
                </a:solidFill>
                <a:latin typeface="Nunito Sans Black"/>
              </a:rPr>
              <a:t>The Brand Centre</a:t>
            </a:r>
            <a:endParaRPr lang="en-GB" sz="1013" noProof="0" dirty="0">
              <a:solidFill>
                <a:schemeClr val="bg1"/>
              </a:solidFill>
            </a:endParaRPr>
          </a:p>
          <a:p>
            <a:pPr marL="13335"/>
            <a:endParaRPr lang="en-GB" sz="4050" noProof="0" dirty="0">
              <a:solidFill>
                <a:schemeClr val="bg1"/>
              </a:solidFill>
              <a:latin typeface="Nunito Sans Black"/>
            </a:endParaRPr>
          </a:p>
          <a:p>
            <a:pPr marL="13335"/>
            <a:endParaRPr lang="en-GB" sz="4050" noProof="0" dirty="0">
              <a:solidFill>
                <a:schemeClr val="bg1"/>
              </a:solidFill>
              <a:latin typeface="Nunito Sans Black"/>
            </a:endParaRPr>
          </a:p>
          <a:p>
            <a:pPr marL="13335"/>
            <a:endParaRPr lang="en-GB" sz="1013" noProof="0" dirty="0">
              <a:solidFill>
                <a:schemeClr val="bg1"/>
              </a:solidFill>
            </a:endParaRPr>
          </a:p>
        </p:txBody>
      </p:sp>
      <p:pic>
        <p:nvPicPr>
          <p:cNvPr id="15" name="Picture 14">
            <a:extLst>
              <a:ext uri="{FF2B5EF4-FFF2-40B4-BE49-F238E27FC236}">
                <a16:creationId xmlns:a16="http://schemas.microsoft.com/office/drawing/2014/main" id="{4D8A2503-9584-EC87-5AC1-A5E555EFA7C2}"/>
              </a:ext>
            </a:extLst>
          </p:cNvPr>
          <p:cNvPicPr>
            <a:picLocks noChangeAspect="1"/>
          </p:cNvPicPr>
          <p:nvPr/>
        </p:nvPicPr>
        <p:blipFill>
          <a:blip r:embed="rId3" cstate="email">
            <a:extLst>
              <a:ext uri="{28A0092B-C50C-407E-A947-70E740481C1C}">
                <a14:useLocalDpi xmlns:a14="http://schemas.microsoft.com/office/drawing/2010/main"/>
              </a:ext>
            </a:extLst>
          </a:blip>
          <a:srcRect r="3551"/>
          <a:stretch>
            <a:fillRect/>
          </a:stretch>
        </p:blipFill>
        <p:spPr>
          <a:xfrm>
            <a:off x="50065" y="1132752"/>
            <a:ext cx="6049290" cy="4592496"/>
          </a:xfrm>
          <a:prstGeom prst="rect">
            <a:avLst/>
          </a:prstGeom>
        </p:spPr>
      </p:pic>
      <p:sp>
        <p:nvSpPr>
          <p:cNvPr id="18" name="object 14">
            <a:extLst>
              <a:ext uri="{FF2B5EF4-FFF2-40B4-BE49-F238E27FC236}">
                <a16:creationId xmlns:a16="http://schemas.microsoft.com/office/drawing/2014/main" id="{B8617E26-FD1F-9643-9304-119C09D8A0D6}"/>
              </a:ext>
            </a:extLst>
          </p:cNvPr>
          <p:cNvSpPr txBox="1"/>
          <p:nvPr/>
        </p:nvSpPr>
        <p:spPr>
          <a:xfrm>
            <a:off x="6345508" y="1838366"/>
            <a:ext cx="5593061" cy="3839984"/>
          </a:xfrm>
          <a:prstGeom prst="rect">
            <a:avLst/>
          </a:prstGeom>
        </p:spPr>
        <p:txBody>
          <a:bodyPr vert="horz" wrap="square" lIns="0" tIns="8087"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56235" indent="-342900">
              <a:lnSpc>
                <a:spcPct val="150000"/>
              </a:lnSpc>
              <a:buFont typeface="Arial" panose="020B0604020202020204" pitchFamily="34" charset="0"/>
              <a:buChar char="•"/>
            </a:pPr>
            <a:r>
              <a:rPr lang="en-GB" sz="2400" b="1" kern="0" noProof="0" dirty="0">
                <a:solidFill>
                  <a:schemeClr val="bg1"/>
                </a:solidFill>
              </a:rPr>
              <a:t>Social media templates</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Role advertisement templates</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Vacancy Boards</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Certificates &amp; leaflets</a:t>
            </a:r>
          </a:p>
        </p:txBody>
      </p:sp>
      <p:pic>
        <p:nvPicPr>
          <p:cNvPr id="3" name="Picture 2" descr="A white text on a black background&#10;&#10;AI-generated content may be incorrect.">
            <a:extLst>
              <a:ext uri="{FF2B5EF4-FFF2-40B4-BE49-F238E27FC236}">
                <a16:creationId xmlns:a16="http://schemas.microsoft.com/office/drawing/2014/main" id="{9D87C4C5-B2B6-4ABD-BE0B-F6E7E87A0BF9}"/>
              </a:ext>
            </a:extLst>
          </p:cNvPr>
          <p:cNvPicPr>
            <a:picLocks noChangeAspect="1"/>
          </p:cNvPicPr>
          <p:nvPr/>
        </p:nvPicPr>
        <p:blipFill>
          <a:blip r:embed="rId4"/>
          <a:stretch>
            <a:fillRect/>
          </a:stretch>
        </p:blipFill>
        <p:spPr>
          <a:xfrm>
            <a:off x="10151669" y="6047540"/>
            <a:ext cx="1743075" cy="485775"/>
          </a:xfrm>
          <a:prstGeom prst="rect">
            <a:avLst/>
          </a:prstGeom>
        </p:spPr>
      </p:pic>
    </p:spTree>
    <p:extLst>
      <p:ext uri="{BB962C8B-B14F-4D97-AF65-F5344CB8AC3E}">
        <p14:creationId xmlns:p14="http://schemas.microsoft.com/office/powerpoint/2010/main" val="988828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76BBF-6AE5-FD4C-1257-16BCA2EC730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28A4200-DDF8-DD15-7B94-1B62107AAFD3}"/>
              </a:ext>
            </a:extLst>
          </p:cNvPr>
          <p:cNvGrpSpPr/>
          <p:nvPr/>
        </p:nvGrpSpPr>
        <p:grpSpPr>
          <a:xfrm>
            <a:off x="0" y="0"/>
            <a:ext cx="12192000" cy="6858000"/>
            <a:chOff x="0" y="0"/>
            <a:chExt cx="12192000" cy="6858000"/>
          </a:xfrm>
        </p:grpSpPr>
        <p:pic>
          <p:nvPicPr>
            <p:cNvPr id="5" name="Picture 4" descr="A picture containing shape&#10;&#10;Description automatically generated">
              <a:extLst>
                <a:ext uri="{FF2B5EF4-FFF2-40B4-BE49-F238E27FC236}">
                  <a16:creationId xmlns:a16="http://schemas.microsoft.com/office/drawing/2014/main" id="{A3F6C385-1D10-B8E8-CE09-6357BD7F7B6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AC657ECF-552C-AED8-A456-74AF08A6B76B}"/>
                </a:ext>
              </a:extLst>
            </p:cNvPr>
            <p:cNvPicPr>
              <a:picLocks noChangeAspect="1"/>
            </p:cNvPicPr>
            <p:nvPr/>
          </p:nvPicPr>
          <p:blipFill>
            <a:blip r:embed="rId4"/>
            <a:stretch>
              <a:fillRect/>
            </a:stretch>
          </p:blipFill>
          <p:spPr>
            <a:xfrm>
              <a:off x="9199585" y="5752960"/>
              <a:ext cx="2665312" cy="950567"/>
            </a:xfrm>
            <a:prstGeom prst="rect">
              <a:avLst/>
            </a:prstGeom>
          </p:spPr>
        </p:pic>
      </p:grpSp>
      <p:sp>
        <p:nvSpPr>
          <p:cNvPr id="4" name="Text Placeholder 3">
            <a:extLst>
              <a:ext uri="{FF2B5EF4-FFF2-40B4-BE49-F238E27FC236}">
                <a16:creationId xmlns:a16="http://schemas.microsoft.com/office/drawing/2014/main" id="{1713986C-3E4C-76B7-225D-35E820F0FCF4}"/>
              </a:ext>
            </a:extLst>
          </p:cNvPr>
          <p:cNvSpPr>
            <a:spLocks noGrp="1"/>
          </p:cNvSpPr>
          <p:nvPr>
            <p:ph type="body" sz="quarter" idx="14"/>
          </p:nvPr>
        </p:nvSpPr>
        <p:spPr>
          <a:xfrm>
            <a:off x="2018886" y="2663002"/>
            <a:ext cx="8154226" cy="1531996"/>
          </a:xfrm>
        </p:spPr>
        <p:txBody>
          <a:bodyPr vert="horz" lIns="0" tIns="0" rIns="0" bIns="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lgn="ctr"/>
            <a:r>
              <a:rPr lang="en-GB" sz="4950" noProof="0" dirty="0">
                <a:solidFill>
                  <a:schemeClr val="tx2"/>
                </a:solidFill>
                <a:latin typeface="Nunito Sans Black"/>
              </a:rPr>
              <a:t>Making a Recruitment</a:t>
            </a:r>
          </a:p>
          <a:p>
            <a:pPr marL="13335" algn="ctr"/>
            <a:endParaRPr lang="en-GB" sz="4950" noProof="0" dirty="0">
              <a:solidFill>
                <a:schemeClr val="tx2"/>
              </a:solidFill>
              <a:latin typeface="Nunito Sans Black"/>
            </a:endParaRPr>
          </a:p>
          <a:p>
            <a:pPr marL="13335" algn="ctr"/>
            <a:r>
              <a:rPr lang="en-GB" sz="4950" noProof="0" dirty="0">
                <a:solidFill>
                  <a:schemeClr val="tx2"/>
                </a:solidFill>
                <a:latin typeface="Nunito Sans Black"/>
              </a:rPr>
              <a:t>Plan</a:t>
            </a:r>
            <a:endParaRPr lang="en-GB" sz="6000" noProof="0" dirty="0">
              <a:solidFill>
                <a:schemeClr val="tx2"/>
              </a:solidFill>
            </a:endParaRPr>
          </a:p>
        </p:txBody>
      </p:sp>
      <p:pic>
        <p:nvPicPr>
          <p:cNvPr id="8" name="Picture 7">
            <a:extLst>
              <a:ext uri="{FF2B5EF4-FFF2-40B4-BE49-F238E27FC236}">
                <a16:creationId xmlns:a16="http://schemas.microsoft.com/office/drawing/2014/main" id="{89F40A21-70DE-D383-4680-B45FE9756169}"/>
              </a:ext>
            </a:extLst>
          </p:cNvPr>
          <p:cNvPicPr>
            <a:picLocks noChangeAspect="1"/>
          </p:cNvPicPr>
          <p:nvPr/>
        </p:nvPicPr>
        <p:blipFill>
          <a:blip r:embed="rId5"/>
          <a:stretch>
            <a:fillRect/>
          </a:stretch>
        </p:blipFill>
        <p:spPr>
          <a:xfrm>
            <a:off x="4489276" y="3902905"/>
            <a:ext cx="3213443" cy="2704247"/>
          </a:xfrm>
          <a:prstGeom prst="rect">
            <a:avLst/>
          </a:prstGeom>
        </p:spPr>
      </p:pic>
      <p:pic>
        <p:nvPicPr>
          <p:cNvPr id="9" name="Picture 8">
            <a:extLst>
              <a:ext uri="{FF2B5EF4-FFF2-40B4-BE49-F238E27FC236}">
                <a16:creationId xmlns:a16="http://schemas.microsoft.com/office/drawing/2014/main" id="{6FA83B31-2393-1CB7-9D82-EEC039508E8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356477" y="6094964"/>
            <a:ext cx="1835523" cy="685800"/>
          </a:xfrm>
          <a:prstGeom prst="rect">
            <a:avLst/>
          </a:prstGeom>
        </p:spPr>
      </p:pic>
    </p:spTree>
    <p:extLst>
      <p:ext uri="{BB962C8B-B14F-4D97-AF65-F5344CB8AC3E}">
        <p14:creationId xmlns:p14="http://schemas.microsoft.com/office/powerpoint/2010/main" val="3272217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recruitment plan&#10;&#10;AI-generated content may be incorrect.">
            <a:extLst>
              <a:ext uri="{FF2B5EF4-FFF2-40B4-BE49-F238E27FC236}">
                <a16:creationId xmlns:a16="http://schemas.microsoft.com/office/drawing/2014/main" id="{1819407E-3388-DF74-3780-7AC66DED4BA0}"/>
              </a:ext>
            </a:extLst>
          </p:cNvPr>
          <p:cNvPicPr>
            <a:picLocks noChangeAspect="1"/>
          </p:cNvPicPr>
          <p:nvPr/>
        </p:nvPicPr>
        <p:blipFill>
          <a:blip r:embed="rId3">
            <a:clrChange>
              <a:clrFrom>
                <a:srgbClr val="FFFFFF"/>
              </a:clrFrom>
              <a:clrTo>
                <a:srgbClr val="FFFFFF">
                  <a:alpha val="0"/>
                </a:srgbClr>
              </a:clrTo>
            </a:clrChange>
          </a:blip>
          <a:srcRect l="2335" t="13827" r="2698" b="-182"/>
          <a:stretch>
            <a:fillRect/>
          </a:stretch>
        </p:blipFill>
        <p:spPr>
          <a:xfrm>
            <a:off x="573774" y="594116"/>
            <a:ext cx="11044451" cy="4860296"/>
          </a:xfrm>
          <a:prstGeom prst="rect">
            <a:avLst/>
          </a:prstGeom>
        </p:spPr>
      </p:pic>
      <p:sp>
        <p:nvSpPr>
          <p:cNvPr id="5" name="Rectangle 4">
            <a:extLst>
              <a:ext uri="{FF2B5EF4-FFF2-40B4-BE49-F238E27FC236}">
                <a16:creationId xmlns:a16="http://schemas.microsoft.com/office/drawing/2014/main" id="{C83E9BDF-681B-55D8-312B-25543A1A89BC}"/>
              </a:ext>
            </a:extLst>
          </p:cNvPr>
          <p:cNvSpPr/>
          <p:nvPr/>
        </p:nvSpPr>
        <p:spPr>
          <a:xfrm>
            <a:off x="10727141" y="378725"/>
            <a:ext cx="891085" cy="685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noProof="0" dirty="0"/>
          </a:p>
        </p:txBody>
      </p:sp>
      <p:sp>
        <p:nvSpPr>
          <p:cNvPr id="6" name="Rectangle 5">
            <a:extLst>
              <a:ext uri="{FF2B5EF4-FFF2-40B4-BE49-F238E27FC236}">
                <a16:creationId xmlns:a16="http://schemas.microsoft.com/office/drawing/2014/main" id="{2449E34E-0C82-BD87-9FAB-7AC8B51C1C9D}"/>
              </a:ext>
            </a:extLst>
          </p:cNvPr>
          <p:cNvSpPr/>
          <p:nvPr/>
        </p:nvSpPr>
        <p:spPr>
          <a:xfrm>
            <a:off x="11172683" y="6022075"/>
            <a:ext cx="891085" cy="685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GB" sz="1013" noProof="0" dirty="0"/>
          </a:p>
        </p:txBody>
      </p:sp>
      <p:pic>
        <p:nvPicPr>
          <p:cNvPr id="8" name="Picture 7">
            <a:extLst>
              <a:ext uri="{FF2B5EF4-FFF2-40B4-BE49-F238E27FC236}">
                <a16:creationId xmlns:a16="http://schemas.microsoft.com/office/drawing/2014/main" id="{8D071BBF-A43B-66F5-FFA6-D52330FB868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254921" y="27899"/>
            <a:ext cx="1835523" cy="685800"/>
          </a:xfrm>
          <a:prstGeom prst="rect">
            <a:avLst/>
          </a:prstGeom>
        </p:spPr>
      </p:pic>
    </p:spTree>
    <p:extLst>
      <p:ext uri="{BB962C8B-B14F-4D97-AF65-F5344CB8AC3E}">
        <p14:creationId xmlns:p14="http://schemas.microsoft.com/office/powerpoint/2010/main" val="4036970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753B3A-B824-AB9C-FE07-7DAC3B7B5D8E}"/>
              </a:ext>
            </a:extLst>
          </p:cNvPr>
          <p:cNvPicPr>
            <a:picLocks noChangeAspect="1"/>
          </p:cNvPicPr>
          <p:nvPr/>
        </p:nvPicPr>
        <p:blipFill>
          <a:blip r:embed="rId3"/>
          <a:stretch>
            <a:fillRect/>
          </a:stretch>
        </p:blipFill>
        <p:spPr>
          <a:xfrm>
            <a:off x="778986" y="3508"/>
            <a:ext cx="10619653" cy="6850989"/>
          </a:xfrm>
          <a:prstGeom prst="rect">
            <a:avLst/>
          </a:prstGeom>
        </p:spPr>
      </p:pic>
    </p:spTree>
    <p:extLst>
      <p:ext uri="{BB962C8B-B14F-4D97-AF65-F5344CB8AC3E}">
        <p14:creationId xmlns:p14="http://schemas.microsoft.com/office/powerpoint/2010/main" val="2384557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222D8E0-9D22-C89E-F96D-0896416C8435}"/>
              </a:ext>
            </a:extLst>
          </p:cNvPr>
          <p:cNvSpPr>
            <a:spLocks noGrp="1"/>
          </p:cNvSpPr>
          <p:nvPr>
            <p:ph type="body" sz="quarter" idx="14"/>
          </p:nvPr>
        </p:nvSpPr>
        <p:spPr>
          <a:xfrm>
            <a:off x="935302" y="1751625"/>
            <a:ext cx="9524102" cy="490519"/>
          </a:xfr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r>
              <a:rPr lang="en-US" sz="6000">
                <a:solidFill>
                  <a:srgbClr val="7414DC"/>
                </a:solidFill>
                <a:latin typeface="Nunito Sans Black"/>
              </a:rPr>
              <a:t>A Good Welcome</a:t>
            </a:r>
            <a:endParaRPr lang="en-US" sz="4000">
              <a:solidFill>
                <a:srgbClr val="7414DC"/>
              </a:solidFill>
            </a:endParaRPr>
          </a:p>
        </p:txBody>
      </p:sp>
      <p:pic>
        <p:nvPicPr>
          <p:cNvPr id="3" name="Graphic 2" descr="Wave Gesture outline">
            <a:extLst>
              <a:ext uri="{FF2B5EF4-FFF2-40B4-BE49-F238E27FC236}">
                <a16:creationId xmlns:a16="http://schemas.microsoft.com/office/drawing/2014/main" id="{B22F96D3-0A62-64EB-7CD8-A9E65EC874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80374" y="3775192"/>
            <a:ext cx="2454215" cy="2454215"/>
          </a:xfrm>
          <a:prstGeom prst="rect">
            <a:avLst/>
          </a:prstGeom>
        </p:spPr>
      </p:pic>
      <p:sp>
        <p:nvSpPr>
          <p:cNvPr id="2" name="Rectangle 1"/>
          <p:cNvSpPr/>
          <p:nvPr/>
        </p:nvSpPr>
        <p:spPr>
          <a:xfrm>
            <a:off x="934231" y="3191362"/>
            <a:ext cx="7682753" cy="707886"/>
          </a:xfrm>
          <a:prstGeom prst="rect">
            <a:avLst/>
          </a:prstGeom>
        </p:spPr>
        <p:txBody>
          <a:bodyPr wrap="square" lIns="91440" tIns="45720" rIns="91440" bIns="4572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4000" b="1" dirty="0">
                <a:solidFill>
                  <a:schemeClr val="tx2"/>
                </a:solidFill>
              </a:rPr>
              <a:t>First impressions count!!</a:t>
            </a:r>
          </a:p>
        </p:txBody>
      </p:sp>
      <p:pic>
        <p:nvPicPr>
          <p:cNvPr id="7" name="Picture 6">
            <a:extLst>
              <a:ext uri="{FF2B5EF4-FFF2-40B4-BE49-F238E27FC236}">
                <a16:creationId xmlns:a16="http://schemas.microsoft.com/office/drawing/2014/main" id="{07723030-F96D-F3E9-29D6-C157B6764E0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197412" y="85408"/>
            <a:ext cx="1835523" cy="685800"/>
          </a:xfrm>
          <a:prstGeom prst="rect">
            <a:avLst/>
          </a:prstGeom>
        </p:spPr>
      </p:pic>
    </p:spTree>
    <p:extLst>
      <p:ext uri="{BB962C8B-B14F-4D97-AF65-F5344CB8AC3E}">
        <p14:creationId xmlns:p14="http://schemas.microsoft.com/office/powerpoint/2010/main" val="532381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981338" y="4569517"/>
            <a:ext cx="8229325" cy="1723665"/>
          </a:xfrm>
        </p:spPr>
        <p:txBody>
          <a:bodyPr vert="horz" lIns="0" tIns="0" rIns="0" bIns="0" rtlCol="0" anchor="t">
            <a:noAutofit/>
          </a:bodyPr>
          <a:lstStyle/>
          <a:p>
            <a:r>
              <a:rPr lang="en-GB">
                <a:latin typeface="Nunito Sans Black"/>
              </a:rPr>
              <a:t>Thank you</a:t>
            </a:r>
          </a:p>
          <a:p>
            <a:r>
              <a:rPr lang="en-GB"/>
              <a:t>&amp;</a:t>
            </a:r>
          </a:p>
          <a:p>
            <a:r>
              <a:rPr lang="en-GB"/>
              <a:t>Q&amp;A</a:t>
            </a:r>
          </a:p>
        </p:txBody>
      </p:sp>
      <p:pic>
        <p:nvPicPr>
          <p:cNvPr id="2" name="Picture 1" descr="A qr code with a white background&#10;&#10;AI-generated content may be incorrect.">
            <a:extLst>
              <a:ext uri="{FF2B5EF4-FFF2-40B4-BE49-F238E27FC236}">
                <a16:creationId xmlns:a16="http://schemas.microsoft.com/office/drawing/2014/main" id="{8DFF047C-4FBC-4D96-1C3F-C8CFEDA8A52E}"/>
              </a:ext>
            </a:extLst>
          </p:cNvPr>
          <p:cNvPicPr>
            <a:picLocks noChangeAspect="1"/>
          </p:cNvPicPr>
          <p:nvPr/>
        </p:nvPicPr>
        <p:blipFill>
          <a:blip r:embed="rId2"/>
          <a:stretch>
            <a:fillRect/>
          </a:stretch>
        </p:blipFill>
        <p:spPr>
          <a:xfrm>
            <a:off x="9999452" y="301924"/>
            <a:ext cx="1682152" cy="1725284"/>
          </a:xfrm>
          <a:prstGeom prst="rect">
            <a:avLst/>
          </a:prstGeom>
        </p:spPr>
      </p:pic>
    </p:spTree>
    <p:extLst>
      <p:ext uri="{BB962C8B-B14F-4D97-AF65-F5344CB8AC3E}">
        <p14:creationId xmlns:p14="http://schemas.microsoft.com/office/powerpoint/2010/main" val="3002635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A254799-38E5-37F8-9AA2-E3ACC3319AF8}"/>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4" name="Text Placeholder 3">
            <a:extLst>
              <a:ext uri="{FF2B5EF4-FFF2-40B4-BE49-F238E27FC236}">
                <a16:creationId xmlns:a16="http://schemas.microsoft.com/office/drawing/2014/main" id="{0015AF02-28AF-664A-8246-ED591CCD05CB}"/>
              </a:ext>
            </a:extLst>
          </p:cNvPr>
          <p:cNvSpPr>
            <a:spLocks noGrp="1"/>
          </p:cNvSpPr>
          <p:nvPr>
            <p:ph type="body" sz="quarter" idx="10"/>
          </p:nvPr>
        </p:nvSpPr>
        <p:spPr>
          <a:xfrm>
            <a:off x="342899" y="526976"/>
            <a:ext cx="5008419" cy="3167280"/>
          </a:xfrm>
        </p:spPr>
        <p:txBody>
          <a:bodyPr/>
          <a:lstStyle/>
          <a:p>
            <a:r>
              <a:rPr lang="en-US" dirty="0"/>
              <a:t>Do more.</a:t>
            </a:r>
          </a:p>
          <a:p>
            <a:r>
              <a:rPr lang="en-US" dirty="0"/>
              <a:t>Share more.</a:t>
            </a:r>
          </a:p>
          <a:p>
            <a:r>
              <a:rPr lang="en-US" dirty="0"/>
              <a:t>Be more.</a:t>
            </a:r>
            <a:endParaRPr lang="en-GB" dirty="0"/>
          </a:p>
        </p:txBody>
      </p:sp>
      <p:pic>
        <p:nvPicPr>
          <p:cNvPr id="3" name="Picture 2">
            <a:extLst>
              <a:ext uri="{FF2B5EF4-FFF2-40B4-BE49-F238E27FC236}">
                <a16:creationId xmlns:a16="http://schemas.microsoft.com/office/drawing/2014/main" id="{2E22BD4D-FE97-B71E-1362-77ACC79AF4B9}"/>
              </a:ext>
            </a:extLst>
          </p:cNvPr>
          <p:cNvPicPr>
            <a:picLocks noChangeAspect="1"/>
          </p:cNvPicPr>
          <p:nvPr/>
        </p:nvPicPr>
        <p:blipFill>
          <a:blip r:embed="rId4">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224463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B5E818-3A8B-5D74-E20B-9D12E2FEE0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0074651" y="158431"/>
            <a:ext cx="1835523" cy="685800"/>
          </a:xfrm>
          <a:prstGeom prst="rect">
            <a:avLst/>
          </a:prstGeom>
        </p:spPr>
      </p:pic>
      <p:grpSp>
        <p:nvGrpSpPr>
          <p:cNvPr id="11" name="Group 2">
            <a:extLst>
              <a:ext uri="{FF2B5EF4-FFF2-40B4-BE49-F238E27FC236}">
                <a16:creationId xmlns:a16="http://schemas.microsoft.com/office/drawing/2014/main" id="{81B839DD-281C-863F-9F60-A7A296AD2551}"/>
              </a:ext>
            </a:extLst>
          </p:cNvPr>
          <p:cNvGrpSpPr/>
          <p:nvPr/>
        </p:nvGrpSpPr>
        <p:grpSpPr>
          <a:xfrm rot="5400000">
            <a:off x="-101933" y="101934"/>
            <a:ext cx="6900383" cy="6696517"/>
            <a:chOff x="0" y="0"/>
            <a:chExt cx="660400" cy="824669"/>
          </a:xfrm>
        </p:grpSpPr>
        <p:sp>
          <p:nvSpPr>
            <p:cNvPr id="9" name="Freeform 3">
              <a:extLst>
                <a:ext uri="{FF2B5EF4-FFF2-40B4-BE49-F238E27FC236}">
                  <a16:creationId xmlns:a16="http://schemas.microsoft.com/office/drawing/2014/main" id="{49EECC37-4BBC-1B28-1447-BC191FBD05E9}"/>
                </a:ext>
              </a:extLst>
            </p:cNvPr>
            <p:cNvSpPr/>
            <p:nvPr/>
          </p:nvSpPr>
          <p:spPr>
            <a:xfrm>
              <a:off x="0" y="0"/>
              <a:ext cx="660400" cy="824669"/>
            </a:xfrm>
            <a:custGeom>
              <a:avLst/>
              <a:gdLst/>
              <a:ahLst/>
              <a:cxnLst/>
              <a:rect l="l" t="t" r="r" b="b"/>
              <a:pathLst>
                <a:path w="660400" h="82466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766"/>
                  </a:cubicBezTo>
                  <a:lnTo>
                    <a:pt x="660400" y="824669"/>
                  </a:lnTo>
                  <a:lnTo>
                    <a:pt x="0" y="824669"/>
                  </a:lnTo>
                  <a:lnTo>
                    <a:pt x="0" y="329134"/>
                  </a:lnTo>
                  <a:cubicBezTo>
                    <a:pt x="1782" y="185660"/>
                    <a:pt x="93019" y="64045"/>
                    <a:pt x="220252" y="19070"/>
                  </a:cubicBezTo>
                  <a:close/>
                </a:path>
              </a:pathLst>
            </a:custGeom>
            <a:solidFill>
              <a:srgbClr val="7413DC"/>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10" name="TextBox 4">
              <a:extLst>
                <a:ext uri="{FF2B5EF4-FFF2-40B4-BE49-F238E27FC236}">
                  <a16:creationId xmlns:a16="http://schemas.microsoft.com/office/drawing/2014/main" id="{DED481D0-8D75-F32B-860C-B049B21CA806}"/>
                </a:ext>
              </a:extLst>
            </p:cNvPr>
            <p:cNvSpPr txBox="1"/>
            <p:nvPr/>
          </p:nvSpPr>
          <p:spPr>
            <a:xfrm>
              <a:off x="0" y="193675"/>
              <a:ext cx="660400" cy="630994"/>
            </a:xfrm>
            <a:prstGeom prst="rect">
              <a:avLst/>
            </a:prstGeom>
          </p:spPr>
          <p:txBody>
            <a:bodyPr lIns="33867" tIns="33867" rIns="33867" bIns="33867"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516"/>
                </a:lnSpc>
              </a:pPr>
              <a:endParaRPr lang="en-GB" sz="800" noProof="0" dirty="0"/>
            </a:p>
          </p:txBody>
        </p:sp>
      </p:grpSp>
      <p:grpSp>
        <p:nvGrpSpPr>
          <p:cNvPr id="15" name="Group 5">
            <a:extLst>
              <a:ext uri="{FF2B5EF4-FFF2-40B4-BE49-F238E27FC236}">
                <a16:creationId xmlns:a16="http://schemas.microsoft.com/office/drawing/2014/main" id="{78B0BD90-43A3-C6BB-2F14-8D40DB19B19C}"/>
              </a:ext>
            </a:extLst>
          </p:cNvPr>
          <p:cNvGrpSpPr/>
          <p:nvPr/>
        </p:nvGrpSpPr>
        <p:grpSpPr>
          <a:xfrm rot="16200000">
            <a:off x="4830152" y="-1042832"/>
            <a:ext cx="5398266" cy="9425394"/>
            <a:chOff x="0" y="0"/>
            <a:chExt cx="722832" cy="1666615"/>
          </a:xfrm>
        </p:grpSpPr>
        <p:sp>
          <p:nvSpPr>
            <p:cNvPr id="13" name="Freeform 6">
              <a:extLst>
                <a:ext uri="{FF2B5EF4-FFF2-40B4-BE49-F238E27FC236}">
                  <a16:creationId xmlns:a16="http://schemas.microsoft.com/office/drawing/2014/main" id="{10C7CEC3-E322-611A-4AC1-804AA1612094}"/>
                </a:ext>
              </a:extLst>
            </p:cNvPr>
            <p:cNvSpPr/>
            <p:nvPr/>
          </p:nvSpPr>
          <p:spPr>
            <a:xfrm>
              <a:off x="0" y="0"/>
              <a:ext cx="722832" cy="1666615"/>
            </a:xfrm>
            <a:custGeom>
              <a:avLst/>
              <a:gdLst/>
              <a:ahLst/>
              <a:cxnLst/>
              <a:rect l="l" t="t" r="r" b="b"/>
              <a:pathLst>
                <a:path w="722832" h="1666615">
                  <a:moveTo>
                    <a:pt x="241074" y="19070"/>
                  </a:moveTo>
                  <a:cubicBezTo>
                    <a:pt x="278012" y="7556"/>
                    <a:pt x="320262" y="0"/>
                    <a:pt x="361611" y="0"/>
                  </a:cubicBezTo>
                  <a:cubicBezTo>
                    <a:pt x="402961" y="0"/>
                    <a:pt x="442750" y="6476"/>
                    <a:pt x="479417" y="17990"/>
                  </a:cubicBezTo>
                  <a:cubicBezTo>
                    <a:pt x="480198" y="18350"/>
                    <a:pt x="480978" y="18350"/>
                    <a:pt x="481758" y="18710"/>
                  </a:cubicBezTo>
                  <a:cubicBezTo>
                    <a:pt x="619459" y="64765"/>
                    <a:pt x="720882" y="186379"/>
                    <a:pt x="722832" y="347468"/>
                  </a:cubicBezTo>
                  <a:lnTo>
                    <a:pt x="722832" y="1666615"/>
                  </a:lnTo>
                  <a:lnTo>
                    <a:pt x="0" y="1666615"/>
                  </a:lnTo>
                  <a:lnTo>
                    <a:pt x="0" y="348447"/>
                  </a:lnTo>
                  <a:cubicBezTo>
                    <a:pt x="1950" y="185660"/>
                    <a:pt x="101813" y="64045"/>
                    <a:pt x="241074" y="19070"/>
                  </a:cubicBezTo>
                  <a:close/>
                </a:path>
              </a:pathLst>
            </a:custGeom>
            <a:solidFill>
              <a:srgbClr val="FFB4E5"/>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14" name="TextBox 7">
              <a:extLst>
                <a:ext uri="{FF2B5EF4-FFF2-40B4-BE49-F238E27FC236}">
                  <a16:creationId xmlns:a16="http://schemas.microsoft.com/office/drawing/2014/main" id="{EAC6BA58-07FD-19B7-E6CF-F5BDE51E60BF}"/>
                </a:ext>
              </a:extLst>
            </p:cNvPr>
            <p:cNvSpPr txBox="1"/>
            <p:nvPr/>
          </p:nvSpPr>
          <p:spPr>
            <a:xfrm>
              <a:off x="0" y="193675"/>
              <a:ext cx="722832" cy="1472940"/>
            </a:xfrm>
            <a:prstGeom prst="rect">
              <a:avLst/>
            </a:prstGeom>
          </p:spPr>
          <p:txBody>
            <a:bodyPr lIns="33867" tIns="33867" rIns="33867" bIns="33867"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516"/>
                </a:lnSpc>
              </a:pPr>
              <a:endParaRPr lang="en-GB" sz="800" noProof="0" dirty="0"/>
            </a:p>
          </p:txBody>
        </p:sp>
      </p:grpSp>
      <p:pic>
        <p:nvPicPr>
          <p:cNvPr id="21" name="Picture 20" descr="A person in a blue shirt and tie with a group of boys in the background&#10;&#10;AI-generated content may be incorrect.">
            <a:extLst>
              <a:ext uri="{FF2B5EF4-FFF2-40B4-BE49-F238E27FC236}">
                <a16:creationId xmlns:a16="http://schemas.microsoft.com/office/drawing/2014/main" id="{9DAB2AD5-31B9-DED5-6FF9-35A6550C7196}"/>
              </a:ext>
            </a:extLst>
          </p:cNvPr>
          <p:cNvPicPr>
            <a:picLocks noChangeAspect="1"/>
          </p:cNvPicPr>
          <p:nvPr/>
        </p:nvPicPr>
        <p:blipFill>
          <a:blip r:embed="rId4"/>
          <a:srcRect l="11949" t="-980" r="31801" b="654"/>
          <a:stretch>
            <a:fillRect/>
          </a:stretch>
        </p:blipFill>
        <p:spPr>
          <a:xfrm>
            <a:off x="642824" y="1170100"/>
            <a:ext cx="4403708" cy="4418095"/>
          </a:xfrm>
          <a:custGeom>
            <a:avLst/>
            <a:gdLst>
              <a:gd name="connsiteX0" fmla="*/ 2160000 w 4320000"/>
              <a:gd name="connsiteY0" fmla="*/ 0 h 4319999"/>
              <a:gd name="connsiteX1" fmla="*/ 4320000 w 4320000"/>
              <a:gd name="connsiteY1" fmla="*/ 2160000 h 4319999"/>
              <a:gd name="connsiteX2" fmla="*/ 2380848 w 4320000"/>
              <a:gd name="connsiteY2" fmla="*/ 4308848 h 4319999"/>
              <a:gd name="connsiteX3" fmla="*/ 2160019 w 4320000"/>
              <a:gd name="connsiteY3" fmla="*/ 4319999 h 4319999"/>
              <a:gd name="connsiteX4" fmla="*/ 2159981 w 4320000"/>
              <a:gd name="connsiteY4" fmla="*/ 4319999 h 4319999"/>
              <a:gd name="connsiteX5" fmla="*/ 1939153 w 4320000"/>
              <a:gd name="connsiteY5" fmla="*/ 4308848 h 4319999"/>
              <a:gd name="connsiteX6" fmla="*/ 0 w 4320000"/>
              <a:gd name="connsiteY6" fmla="*/ 2160000 h 4319999"/>
              <a:gd name="connsiteX7" fmla="*/ 2160000 w 4320000"/>
              <a:gd name="connsiteY7" fmla="*/ 0 h 431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0000" h="4319999">
                <a:moveTo>
                  <a:pt x="2160000" y="0"/>
                </a:moveTo>
                <a:cubicBezTo>
                  <a:pt x="3352935" y="0"/>
                  <a:pt x="4320000" y="967065"/>
                  <a:pt x="4320000" y="2160000"/>
                </a:cubicBezTo>
                <a:cubicBezTo>
                  <a:pt x="4320000" y="3278377"/>
                  <a:pt x="3470041" y="4198235"/>
                  <a:pt x="2380848" y="4308848"/>
                </a:cubicBezTo>
                <a:lnTo>
                  <a:pt x="2160019" y="4319999"/>
                </a:lnTo>
                <a:lnTo>
                  <a:pt x="2159981" y="4319999"/>
                </a:lnTo>
                <a:lnTo>
                  <a:pt x="1939153" y="4308848"/>
                </a:lnTo>
                <a:cubicBezTo>
                  <a:pt x="849960" y="4198235"/>
                  <a:pt x="0" y="3278377"/>
                  <a:pt x="0" y="2160000"/>
                </a:cubicBezTo>
                <a:cubicBezTo>
                  <a:pt x="0" y="967065"/>
                  <a:pt x="967065" y="0"/>
                  <a:pt x="2160000" y="0"/>
                </a:cubicBezTo>
                <a:close/>
              </a:path>
            </a:pathLst>
          </a:custGeom>
        </p:spPr>
      </p:pic>
      <p:sp>
        <p:nvSpPr>
          <p:cNvPr id="19" name="Freeform 10">
            <a:extLst>
              <a:ext uri="{FF2B5EF4-FFF2-40B4-BE49-F238E27FC236}">
                <a16:creationId xmlns:a16="http://schemas.microsoft.com/office/drawing/2014/main" id="{94424CDD-C347-6863-C453-5053F81710B5}"/>
              </a:ext>
            </a:extLst>
          </p:cNvPr>
          <p:cNvSpPr/>
          <p:nvPr/>
        </p:nvSpPr>
        <p:spPr>
          <a:xfrm>
            <a:off x="638633" y="1174628"/>
            <a:ext cx="4414500" cy="4414500"/>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E627"/>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5" name="Rectangle 4">
            <a:extLst>
              <a:ext uri="{FF2B5EF4-FFF2-40B4-BE49-F238E27FC236}">
                <a16:creationId xmlns:a16="http://schemas.microsoft.com/office/drawing/2014/main" id="{F55F4B3D-F81E-7F7E-BB8D-1D4EEA119672}"/>
              </a:ext>
            </a:extLst>
          </p:cNvPr>
          <p:cNvSpPr/>
          <p:nvPr/>
        </p:nvSpPr>
        <p:spPr>
          <a:xfrm>
            <a:off x="8532272" y="3685874"/>
            <a:ext cx="7682753" cy="561692"/>
          </a:xfrm>
          <a:prstGeom prst="rect">
            <a:avLst/>
          </a:prstGeom>
        </p:spPr>
        <p:txBody>
          <a:bodyPr wrap="square" lIns="68580" tIns="34290" rIns="68580" bIns="3429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3200" b="1" dirty="0">
                <a:solidFill>
                  <a:schemeClr val="tx2"/>
                </a:solidFill>
              </a:rPr>
              <a:t>Motivations</a:t>
            </a:r>
            <a:endParaRPr lang="en-US" sz="3200">
              <a:solidFill>
                <a:schemeClr val="tx2"/>
              </a:solidFill>
            </a:endParaRPr>
          </a:p>
        </p:txBody>
      </p:sp>
      <p:sp>
        <p:nvSpPr>
          <p:cNvPr id="7" name="Text Placeholder 9">
            <a:extLst>
              <a:ext uri="{FF2B5EF4-FFF2-40B4-BE49-F238E27FC236}">
                <a16:creationId xmlns:a16="http://schemas.microsoft.com/office/drawing/2014/main" id="{6C461D43-A68C-AF0E-E758-EADBC0B6322B}"/>
              </a:ext>
            </a:extLst>
          </p:cNvPr>
          <p:cNvSpPr txBox="1">
            <a:spLocks/>
          </p:cNvSpPr>
          <p:nvPr/>
        </p:nvSpPr>
        <p:spPr>
          <a:xfrm>
            <a:off x="5356547" y="1752308"/>
            <a:ext cx="6365805" cy="1705124"/>
          </a:xfrm>
          <a:prstGeom prst="rect">
            <a:avLst/>
          </a:prstGeom>
        </p:spPr>
        <p:txBody>
          <a:bodyPr vert="horz"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lgn="r">
              <a:lnSpc>
                <a:spcPct val="100000"/>
              </a:lnSpc>
            </a:pPr>
            <a:r>
              <a:rPr lang="en-US" sz="5400" kern="0" dirty="0">
                <a:solidFill>
                  <a:srgbClr val="7414DC"/>
                </a:solidFill>
                <a:latin typeface="Nunito Sans Black"/>
              </a:rPr>
              <a:t>Why did you start volunteering?</a:t>
            </a:r>
          </a:p>
        </p:txBody>
      </p:sp>
    </p:spTree>
    <p:extLst>
      <p:ext uri="{BB962C8B-B14F-4D97-AF65-F5344CB8AC3E}">
        <p14:creationId xmlns:p14="http://schemas.microsoft.com/office/powerpoint/2010/main" val="4106322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Rectangle 1"/>
          <p:cNvSpPr/>
          <p:nvPr/>
        </p:nvSpPr>
        <p:spPr>
          <a:xfrm>
            <a:off x="691978" y="997399"/>
            <a:ext cx="8785654" cy="4316566"/>
          </a:xfrm>
          <a:prstGeom prst="rect">
            <a:avLst/>
          </a:prstGeom>
        </p:spPr>
        <p:txBody>
          <a:bodyPr wrap="square">
            <a:spAutoFit/>
          </a:bodyPr>
          <a:lstStyle/>
          <a:p>
            <a:pPr>
              <a:spcAft>
                <a:spcPts val="0"/>
              </a:spcAft>
            </a:pPr>
            <a:r>
              <a:rPr lang="en-GB" sz="5250" dirty="0">
                <a:solidFill>
                  <a:schemeClr val="bg1"/>
                </a:solidFill>
                <a:latin typeface="Nunito Sans Black" panose="00000A00000000000000" pitchFamily="2" charset="0"/>
                <a:ea typeface="Calibri" panose="020F0502020204030204" pitchFamily="34" charset="0"/>
              </a:rPr>
              <a:t>Our values</a:t>
            </a:r>
          </a:p>
          <a:p>
            <a:pPr>
              <a:spcAft>
                <a:spcPts val="0"/>
              </a:spcAft>
            </a:pPr>
            <a:endParaRPr lang="en-GB" sz="2200" dirty="0">
              <a:solidFill>
                <a:schemeClr val="bg1"/>
              </a:solidFill>
              <a:latin typeface="Nunito Sans Black" panose="00000A00000000000000" pitchFamily="2" charset="0"/>
              <a:ea typeface="Calibri" panose="020F0502020204030204" pitchFamily="34" charset="0"/>
            </a:endParaRPr>
          </a:p>
          <a:p>
            <a:pPr>
              <a:spcAft>
                <a:spcPts val="0"/>
              </a:spcAft>
            </a:pPr>
            <a:r>
              <a:rPr lang="en-GB" sz="4000" dirty="0">
                <a:solidFill>
                  <a:schemeClr val="bg1"/>
                </a:solidFill>
                <a:latin typeface="Nunito Sans Black" panose="00000A00000000000000" pitchFamily="2" charset="0"/>
                <a:ea typeface="Calibri" panose="020F0502020204030204" pitchFamily="34" charset="0"/>
              </a:rPr>
              <a:t>Integrity</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Respect</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Belief</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Care</a:t>
            </a:r>
          </a:p>
          <a:p>
            <a:pPr>
              <a:spcAft>
                <a:spcPts val="0"/>
              </a:spcAft>
            </a:pPr>
            <a:r>
              <a:rPr lang="en-GB" sz="4000" dirty="0">
                <a:solidFill>
                  <a:schemeClr val="bg1"/>
                </a:solidFill>
                <a:latin typeface="Nunito Sans Black" panose="00000A00000000000000" pitchFamily="2" charset="0"/>
                <a:ea typeface="Calibri" panose="020F0502020204030204" pitchFamily="34" charset="0"/>
              </a:rPr>
              <a:t>Cooperation </a:t>
            </a:r>
            <a:endParaRPr lang="en-GB" sz="4000" dirty="0">
              <a:solidFill>
                <a:schemeClr val="bg1"/>
              </a:solidFill>
              <a:effectLst/>
              <a:latin typeface="Nunito Sans Black" panose="00000A00000000000000" pitchFamily="2" charset="0"/>
              <a:ea typeface="Calibri" panose="020F0502020204030204" pitchFamily="34" charset="0"/>
            </a:endParaRPr>
          </a:p>
        </p:txBody>
      </p:sp>
    </p:spTree>
    <p:extLst>
      <p:ext uri="{BB962C8B-B14F-4D97-AF65-F5344CB8AC3E}">
        <p14:creationId xmlns:p14="http://schemas.microsoft.com/office/powerpoint/2010/main" val="64278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912A"/>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8BF4C34-E68B-92D5-E5A5-EF833A831355}"/>
              </a:ext>
            </a:extLst>
          </p:cNvPr>
          <p:cNvSpPr>
            <a:spLocks noGrp="1"/>
          </p:cNvSpPr>
          <p:nvPr>
            <p:ph type="body" sz="quarter" idx="12"/>
          </p:nvPr>
        </p:nvSpPr>
        <p:spPr>
          <a:xfrm>
            <a:off x="775394" y="879492"/>
            <a:ext cx="8801091" cy="5397740"/>
          </a:xfrm>
        </p:spPr>
        <p:txBody>
          <a:bodyPr>
            <a:normAutofit fontScale="85000" lnSpcReduction="20000"/>
          </a:bodyPr>
          <a:lstStyle/>
          <a:p>
            <a:pPr marL="10800" indent="0">
              <a:buNone/>
            </a:pPr>
            <a:r>
              <a:rPr lang="en-GB" sz="5500" b="0" dirty="0"/>
              <a:t>Fact 1</a:t>
            </a:r>
          </a:p>
          <a:p>
            <a:pPr marL="10800" indent="0">
              <a:buNone/>
            </a:pPr>
            <a:endParaRPr lang="en-GB" sz="5500" b="0" dirty="0"/>
          </a:p>
          <a:p>
            <a:pPr marL="10800" indent="0">
              <a:buNone/>
            </a:pPr>
            <a:r>
              <a:rPr lang="en-GB" sz="5500" b="0" dirty="0"/>
              <a:t>Fact 2 </a:t>
            </a:r>
          </a:p>
          <a:p>
            <a:pPr marL="10800" indent="0">
              <a:buNone/>
            </a:pPr>
            <a:endParaRPr lang="en-GB" sz="5500" b="0" dirty="0"/>
          </a:p>
          <a:p>
            <a:pPr marL="10800" indent="0">
              <a:buNone/>
            </a:pPr>
            <a:r>
              <a:rPr lang="en-GB" sz="5500" b="0" dirty="0"/>
              <a:t>Fact 3</a:t>
            </a:r>
          </a:p>
          <a:p>
            <a:pPr marL="10800" indent="0">
              <a:buNone/>
            </a:pPr>
            <a:endParaRPr lang="en-GB" sz="5500" b="0" dirty="0"/>
          </a:p>
          <a:p>
            <a:pPr marL="10800" indent="0">
              <a:buNone/>
            </a:pPr>
            <a:r>
              <a:rPr lang="en-GB" sz="5500" b="0" dirty="0"/>
              <a:t>Fact 4</a:t>
            </a:r>
          </a:p>
          <a:p>
            <a:pPr marL="10800" indent="0">
              <a:buNone/>
            </a:pPr>
            <a:endParaRPr lang="en-GB" sz="5500" b="0" dirty="0"/>
          </a:p>
          <a:p>
            <a:pPr marL="10800" indent="0">
              <a:buNone/>
            </a:pPr>
            <a:r>
              <a:rPr lang="en-GB" sz="5500" b="0" dirty="0"/>
              <a:t>#SkillsForLife</a:t>
            </a:r>
          </a:p>
          <a:p>
            <a:pPr marL="10800" indent="0">
              <a:buNone/>
            </a:pPr>
            <a:endParaRPr lang="en-US" sz="3450" b="0" dirty="0"/>
          </a:p>
        </p:txBody>
      </p:sp>
    </p:spTree>
    <p:extLst>
      <p:ext uri="{BB962C8B-B14F-4D97-AF65-F5344CB8AC3E}">
        <p14:creationId xmlns:p14="http://schemas.microsoft.com/office/powerpoint/2010/main" val="401023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B70F0E3-BB10-FD97-4171-7C3115EEE061}"/>
              </a:ext>
            </a:extLst>
          </p:cNvPr>
          <p:cNvPicPr>
            <a:picLocks noChangeAspect="1"/>
          </p:cNvPicPr>
          <p:nvPr/>
        </p:nvPicPr>
        <p:blipFill rotWithShape="1">
          <a:blip r:embed="rId3"/>
          <a:srcRect l="549" t="6108" r="2250" b="6108"/>
          <a:stretch/>
        </p:blipFill>
        <p:spPr>
          <a:xfrm>
            <a:off x="63835" y="23510"/>
            <a:ext cx="9824225" cy="6863676"/>
          </a:xfrm>
          <a:prstGeom prst="rect">
            <a:avLst/>
          </a:prstGeom>
        </p:spPr>
      </p:pic>
      <p:sp>
        <p:nvSpPr>
          <p:cNvPr id="9" name="TextBox 8">
            <a:extLst>
              <a:ext uri="{FF2B5EF4-FFF2-40B4-BE49-F238E27FC236}">
                <a16:creationId xmlns:a16="http://schemas.microsoft.com/office/drawing/2014/main" id="{85A2F75C-0FF2-7DE1-7334-4B949B455DD5}"/>
              </a:ext>
            </a:extLst>
          </p:cNvPr>
          <p:cNvSpPr txBox="1"/>
          <p:nvPr/>
        </p:nvSpPr>
        <p:spPr>
          <a:xfrm>
            <a:off x="9381711" y="5075540"/>
            <a:ext cx="2565400" cy="145424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800"/>
              <a:t>Scout Experience Survey 2022</a:t>
            </a:r>
          </a:p>
          <a:p>
            <a:endParaRPr lang="en-US" sz="1800"/>
          </a:p>
          <a:p>
            <a:r>
              <a:rPr lang="en-US" sz="1800"/>
              <a:t>Sample size – 7682 volunteers</a:t>
            </a:r>
          </a:p>
        </p:txBody>
      </p:sp>
      <p:sp>
        <p:nvSpPr>
          <p:cNvPr id="10" name="Text Placeholder 1">
            <a:extLst>
              <a:ext uri="{FF2B5EF4-FFF2-40B4-BE49-F238E27FC236}">
                <a16:creationId xmlns:a16="http://schemas.microsoft.com/office/drawing/2014/main" id="{E09E9559-DAB3-A641-59D5-1620534A31FF}"/>
              </a:ext>
            </a:extLst>
          </p:cNvPr>
          <p:cNvSpPr>
            <a:spLocks noGrp="1"/>
          </p:cNvSpPr>
          <p:nvPr>
            <p:ph type="body" sz="quarter" idx="14"/>
          </p:nvPr>
        </p:nvSpPr>
        <p:spPr>
          <a:xfrm>
            <a:off x="8473500" y="1386540"/>
            <a:ext cx="3469486" cy="1568900"/>
          </a:xfrm>
          <a:solidFill>
            <a:srgbClr val="7414DC"/>
          </a:solidFill>
          <a:ln>
            <a:solidFill>
              <a:schemeClr val="bg1"/>
            </a:solidFill>
          </a:ln>
        </p:spPr>
        <p:txBody>
          <a:bodyPr vert="horz" lIns="0" tIns="0" rIns="0" bIns="0" rtlCol="0" anchor="t">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0160" algn="ctr">
              <a:lnSpc>
                <a:spcPct val="100000"/>
              </a:lnSpc>
            </a:pPr>
            <a:endParaRPr lang="en-GB" sz="600" b="1">
              <a:latin typeface="Nunito Sans Black"/>
            </a:endParaRPr>
          </a:p>
          <a:p>
            <a:pPr marL="10160" algn="ctr">
              <a:lnSpc>
                <a:spcPct val="100000"/>
              </a:lnSpc>
            </a:pPr>
            <a:r>
              <a:rPr lang="en-GB" sz="3000" b="1" dirty="0">
                <a:solidFill>
                  <a:schemeClr val="bg1"/>
                </a:solidFill>
                <a:latin typeface="Nunito Sans Black"/>
              </a:rPr>
              <a:t>Adult Volunteer Motivations for Joining Scouts</a:t>
            </a:r>
            <a:endParaRPr lang="en-US" dirty="0">
              <a:solidFill>
                <a:schemeClr val="bg1"/>
              </a:solidFill>
            </a:endParaRPr>
          </a:p>
        </p:txBody>
      </p:sp>
      <p:pic>
        <p:nvPicPr>
          <p:cNvPr id="3" name="Picture 2">
            <a:extLst>
              <a:ext uri="{FF2B5EF4-FFF2-40B4-BE49-F238E27FC236}">
                <a16:creationId xmlns:a16="http://schemas.microsoft.com/office/drawing/2014/main" id="{88BAC01F-35EB-A65A-41FF-6F4ED2C04F8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218424" y="187186"/>
            <a:ext cx="1835523" cy="685800"/>
          </a:xfrm>
          <a:prstGeom prst="rect">
            <a:avLst/>
          </a:prstGeom>
        </p:spPr>
      </p:pic>
    </p:spTree>
    <p:extLst>
      <p:ext uri="{BB962C8B-B14F-4D97-AF65-F5344CB8AC3E}">
        <p14:creationId xmlns:p14="http://schemas.microsoft.com/office/powerpoint/2010/main" val="1205935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9">
            <a:extLst>
              <a:ext uri="{FF2B5EF4-FFF2-40B4-BE49-F238E27FC236}">
                <a16:creationId xmlns:a16="http://schemas.microsoft.com/office/drawing/2014/main" id="{91E0176B-5DD2-42A8-A448-6095BFB0D3B5}"/>
              </a:ext>
            </a:extLst>
          </p:cNvPr>
          <p:cNvSpPr txBox="1">
            <a:spLocks/>
          </p:cNvSpPr>
          <p:nvPr/>
        </p:nvSpPr>
        <p:spPr>
          <a:xfrm>
            <a:off x="637069" y="1339333"/>
            <a:ext cx="11772582" cy="2077492"/>
          </a:xfrm>
          <a:prstGeom prst="rect">
            <a:avLst/>
          </a:prstGeom>
        </p:spPr>
        <p:txBody>
          <a:bodyPr vert="horz"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lnSpc>
                <a:spcPct val="100000"/>
              </a:lnSpc>
            </a:pPr>
            <a:r>
              <a:rPr lang="en-US" sz="4500" kern="0" dirty="0">
                <a:solidFill>
                  <a:schemeClr val="bg1"/>
                </a:solidFill>
                <a:latin typeface="Nunito Sans Black"/>
              </a:rPr>
              <a:t>What barriers do you </a:t>
            </a:r>
            <a:endParaRPr lang="en-US" sz="4500" kern="0" dirty="0">
              <a:solidFill>
                <a:schemeClr val="bg1"/>
              </a:solidFill>
            </a:endParaRPr>
          </a:p>
          <a:p>
            <a:pPr marL="13335">
              <a:lnSpc>
                <a:spcPct val="100000"/>
              </a:lnSpc>
            </a:pPr>
            <a:r>
              <a:rPr lang="en-US" sz="4500" kern="0" dirty="0">
                <a:solidFill>
                  <a:schemeClr val="bg1"/>
                </a:solidFill>
                <a:latin typeface="Nunito Sans Black"/>
              </a:rPr>
              <a:t>face when looking for</a:t>
            </a:r>
            <a:endParaRPr lang="en-US" sz="4500" kern="0" dirty="0">
              <a:solidFill>
                <a:schemeClr val="bg1"/>
              </a:solidFill>
            </a:endParaRPr>
          </a:p>
          <a:p>
            <a:pPr marL="13335">
              <a:lnSpc>
                <a:spcPct val="100000"/>
              </a:lnSpc>
            </a:pPr>
            <a:r>
              <a:rPr lang="en-US" sz="4500" kern="0" dirty="0">
                <a:solidFill>
                  <a:schemeClr val="bg1"/>
                </a:solidFill>
                <a:latin typeface="Nunito Sans Black"/>
              </a:rPr>
              <a:t>new volunteers?</a:t>
            </a:r>
            <a:endParaRPr lang="en-US" sz="4500" kern="0" dirty="0">
              <a:solidFill>
                <a:schemeClr val="bg1"/>
              </a:solidFill>
            </a:endParaRPr>
          </a:p>
        </p:txBody>
      </p:sp>
      <p:pic>
        <p:nvPicPr>
          <p:cNvPr id="3" name="Graphic 1" descr="Building Brick Wall outline">
            <a:extLst>
              <a:ext uri="{FF2B5EF4-FFF2-40B4-BE49-F238E27FC236}">
                <a16:creationId xmlns:a16="http://schemas.microsoft.com/office/drawing/2014/main" id="{42FE5222-E0AE-8B80-B8E0-38633E4953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8356" y="2092948"/>
            <a:ext cx="4724400" cy="4571040"/>
          </a:xfrm>
          <a:prstGeom prst="rect">
            <a:avLst/>
          </a:prstGeom>
        </p:spPr>
      </p:pic>
    </p:spTree>
    <p:extLst>
      <p:ext uri="{BB962C8B-B14F-4D97-AF65-F5344CB8AC3E}">
        <p14:creationId xmlns:p14="http://schemas.microsoft.com/office/powerpoint/2010/main" val="20830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414DC"/>
        </a:solidFill>
        <a:effectLst/>
      </p:bgPr>
    </p:bg>
    <p:spTree>
      <p:nvGrpSpPr>
        <p:cNvPr id="1" name=""/>
        <p:cNvGrpSpPr/>
        <p:nvPr/>
      </p:nvGrpSpPr>
      <p:grpSpPr>
        <a:xfrm>
          <a:off x="0" y="0"/>
          <a:ext cx="0" cy="0"/>
          <a:chOff x="0" y="0"/>
          <a:chExt cx="0" cy="0"/>
        </a:xfrm>
      </p:grpSpPr>
      <p:sp>
        <p:nvSpPr>
          <p:cNvPr id="66" name="Cloud 65">
            <a:extLst>
              <a:ext uri="{FF2B5EF4-FFF2-40B4-BE49-F238E27FC236}">
                <a16:creationId xmlns:a16="http://schemas.microsoft.com/office/drawing/2014/main" id="{492DC571-0380-A7B3-0F42-579B26884238}"/>
              </a:ext>
            </a:extLst>
          </p:cNvPr>
          <p:cNvSpPr/>
          <p:nvPr/>
        </p:nvSpPr>
        <p:spPr>
          <a:xfrm>
            <a:off x="4433371" y="639485"/>
            <a:ext cx="1999601" cy="1248297"/>
          </a:xfrm>
          <a:prstGeom prst="cloud">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600" b="1" dirty="0"/>
              <a:t>What tasks?</a:t>
            </a:r>
          </a:p>
          <a:p>
            <a:pPr algn="ctr"/>
            <a:r>
              <a:rPr lang="en-US" sz="1600" b="1" dirty="0"/>
              <a:t>Enquiries?</a:t>
            </a:r>
          </a:p>
        </p:txBody>
      </p:sp>
      <p:sp>
        <p:nvSpPr>
          <p:cNvPr id="70" name="Cloud 69">
            <a:extLst>
              <a:ext uri="{FF2B5EF4-FFF2-40B4-BE49-F238E27FC236}">
                <a16:creationId xmlns:a16="http://schemas.microsoft.com/office/drawing/2014/main" id="{32766B31-3D45-67F0-EA93-97350531ADC3}"/>
              </a:ext>
            </a:extLst>
          </p:cNvPr>
          <p:cNvSpPr/>
          <p:nvPr/>
        </p:nvSpPr>
        <p:spPr>
          <a:xfrm>
            <a:off x="513806" y="3472594"/>
            <a:ext cx="1946108" cy="1139456"/>
          </a:xfrm>
          <a:prstGeom prst="cloud">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600" b="1" dirty="0"/>
              <a:t>Buddy?</a:t>
            </a:r>
          </a:p>
          <a:p>
            <a:pPr algn="ctr"/>
            <a:r>
              <a:rPr lang="en-US" sz="1600" b="1" dirty="0"/>
              <a:t>Check ins?</a:t>
            </a:r>
            <a:endParaRPr lang="en-US"/>
          </a:p>
          <a:p>
            <a:pPr algn="ctr"/>
            <a:r>
              <a:rPr lang="en-US" sz="1600" b="1" dirty="0"/>
              <a:t>Resources?</a:t>
            </a:r>
            <a:endParaRPr lang="en-US"/>
          </a:p>
        </p:txBody>
      </p:sp>
      <p:sp>
        <p:nvSpPr>
          <p:cNvPr id="72" name="Cloud 71">
            <a:extLst>
              <a:ext uri="{FF2B5EF4-FFF2-40B4-BE49-F238E27FC236}">
                <a16:creationId xmlns:a16="http://schemas.microsoft.com/office/drawing/2014/main" id="{39A13D5F-FC4A-4A79-3F4F-E7543CB391A8}"/>
              </a:ext>
            </a:extLst>
          </p:cNvPr>
          <p:cNvSpPr/>
          <p:nvPr/>
        </p:nvSpPr>
        <p:spPr>
          <a:xfrm>
            <a:off x="6094423" y="5311627"/>
            <a:ext cx="2383550" cy="1178533"/>
          </a:xfrm>
          <a:prstGeom prst="cloud">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600" b="1" dirty="0"/>
              <a:t>Making Noise?</a:t>
            </a:r>
          </a:p>
          <a:p>
            <a:pPr algn="ctr"/>
            <a:r>
              <a:rPr lang="en-US" sz="1600" b="1" dirty="0"/>
              <a:t>The ask?</a:t>
            </a:r>
          </a:p>
        </p:txBody>
      </p:sp>
      <p:sp>
        <p:nvSpPr>
          <p:cNvPr id="73" name="Cloud 72">
            <a:extLst>
              <a:ext uri="{FF2B5EF4-FFF2-40B4-BE49-F238E27FC236}">
                <a16:creationId xmlns:a16="http://schemas.microsoft.com/office/drawing/2014/main" id="{AC3AD3A0-C108-112A-682D-681DD313A7F1}"/>
              </a:ext>
            </a:extLst>
          </p:cNvPr>
          <p:cNvSpPr/>
          <p:nvPr/>
        </p:nvSpPr>
        <p:spPr>
          <a:xfrm>
            <a:off x="6691536" y="2242086"/>
            <a:ext cx="2404657" cy="1231486"/>
          </a:xfrm>
          <a:prstGeom prst="cloud">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600" b="1" dirty="0">
                <a:solidFill>
                  <a:schemeClr val="bg1"/>
                </a:solidFill>
              </a:rPr>
              <a:t>What skills/interests?</a:t>
            </a:r>
          </a:p>
        </p:txBody>
      </p:sp>
      <p:sp>
        <p:nvSpPr>
          <p:cNvPr id="74" name="Cloud 73">
            <a:extLst>
              <a:ext uri="{FF2B5EF4-FFF2-40B4-BE49-F238E27FC236}">
                <a16:creationId xmlns:a16="http://schemas.microsoft.com/office/drawing/2014/main" id="{6CC72159-2376-863C-C001-1313AD561C2B}"/>
              </a:ext>
            </a:extLst>
          </p:cNvPr>
          <p:cNvSpPr/>
          <p:nvPr/>
        </p:nvSpPr>
        <p:spPr>
          <a:xfrm>
            <a:off x="1600127" y="5273735"/>
            <a:ext cx="2865694" cy="1357820"/>
          </a:xfrm>
          <a:prstGeom prst="cloud">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600" b="1" dirty="0"/>
              <a:t>Place in the team?</a:t>
            </a:r>
          </a:p>
          <a:p>
            <a:pPr algn="ctr"/>
            <a:r>
              <a:rPr lang="en-US" sz="1600" b="1" dirty="0"/>
              <a:t>First impressions?</a:t>
            </a:r>
          </a:p>
          <a:p>
            <a:pPr algn="ctr"/>
            <a:r>
              <a:rPr lang="en-US" sz="1600" b="1" dirty="0"/>
              <a:t>Welcome?</a:t>
            </a:r>
          </a:p>
        </p:txBody>
      </p:sp>
      <p:sp>
        <p:nvSpPr>
          <p:cNvPr id="11" name="Cloud 10">
            <a:extLst>
              <a:ext uri="{FF2B5EF4-FFF2-40B4-BE49-F238E27FC236}">
                <a16:creationId xmlns:a16="http://schemas.microsoft.com/office/drawing/2014/main" id="{32766B31-3D45-67F0-EA93-97350531ADC3}"/>
              </a:ext>
            </a:extLst>
          </p:cNvPr>
          <p:cNvSpPr/>
          <p:nvPr/>
        </p:nvSpPr>
        <p:spPr>
          <a:xfrm>
            <a:off x="1600165" y="1134493"/>
            <a:ext cx="2313626" cy="1254947"/>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1600" b="1" dirty="0"/>
              <a:t>Reviews?</a:t>
            </a:r>
          </a:p>
          <a:p>
            <a:pPr algn="ctr"/>
            <a:r>
              <a:rPr lang="en-US" sz="1600" b="1" dirty="0"/>
              <a:t>Team meetings?</a:t>
            </a:r>
          </a:p>
        </p:txBody>
      </p:sp>
      <p:sp>
        <p:nvSpPr>
          <p:cNvPr id="2" name="TextBox 1">
            <a:extLst>
              <a:ext uri="{FF2B5EF4-FFF2-40B4-BE49-F238E27FC236}">
                <a16:creationId xmlns:a16="http://schemas.microsoft.com/office/drawing/2014/main" id="{A61E563D-65BB-5879-527A-62D6FEDCD5D0}"/>
              </a:ext>
            </a:extLst>
          </p:cNvPr>
          <p:cNvSpPr txBox="1"/>
          <p:nvPr/>
        </p:nvSpPr>
        <p:spPr>
          <a:xfrm>
            <a:off x="8994611" y="5023641"/>
            <a:ext cx="3461933" cy="1454244"/>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4500">
                <a:solidFill>
                  <a:srgbClr val="FFFFFF"/>
                </a:solidFill>
                <a:latin typeface="Nunito Sans Black"/>
              </a:rPr>
              <a:t>Be </a:t>
            </a:r>
          </a:p>
          <a:p>
            <a:r>
              <a:rPr lang="en-GB" sz="4500">
                <a:solidFill>
                  <a:srgbClr val="FFFFFF"/>
                </a:solidFill>
                <a:latin typeface="Nunito Sans Black"/>
              </a:rPr>
              <a:t>prepared</a:t>
            </a:r>
          </a:p>
        </p:txBody>
      </p:sp>
      <p:sp>
        <p:nvSpPr>
          <p:cNvPr id="1185" name="Oval 1184">
            <a:extLst>
              <a:ext uri="{FF2B5EF4-FFF2-40B4-BE49-F238E27FC236}">
                <a16:creationId xmlns:a16="http://schemas.microsoft.com/office/drawing/2014/main" id="{083AAB87-3131-A63A-1350-41D1707F5030}"/>
              </a:ext>
            </a:extLst>
          </p:cNvPr>
          <p:cNvSpPr/>
          <p:nvPr/>
        </p:nvSpPr>
        <p:spPr>
          <a:xfrm>
            <a:off x="2631777" y="2058770"/>
            <a:ext cx="4060091" cy="2756854"/>
          </a:xfrm>
          <a:prstGeom prst="ellipse">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3300" b="1" dirty="0">
                <a:solidFill>
                  <a:srgbClr val="FFFFFF"/>
                </a:solidFill>
              </a:rPr>
              <a:t>Ongoing Recruitment</a:t>
            </a:r>
            <a:r>
              <a:rPr lang="en-US" sz="2100" b="1" dirty="0">
                <a:solidFill>
                  <a:srgbClr val="FFFFFF"/>
                </a:solidFill>
              </a:rPr>
              <a:t> </a:t>
            </a:r>
            <a:endParaRPr lang="en-US" sz="2100" dirty="0">
              <a:solidFill>
                <a:srgbClr val="FFFFFF"/>
              </a:solidFill>
            </a:endParaRPr>
          </a:p>
          <a:p>
            <a:pPr algn="ctr"/>
            <a:endParaRPr lang="en-US" sz="2100" dirty="0">
              <a:solidFill>
                <a:srgbClr val="FFFFFF"/>
              </a:solidFill>
            </a:endParaRPr>
          </a:p>
          <a:p>
            <a:pPr algn="ctr"/>
            <a:r>
              <a:rPr lang="en-US" sz="2100" dirty="0">
                <a:solidFill>
                  <a:srgbClr val="FFFFFF"/>
                </a:solidFill>
              </a:rPr>
              <a:t>(Vacancy Board, Adult Rota, engagement events)</a:t>
            </a:r>
          </a:p>
        </p:txBody>
      </p:sp>
      <p:sp>
        <p:nvSpPr>
          <p:cNvPr id="1355" name="TextBox 1354">
            <a:extLst>
              <a:ext uri="{FF2B5EF4-FFF2-40B4-BE49-F238E27FC236}">
                <a16:creationId xmlns:a16="http://schemas.microsoft.com/office/drawing/2014/main" id="{7C0C15D7-5962-CABA-232B-CE3282FCEF25}"/>
              </a:ext>
            </a:extLst>
          </p:cNvPr>
          <p:cNvSpPr txBox="1"/>
          <p:nvPr/>
        </p:nvSpPr>
        <p:spPr>
          <a:xfrm>
            <a:off x="4459322" y="193337"/>
            <a:ext cx="2684206"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100" dirty="0">
                <a:solidFill>
                  <a:srgbClr val="FFFFFF"/>
                </a:solidFill>
                <a:latin typeface="Nunito Sans ExtraBold"/>
              </a:rPr>
              <a:t>What needs doing?</a:t>
            </a:r>
          </a:p>
        </p:txBody>
      </p:sp>
      <p:sp>
        <p:nvSpPr>
          <p:cNvPr id="1356" name="TextBox 1355">
            <a:extLst>
              <a:ext uri="{FF2B5EF4-FFF2-40B4-BE49-F238E27FC236}">
                <a16:creationId xmlns:a16="http://schemas.microsoft.com/office/drawing/2014/main" id="{71EDBC3B-FAF0-A82E-0A6D-EE424098123D}"/>
              </a:ext>
            </a:extLst>
          </p:cNvPr>
          <p:cNvSpPr txBox="1"/>
          <p:nvPr/>
        </p:nvSpPr>
        <p:spPr>
          <a:xfrm>
            <a:off x="6417013" y="1822851"/>
            <a:ext cx="3052916" cy="3462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800">
                <a:solidFill>
                  <a:srgbClr val="FFFFFF"/>
                </a:solidFill>
                <a:latin typeface="Nunito Sans ExtraBold"/>
              </a:rPr>
              <a:t>Who are you looking for?</a:t>
            </a:r>
          </a:p>
        </p:txBody>
      </p:sp>
      <p:sp>
        <p:nvSpPr>
          <p:cNvPr id="1357" name="TextBox 1356">
            <a:extLst>
              <a:ext uri="{FF2B5EF4-FFF2-40B4-BE49-F238E27FC236}">
                <a16:creationId xmlns:a16="http://schemas.microsoft.com/office/drawing/2014/main" id="{261ECF7E-ED86-FB85-BA95-44045C82D1E2}"/>
              </a:ext>
            </a:extLst>
          </p:cNvPr>
          <p:cNvSpPr txBox="1"/>
          <p:nvPr/>
        </p:nvSpPr>
        <p:spPr>
          <a:xfrm>
            <a:off x="5675149" y="4534306"/>
            <a:ext cx="2905431" cy="71558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2100">
                <a:solidFill>
                  <a:schemeClr val="bg1"/>
                </a:solidFill>
                <a:latin typeface="Nunito Sans ExtraBold"/>
              </a:rPr>
              <a:t>Get people through the door</a:t>
            </a:r>
          </a:p>
        </p:txBody>
      </p:sp>
      <p:sp>
        <p:nvSpPr>
          <p:cNvPr id="1358" name="TextBox 1357">
            <a:extLst>
              <a:ext uri="{FF2B5EF4-FFF2-40B4-BE49-F238E27FC236}">
                <a16:creationId xmlns:a16="http://schemas.microsoft.com/office/drawing/2014/main" id="{9BDB1204-F607-622C-9B26-9739AA35C000}"/>
              </a:ext>
            </a:extLst>
          </p:cNvPr>
          <p:cNvSpPr txBox="1"/>
          <p:nvPr/>
        </p:nvSpPr>
        <p:spPr>
          <a:xfrm>
            <a:off x="2416513" y="4886933"/>
            <a:ext cx="2856271"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100">
                <a:solidFill>
                  <a:srgbClr val="FFFFFF"/>
                </a:solidFill>
                <a:latin typeface="Nunito Sans ExtraBold"/>
              </a:rPr>
              <a:t>Find them a place</a:t>
            </a:r>
          </a:p>
        </p:txBody>
      </p:sp>
      <p:sp>
        <p:nvSpPr>
          <p:cNvPr id="1359" name="TextBox 1358">
            <a:extLst>
              <a:ext uri="{FF2B5EF4-FFF2-40B4-BE49-F238E27FC236}">
                <a16:creationId xmlns:a16="http://schemas.microsoft.com/office/drawing/2014/main" id="{1D774447-03E2-EC22-7CE6-B3F1A10D0EB4}"/>
              </a:ext>
            </a:extLst>
          </p:cNvPr>
          <p:cNvSpPr txBox="1"/>
          <p:nvPr/>
        </p:nvSpPr>
        <p:spPr>
          <a:xfrm>
            <a:off x="628663" y="2990040"/>
            <a:ext cx="2081981"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100">
                <a:solidFill>
                  <a:schemeClr val="bg1"/>
                </a:solidFill>
                <a:latin typeface="Nunito Sans ExtraBold"/>
              </a:rPr>
              <a:t>Support them</a:t>
            </a:r>
          </a:p>
        </p:txBody>
      </p:sp>
      <p:sp>
        <p:nvSpPr>
          <p:cNvPr id="1360" name="TextBox 1359">
            <a:extLst>
              <a:ext uri="{FF2B5EF4-FFF2-40B4-BE49-F238E27FC236}">
                <a16:creationId xmlns:a16="http://schemas.microsoft.com/office/drawing/2014/main" id="{3E8AE4D2-3EBB-93E8-1EA6-0B4C369D14B2}"/>
              </a:ext>
            </a:extLst>
          </p:cNvPr>
          <p:cNvSpPr txBox="1"/>
          <p:nvPr/>
        </p:nvSpPr>
        <p:spPr>
          <a:xfrm>
            <a:off x="2282758" y="655401"/>
            <a:ext cx="1172497"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100" b="1">
                <a:solidFill>
                  <a:srgbClr val="FFFFFF"/>
                </a:solidFill>
                <a:latin typeface="Nunito Sans ExtraBold"/>
              </a:rPr>
              <a:t>Review</a:t>
            </a:r>
          </a:p>
        </p:txBody>
      </p:sp>
      <p:sp>
        <p:nvSpPr>
          <p:cNvPr id="1361" name="Arrow: Striped Right 1360">
            <a:extLst>
              <a:ext uri="{FF2B5EF4-FFF2-40B4-BE49-F238E27FC236}">
                <a16:creationId xmlns:a16="http://schemas.microsoft.com/office/drawing/2014/main" id="{E3D2DD36-5AC1-EF71-0694-2B76996428CF}"/>
              </a:ext>
            </a:extLst>
          </p:cNvPr>
          <p:cNvSpPr/>
          <p:nvPr/>
        </p:nvSpPr>
        <p:spPr>
          <a:xfrm rot="2880000">
            <a:off x="6924582" y="1076431"/>
            <a:ext cx="635306" cy="461672"/>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sp>
        <p:nvSpPr>
          <p:cNvPr id="1362" name="Arrow: Striped Right 1361">
            <a:extLst>
              <a:ext uri="{FF2B5EF4-FFF2-40B4-BE49-F238E27FC236}">
                <a16:creationId xmlns:a16="http://schemas.microsoft.com/office/drawing/2014/main" id="{E33C98CD-9D2B-1588-622D-5DDD8145C2B9}"/>
              </a:ext>
            </a:extLst>
          </p:cNvPr>
          <p:cNvSpPr/>
          <p:nvPr/>
        </p:nvSpPr>
        <p:spPr>
          <a:xfrm rot="13860000">
            <a:off x="1757939" y="4689001"/>
            <a:ext cx="635306" cy="461672"/>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sp>
        <p:nvSpPr>
          <p:cNvPr id="1363" name="Arrow: Striped Right 1362">
            <a:extLst>
              <a:ext uri="{FF2B5EF4-FFF2-40B4-BE49-F238E27FC236}">
                <a16:creationId xmlns:a16="http://schemas.microsoft.com/office/drawing/2014/main" id="{25A10483-4DA7-CCDE-5D2B-79944340BAAF}"/>
              </a:ext>
            </a:extLst>
          </p:cNvPr>
          <p:cNvSpPr/>
          <p:nvPr/>
        </p:nvSpPr>
        <p:spPr>
          <a:xfrm rot="10800000">
            <a:off x="4981402" y="5699422"/>
            <a:ext cx="635306" cy="461672"/>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sp>
        <p:nvSpPr>
          <p:cNvPr id="1364" name="Arrow: Striped Right 1363">
            <a:extLst>
              <a:ext uri="{FF2B5EF4-FFF2-40B4-BE49-F238E27FC236}">
                <a16:creationId xmlns:a16="http://schemas.microsoft.com/office/drawing/2014/main" id="{BBA24B6E-6072-3B26-05F1-5A98AF553AA8}"/>
              </a:ext>
            </a:extLst>
          </p:cNvPr>
          <p:cNvSpPr/>
          <p:nvPr/>
        </p:nvSpPr>
        <p:spPr>
          <a:xfrm rot="7200000">
            <a:off x="7146982" y="3840183"/>
            <a:ext cx="635306" cy="461672"/>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sp>
        <p:nvSpPr>
          <p:cNvPr id="1365" name="Arrow: Striped Right 1364">
            <a:extLst>
              <a:ext uri="{FF2B5EF4-FFF2-40B4-BE49-F238E27FC236}">
                <a16:creationId xmlns:a16="http://schemas.microsoft.com/office/drawing/2014/main" id="{54C8D80E-C2BD-FC53-8ED4-91351551CBB3}"/>
              </a:ext>
            </a:extLst>
          </p:cNvPr>
          <p:cNvSpPr/>
          <p:nvPr/>
        </p:nvSpPr>
        <p:spPr>
          <a:xfrm rot="18900000">
            <a:off x="1283716" y="2403001"/>
            <a:ext cx="635306" cy="461672"/>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sp>
        <p:nvSpPr>
          <p:cNvPr id="1366" name="Arrow: Striped Right 1365">
            <a:extLst>
              <a:ext uri="{FF2B5EF4-FFF2-40B4-BE49-F238E27FC236}">
                <a16:creationId xmlns:a16="http://schemas.microsoft.com/office/drawing/2014/main" id="{8D02FE8B-4DFC-B0B2-1286-A08467481552}"/>
              </a:ext>
            </a:extLst>
          </p:cNvPr>
          <p:cNvSpPr/>
          <p:nvPr/>
        </p:nvSpPr>
        <p:spPr>
          <a:xfrm rot="20640000">
            <a:off x="3583051" y="543763"/>
            <a:ext cx="635306" cy="461672"/>
          </a:xfrm>
          <a:prstGeom prst="striped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a:p>
        </p:txBody>
      </p:sp>
    </p:spTree>
    <p:extLst>
      <p:ext uri="{BB962C8B-B14F-4D97-AF65-F5344CB8AC3E}">
        <p14:creationId xmlns:p14="http://schemas.microsoft.com/office/powerpoint/2010/main" val="1148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55"/>
                                        </p:tgtEl>
                                        <p:attrNameLst>
                                          <p:attrName>style.visibility</p:attrName>
                                        </p:attrNameLst>
                                      </p:cBhvr>
                                      <p:to>
                                        <p:strVal val="visible"/>
                                      </p:to>
                                    </p:set>
                                    <p:animEffect transition="in" filter="fade">
                                      <p:cBhvr>
                                        <p:cTn id="7" dur="500"/>
                                        <p:tgtEl>
                                          <p:spTgt spid="13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500"/>
                                        <p:tgtEl>
                                          <p:spTgt spid="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61"/>
                                        </p:tgtEl>
                                        <p:attrNameLst>
                                          <p:attrName>style.visibility</p:attrName>
                                        </p:attrNameLst>
                                      </p:cBhvr>
                                      <p:to>
                                        <p:strVal val="visible"/>
                                      </p:to>
                                    </p:set>
                                    <p:animEffect transition="in" filter="fade">
                                      <p:cBhvr>
                                        <p:cTn id="15" dur="500"/>
                                        <p:tgtEl>
                                          <p:spTgt spid="136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56"/>
                                        </p:tgtEl>
                                        <p:attrNameLst>
                                          <p:attrName>style.visibility</p:attrName>
                                        </p:attrNameLst>
                                      </p:cBhvr>
                                      <p:to>
                                        <p:strVal val="visible"/>
                                      </p:to>
                                    </p:set>
                                    <p:animEffect transition="in" filter="fade">
                                      <p:cBhvr>
                                        <p:cTn id="18" dur="500"/>
                                        <p:tgtEl>
                                          <p:spTgt spid="135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3"/>
                                        </p:tgtEl>
                                        <p:attrNameLst>
                                          <p:attrName>style.visibility</p:attrName>
                                        </p:attrNameLst>
                                      </p:cBhvr>
                                      <p:to>
                                        <p:strVal val="visible"/>
                                      </p:to>
                                    </p:set>
                                    <p:animEffect transition="in" filter="fade">
                                      <p:cBhvr>
                                        <p:cTn id="21" dur="500"/>
                                        <p:tgtEl>
                                          <p:spTgt spid="7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64"/>
                                        </p:tgtEl>
                                        <p:attrNameLst>
                                          <p:attrName>style.visibility</p:attrName>
                                        </p:attrNameLst>
                                      </p:cBhvr>
                                      <p:to>
                                        <p:strVal val="visible"/>
                                      </p:to>
                                    </p:set>
                                    <p:animEffect transition="in" filter="fade">
                                      <p:cBhvr>
                                        <p:cTn id="26" dur="500"/>
                                        <p:tgtEl>
                                          <p:spTgt spid="136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357"/>
                                        </p:tgtEl>
                                        <p:attrNameLst>
                                          <p:attrName>style.visibility</p:attrName>
                                        </p:attrNameLst>
                                      </p:cBhvr>
                                      <p:to>
                                        <p:strVal val="visible"/>
                                      </p:to>
                                    </p:set>
                                    <p:animEffect transition="in" filter="fade">
                                      <p:cBhvr>
                                        <p:cTn id="29" dur="500"/>
                                        <p:tgtEl>
                                          <p:spTgt spid="135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2"/>
                                        </p:tgtEl>
                                        <p:attrNameLst>
                                          <p:attrName>style.visibility</p:attrName>
                                        </p:attrNameLst>
                                      </p:cBhvr>
                                      <p:to>
                                        <p:strVal val="visible"/>
                                      </p:to>
                                    </p:set>
                                    <p:animEffect transition="in" filter="fade">
                                      <p:cBhvr>
                                        <p:cTn id="32" dur="500"/>
                                        <p:tgtEl>
                                          <p:spTgt spid="7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63"/>
                                        </p:tgtEl>
                                        <p:attrNameLst>
                                          <p:attrName>style.visibility</p:attrName>
                                        </p:attrNameLst>
                                      </p:cBhvr>
                                      <p:to>
                                        <p:strVal val="visible"/>
                                      </p:to>
                                    </p:set>
                                    <p:animEffect transition="in" filter="fade">
                                      <p:cBhvr>
                                        <p:cTn id="37" dur="500"/>
                                        <p:tgtEl>
                                          <p:spTgt spid="136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358"/>
                                        </p:tgtEl>
                                        <p:attrNameLst>
                                          <p:attrName>style.visibility</p:attrName>
                                        </p:attrNameLst>
                                      </p:cBhvr>
                                      <p:to>
                                        <p:strVal val="visible"/>
                                      </p:to>
                                    </p:set>
                                    <p:animEffect transition="in" filter="fade">
                                      <p:cBhvr>
                                        <p:cTn id="40" dur="500"/>
                                        <p:tgtEl>
                                          <p:spTgt spid="135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fade">
                                      <p:cBhvr>
                                        <p:cTn id="43" dur="500"/>
                                        <p:tgtEl>
                                          <p:spTgt spid="7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362"/>
                                        </p:tgtEl>
                                        <p:attrNameLst>
                                          <p:attrName>style.visibility</p:attrName>
                                        </p:attrNameLst>
                                      </p:cBhvr>
                                      <p:to>
                                        <p:strVal val="visible"/>
                                      </p:to>
                                    </p:set>
                                    <p:animEffect transition="in" filter="fade">
                                      <p:cBhvr>
                                        <p:cTn id="48" dur="500"/>
                                        <p:tgtEl>
                                          <p:spTgt spid="136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fade">
                                      <p:cBhvr>
                                        <p:cTn id="51" dur="500"/>
                                        <p:tgtEl>
                                          <p:spTgt spid="7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359"/>
                                        </p:tgtEl>
                                        <p:attrNameLst>
                                          <p:attrName>style.visibility</p:attrName>
                                        </p:attrNameLst>
                                      </p:cBhvr>
                                      <p:to>
                                        <p:strVal val="visible"/>
                                      </p:to>
                                    </p:set>
                                    <p:animEffect transition="in" filter="fade">
                                      <p:cBhvr>
                                        <p:cTn id="54" dur="500"/>
                                        <p:tgtEl>
                                          <p:spTgt spid="135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365"/>
                                        </p:tgtEl>
                                        <p:attrNameLst>
                                          <p:attrName>style.visibility</p:attrName>
                                        </p:attrNameLst>
                                      </p:cBhvr>
                                      <p:to>
                                        <p:strVal val="visible"/>
                                      </p:to>
                                    </p:set>
                                    <p:animEffect transition="in" filter="fade">
                                      <p:cBhvr>
                                        <p:cTn id="59" dur="500"/>
                                        <p:tgtEl>
                                          <p:spTgt spid="136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360"/>
                                        </p:tgtEl>
                                        <p:attrNameLst>
                                          <p:attrName>style.visibility</p:attrName>
                                        </p:attrNameLst>
                                      </p:cBhvr>
                                      <p:to>
                                        <p:strVal val="visible"/>
                                      </p:to>
                                    </p:set>
                                    <p:animEffect transition="in" filter="fade">
                                      <p:cBhvr>
                                        <p:cTn id="65" dur="500"/>
                                        <p:tgtEl>
                                          <p:spTgt spid="136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366"/>
                                        </p:tgtEl>
                                        <p:attrNameLst>
                                          <p:attrName>style.visibility</p:attrName>
                                        </p:attrNameLst>
                                      </p:cBhvr>
                                      <p:to>
                                        <p:strVal val="visible"/>
                                      </p:to>
                                    </p:set>
                                    <p:animEffect transition="in" filter="fade">
                                      <p:cBhvr>
                                        <p:cTn id="68" dur="500"/>
                                        <p:tgtEl>
                                          <p:spTgt spid="1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70" grpId="0" animBg="1"/>
      <p:bldP spid="72" grpId="0" animBg="1"/>
      <p:bldP spid="73" grpId="0" animBg="1"/>
      <p:bldP spid="74" grpId="0" animBg="1"/>
      <p:bldP spid="11" grpId="0" animBg="1"/>
      <p:bldP spid="1355" grpId="0"/>
      <p:bldP spid="1356" grpId="0"/>
      <p:bldP spid="1357" grpId="0"/>
      <p:bldP spid="1358" grpId="0"/>
      <p:bldP spid="1359" grpId="0"/>
      <p:bldP spid="1360" grpId="0"/>
      <p:bldP spid="1361" grpId="0" animBg="1"/>
      <p:bldP spid="1362" grpId="0" animBg="1"/>
      <p:bldP spid="1363" grpId="0" animBg="1"/>
      <p:bldP spid="1364" grpId="0" animBg="1"/>
      <p:bldP spid="1365" grpId="0" animBg="1"/>
      <p:bldP spid="136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7D2F1-5FBE-A333-48B2-BC76484C06ED}"/>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168F6AB9-8A81-20D9-83C3-2DDEA607733F}"/>
              </a:ext>
            </a:extLst>
          </p:cNvPr>
          <p:cNvGrpSpPr/>
          <p:nvPr/>
        </p:nvGrpSpPr>
        <p:grpSpPr>
          <a:xfrm>
            <a:off x="2614" y="0"/>
            <a:ext cx="12192000" cy="6858000"/>
            <a:chOff x="0" y="0"/>
            <a:chExt cx="12192000" cy="6858000"/>
          </a:xfrm>
        </p:grpSpPr>
        <p:pic>
          <p:nvPicPr>
            <p:cNvPr id="5" name="Picture 4" descr="A picture containing shape&#10;&#10;Description automatically generated">
              <a:extLst>
                <a:ext uri="{FF2B5EF4-FFF2-40B4-BE49-F238E27FC236}">
                  <a16:creationId xmlns:a16="http://schemas.microsoft.com/office/drawing/2014/main" id="{ADEF18F3-FD03-2D66-B6FD-4DDE663AA39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7E272942-5E4C-598D-2527-DCF271E7C2B8}"/>
                </a:ext>
              </a:extLst>
            </p:cNvPr>
            <p:cNvPicPr>
              <a:picLocks noChangeAspect="1"/>
            </p:cNvPicPr>
            <p:nvPr/>
          </p:nvPicPr>
          <p:blipFill>
            <a:blip r:embed="rId4"/>
            <a:stretch>
              <a:fillRect/>
            </a:stretch>
          </p:blipFill>
          <p:spPr>
            <a:xfrm>
              <a:off x="9056911" y="5623564"/>
              <a:ext cx="2665312" cy="950567"/>
            </a:xfrm>
            <a:prstGeom prst="rect">
              <a:avLst/>
            </a:prstGeom>
          </p:spPr>
        </p:pic>
      </p:grpSp>
      <p:sp>
        <p:nvSpPr>
          <p:cNvPr id="4" name="Text Placeholder 3">
            <a:extLst>
              <a:ext uri="{FF2B5EF4-FFF2-40B4-BE49-F238E27FC236}">
                <a16:creationId xmlns:a16="http://schemas.microsoft.com/office/drawing/2014/main" id="{712857FA-9550-B5E1-1EBA-1E58F7AEE007}"/>
              </a:ext>
            </a:extLst>
          </p:cNvPr>
          <p:cNvSpPr>
            <a:spLocks noGrp="1"/>
          </p:cNvSpPr>
          <p:nvPr>
            <p:ph type="body" sz="quarter" idx="14"/>
          </p:nvPr>
        </p:nvSpPr>
        <p:spPr>
          <a:xfrm>
            <a:off x="2368076" y="2129333"/>
            <a:ext cx="7447481" cy="2606542"/>
          </a:xfrm>
        </p:spPr>
        <p:txBody>
          <a:bodyPr vert="horz" lIns="0" tIns="0" rIns="0" bIns="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lgn="ctr"/>
            <a:r>
              <a:rPr lang="en-GB" sz="5400" noProof="0" dirty="0">
                <a:solidFill>
                  <a:schemeClr val="tx2"/>
                </a:solidFill>
                <a:latin typeface="Nunito Sans Black"/>
              </a:rPr>
              <a:t>Tools for Recruitment</a:t>
            </a:r>
            <a:endParaRPr lang="en-GB" sz="5400" noProof="0" dirty="0">
              <a:solidFill>
                <a:schemeClr val="tx2"/>
              </a:solidFill>
            </a:endParaRPr>
          </a:p>
          <a:p>
            <a:pPr marL="13335" algn="ctr"/>
            <a:endParaRPr lang="en-GB" sz="2100" noProof="0" dirty="0">
              <a:solidFill>
                <a:schemeClr val="tx2"/>
              </a:solidFill>
              <a:latin typeface="Nunito Sans Black"/>
            </a:endParaRPr>
          </a:p>
          <a:p>
            <a:pPr marL="13335" lvl="1" algn="ctr"/>
            <a:endParaRPr lang="en-GB" sz="3000" b="1" i="1" dirty="0">
              <a:solidFill>
                <a:schemeClr val="tx2"/>
              </a:solidFill>
              <a:latin typeface="Nunito Sans"/>
            </a:endParaRPr>
          </a:p>
          <a:p>
            <a:pPr marL="13335" lvl="1" algn="ctr"/>
            <a:r>
              <a:rPr lang="en-GB" sz="3000" b="1" noProof="0" dirty="0">
                <a:solidFill>
                  <a:schemeClr val="tx2"/>
                </a:solidFill>
                <a:latin typeface="Nunito Sans"/>
              </a:rPr>
              <a:t>Growing Scouts Resources</a:t>
            </a:r>
          </a:p>
          <a:p>
            <a:pPr marL="13335" lvl="1" algn="ctr"/>
            <a:endParaRPr lang="en-GB" sz="3000" b="1" dirty="0">
              <a:solidFill>
                <a:schemeClr val="tx2"/>
              </a:solidFill>
            </a:endParaRPr>
          </a:p>
          <a:p>
            <a:pPr marL="13335" lvl="1" algn="ctr"/>
            <a:r>
              <a:rPr lang="en-GB" sz="3000" b="1" dirty="0">
                <a:solidFill>
                  <a:schemeClr val="tx2"/>
                </a:solidFill>
              </a:rPr>
              <a:t>Rule of 7!</a:t>
            </a:r>
          </a:p>
        </p:txBody>
      </p:sp>
      <p:pic>
        <p:nvPicPr>
          <p:cNvPr id="2" name="Picture 1">
            <a:extLst>
              <a:ext uri="{FF2B5EF4-FFF2-40B4-BE49-F238E27FC236}">
                <a16:creationId xmlns:a16="http://schemas.microsoft.com/office/drawing/2014/main" id="{D22780A5-6341-8D51-81BC-6247A9D448F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132160" y="6010016"/>
            <a:ext cx="1835523" cy="685800"/>
          </a:xfrm>
          <a:prstGeom prst="rect">
            <a:avLst/>
          </a:prstGeom>
        </p:spPr>
      </p:pic>
    </p:spTree>
    <p:extLst>
      <p:ext uri="{BB962C8B-B14F-4D97-AF65-F5344CB8AC3E}">
        <p14:creationId xmlns:p14="http://schemas.microsoft.com/office/powerpoint/2010/main" val="1713216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9151C-F6AC-98B6-3DE6-CCC0CDFBBC5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501CC4E-D9F6-92F4-CBE3-5A8650AD2986}"/>
              </a:ext>
            </a:extLst>
          </p:cNvPr>
          <p:cNvGrpSpPr/>
          <p:nvPr/>
        </p:nvGrpSpPr>
        <p:grpSpPr>
          <a:xfrm rot="5400000">
            <a:off x="-101933" y="101934"/>
            <a:ext cx="6900383" cy="6696517"/>
            <a:chOff x="0" y="0"/>
            <a:chExt cx="660400" cy="824669"/>
          </a:xfrm>
        </p:grpSpPr>
        <p:sp>
          <p:nvSpPr>
            <p:cNvPr id="3" name="Freeform 3">
              <a:extLst>
                <a:ext uri="{FF2B5EF4-FFF2-40B4-BE49-F238E27FC236}">
                  <a16:creationId xmlns:a16="http://schemas.microsoft.com/office/drawing/2014/main" id="{39D5D982-06A1-FBB0-0859-EF22913BD9F4}"/>
                </a:ext>
              </a:extLst>
            </p:cNvPr>
            <p:cNvSpPr/>
            <p:nvPr/>
          </p:nvSpPr>
          <p:spPr>
            <a:xfrm>
              <a:off x="0" y="0"/>
              <a:ext cx="660400" cy="824669"/>
            </a:xfrm>
            <a:custGeom>
              <a:avLst/>
              <a:gdLst/>
              <a:ahLst/>
              <a:cxnLst/>
              <a:rect l="l" t="t" r="r" b="b"/>
              <a:pathLst>
                <a:path w="660400" h="824669">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766"/>
                  </a:cubicBezTo>
                  <a:lnTo>
                    <a:pt x="660400" y="824669"/>
                  </a:lnTo>
                  <a:lnTo>
                    <a:pt x="0" y="824669"/>
                  </a:lnTo>
                  <a:lnTo>
                    <a:pt x="0" y="329134"/>
                  </a:lnTo>
                  <a:cubicBezTo>
                    <a:pt x="1782" y="185660"/>
                    <a:pt x="93019" y="64045"/>
                    <a:pt x="220252" y="19070"/>
                  </a:cubicBezTo>
                  <a:close/>
                </a:path>
              </a:pathLst>
            </a:custGeom>
            <a:solidFill>
              <a:srgbClr val="7413DC"/>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4" name="TextBox 4">
              <a:extLst>
                <a:ext uri="{FF2B5EF4-FFF2-40B4-BE49-F238E27FC236}">
                  <a16:creationId xmlns:a16="http://schemas.microsoft.com/office/drawing/2014/main" id="{FD0020D4-2D53-EBFE-AF5F-F08AD313C1EE}"/>
                </a:ext>
              </a:extLst>
            </p:cNvPr>
            <p:cNvSpPr txBox="1"/>
            <p:nvPr/>
          </p:nvSpPr>
          <p:spPr>
            <a:xfrm>
              <a:off x="0" y="193675"/>
              <a:ext cx="660400" cy="630994"/>
            </a:xfrm>
            <a:prstGeom prst="rect">
              <a:avLst/>
            </a:prstGeom>
          </p:spPr>
          <p:txBody>
            <a:bodyPr lIns="33867" tIns="33867" rIns="33867" bIns="33867"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516"/>
                </a:lnSpc>
              </a:pPr>
              <a:endParaRPr lang="en-GB" sz="800" noProof="0" dirty="0"/>
            </a:p>
          </p:txBody>
        </p:sp>
      </p:grpSp>
      <p:grpSp>
        <p:nvGrpSpPr>
          <p:cNvPr id="5" name="Group 5">
            <a:extLst>
              <a:ext uri="{FF2B5EF4-FFF2-40B4-BE49-F238E27FC236}">
                <a16:creationId xmlns:a16="http://schemas.microsoft.com/office/drawing/2014/main" id="{3DBD6E0B-4382-6623-65F2-E7D91E45ACDB}"/>
              </a:ext>
            </a:extLst>
          </p:cNvPr>
          <p:cNvGrpSpPr/>
          <p:nvPr/>
        </p:nvGrpSpPr>
        <p:grpSpPr>
          <a:xfrm rot="16200000">
            <a:off x="4787020" y="-1042832"/>
            <a:ext cx="5398266" cy="9425394"/>
            <a:chOff x="0" y="0"/>
            <a:chExt cx="722832" cy="1666615"/>
          </a:xfrm>
        </p:grpSpPr>
        <p:sp>
          <p:nvSpPr>
            <p:cNvPr id="6" name="Freeform 6">
              <a:extLst>
                <a:ext uri="{FF2B5EF4-FFF2-40B4-BE49-F238E27FC236}">
                  <a16:creationId xmlns:a16="http://schemas.microsoft.com/office/drawing/2014/main" id="{05EE20EF-AE74-9F7C-3AD5-AB5446B623D4}"/>
                </a:ext>
              </a:extLst>
            </p:cNvPr>
            <p:cNvSpPr/>
            <p:nvPr/>
          </p:nvSpPr>
          <p:spPr>
            <a:xfrm>
              <a:off x="0" y="0"/>
              <a:ext cx="722832" cy="1666615"/>
            </a:xfrm>
            <a:custGeom>
              <a:avLst/>
              <a:gdLst/>
              <a:ahLst/>
              <a:cxnLst/>
              <a:rect l="l" t="t" r="r" b="b"/>
              <a:pathLst>
                <a:path w="722832" h="1666615">
                  <a:moveTo>
                    <a:pt x="241074" y="19070"/>
                  </a:moveTo>
                  <a:cubicBezTo>
                    <a:pt x="278012" y="7556"/>
                    <a:pt x="320262" y="0"/>
                    <a:pt x="361611" y="0"/>
                  </a:cubicBezTo>
                  <a:cubicBezTo>
                    <a:pt x="402961" y="0"/>
                    <a:pt x="442750" y="6476"/>
                    <a:pt x="479417" y="17990"/>
                  </a:cubicBezTo>
                  <a:cubicBezTo>
                    <a:pt x="480198" y="18350"/>
                    <a:pt x="480978" y="18350"/>
                    <a:pt x="481758" y="18710"/>
                  </a:cubicBezTo>
                  <a:cubicBezTo>
                    <a:pt x="619459" y="64765"/>
                    <a:pt x="720882" y="186379"/>
                    <a:pt x="722832" y="347468"/>
                  </a:cubicBezTo>
                  <a:lnTo>
                    <a:pt x="722832" y="1666615"/>
                  </a:lnTo>
                  <a:lnTo>
                    <a:pt x="0" y="1666615"/>
                  </a:lnTo>
                  <a:lnTo>
                    <a:pt x="0" y="348447"/>
                  </a:lnTo>
                  <a:cubicBezTo>
                    <a:pt x="1950" y="185660"/>
                    <a:pt x="101813" y="64045"/>
                    <a:pt x="241074" y="19070"/>
                  </a:cubicBezTo>
                  <a:close/>
                </a:path>
              </a:pathLst>
            </a:custGeom>
            <a:solidFill>
              <a:srgbClr val="FFB4E5"/>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7" name="TextBox 7">
              <a:extLst>
                <a:ext uri="{FF2B5EF4-FFF2-40B4-BE49-F238E27FC236}">
                  <a16:creationId xmlns:a16="http://schemas.microsoft.com/office/drawing/2014/main" id="{193107D4-D15F-67DF-FE1C-CD41D68CD181}"/>
                </a:ext>
              </a:extLst>
            </p:cNvPr>
            <p:cNvSpPr txBox="1"/>
            <p:nvPr/>
          </p:nvSpPr>
          <p:spPr>
            <a:xfrm>
              <a:off x="0" y="193675"/>
              <a:ext cx="722832" cy="1472940"/>
            </a:xfrm>
            <a:prstGeom prst="rect">
              <a:avLst/>
            </a:prstGeom>
          </p:spPr>
          <p:txBody>
            <a:bodyPr lIns="33867" tIns="33867" rIns="33867" bIns="33867"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1516"/>
                </a:lnSpc>
              </a:pPr>
              <a:endParaRPr lang="en-GB" sz="800" noProof="0" dirty="0"/>
            </a:p>
          </p:txBody>
        </p:sp>
      </p:grpSp>
      <p:pic>
        <p:nvPicPr>
          <p:cNvPr id="26" name="Picture 25" descr="A group of colorful cards&#10;&#10;AI-generated content may be incorrect.">
            <a:extLst>
              <a:ext uri="{FF2B5EF4-FFF2-40B4-BE49-F238E27FC236}">
                <a16:creationId xmlns:a16="http://schemas.microsoft.com/office/drawing/2014/main" id="{4E69B1DE-B888-CC76-87CF-BD958199D30F}"/>
              </a:ext>
            </a:extLst>
          </p:cNvPr>
          <p:cNvPicPr>
            <a:picLocks noChangeAspect="1"/>
          </p:cNvPicPr>
          <p:nvPr/>
        </p:nvPicPr>
        <p:blipFill>
          <a:blip r:embed="rId3" cstate="print">
            <a:extLst>
              <a:ext uri="{28A0092B-C50C-407E-A947-70E740481C1C}">
                <a14:useLocalDpi xmlns:a14="http://schemas.microsoft.com/office/drawing/2010/main" val="0"/>
              </a:ext>
            </a:extLst>
          </a:blip>
          <a:srcRect l="16685" r="16576"/>
          <a:stretch>
            <a:fillRect/>
          </a:stretch>
        </p:blipFill>
        <p:spPr>
          <a:xfrm>
            <a:off x="599692" y="1184477"/>
            <a:ext cx="4403701" cy="4403700"/>
          </a:xfrm>
          <a:custGeom>
            <a:avLst/>
            <a:gdLst>
              <a:gd name="connsiteX0" fmla="*/ 2160000 w 4320000"/>
              <a:gd name="connsiteY0" fmla="*/ 0 h 4319999"/>
              <a:gd name="connsiteX1" fmla="*/ 4320000 w 4320000"/>
              <a:gd name="connsiteY1" fmla="*/ 2160000 h 4319999"/>
              <a:gd name="connsiteX2" fmla="*/ 2380848 w 4320000"/>
              <a:gd name="connsiteY2" fmla="*/ 4308848 h 4319999"/>
              <a:gd name="connsiteX3" fmla="*/ 2160019 w 4320000"/>
              <a:gd name="connsiteY3" fmla="*/ 4319999 h 4319999"/>
              <a:gd name="connsiteX4" fmla="*/ 2159981 w 4320000"/>
              <a:gd name="connsiteY4" fmla="*/ 4319999 h 4319999"/>
              <a:gd name="connsiteX5" fmla="*/ 1939153 w 4320000"/>
              <a:gd name="connsiteY5" fmla="*/ 4308848 h 4319999"/>
              <a:gd name="connsiteX6" fmla="*/ 0 w 4320000"/>
              <a:gd name="connsiteY6" fmla="*/ 2160000 h 4319999"/>
              <a:gd name="connsiteX7" fmla="*/ 2160000 w 4320000"/>
              <a:gd name="connsiteY7" fmla="*/ 0 h 431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0000" h="4319999">
                <a:moveTo>
                  <a:pt x="2160000" y="0"/>
                </a:moveTo>
                <a:cubicBezTo>
                  <a:pt x="3352935" y="0"/>
                  <a:pt x="4320000" y="967065"/>
                  <a:pt x="4320000" y="2160000"/>
                </a:cubicBezTo>
                <a:cubicBezTo>
                  <a:pt x="4320000" y="3278377"/>
                  <a:pt x="3470041" y="4198235"/>
                  <a:pt x="2380848" y="4308848"/>
                </a:cubicBezTo>
                <a:lnTo>
                  <a:pt x="2160019" y="4319999"/>
                </a:lnTo>
                <a:lnTo>
                  <a:pt x="2159981" y="4319999"/>
                </a:lnTo>
                <a:lnTo>
                  <a:pt x="1939153" y="4308848"/>
                </a:lnTo>
                <a:cubicBezTo>
                  <a:pt x="849960" y="4198235"/>
                  <a:pt x="0" y="3278377"/>
                  <a:pt x="0" y="2160000"/>
                </a:cubicBezTo>
                <a:cubicBezTo>
                  <a:pt x="0" y="967065"/>
                  <a:pt x="967065" y="0"/>
                  <a:pt x="2160000" y="0"/>
                </a:cubicBezTo>
                <a:close/>
              </a:path>
            </a:pathLst>
          </a:custGeom>
        </p:spPr>
      </p:pic>
      <p:sp>
        <p:nvSpPr>
          <p:cNvPr id="11" name="Freeform 11">
            <a:extLst>
              <a:ext uri="{FF2B5EF4-FFF2-40B4-BE49-F238E27FC236}">
                <a16:creationId xmlns:a16="http://schemas.microsoft.com/office/drawing/2014/main" id="{64CE48A5-4714-B462-8C19-5B03786E9CF8}"/>
              </a:ext>
            </a:extLst>
          </p:cNvPr>
          <p:cNvSpPr/>
          <p:nvPr/>
        </p:nvSpPr>
        <p:spPr>
          <a:xfrm>
            <a:off x="10234126" y="1"/>
            <a:ext cx="1957875" cy="889202"/>
          </a:xfrm>
          <a:custGeom>
            <a:avLst/>
            <a:gdLst/>
            <a:ahLst/>
            <a:cxnLst/>
            <a:rect l="l" t="t" r="r" b="b"/>
            <a:pathLst>
              <a:path w="2936813" h="1333803">
                <a:moveTo>
                  <a:pt x="0" y="0"/>
                </a:moveTo>
                <a:lnTo>
                  <a:pt x="2936813" y="0"/>
                </a:lnTo>
                <a:lnTo>
                  <a:pt x="2936813" y="1333803"/>
                </a:lnTo>
                <a:lnTo>
                  <a:pt x="0" y="1333803"/>
                </a:lnTo>
                <a:lnTo>
                  <a:pt x="0" y="0"/>
                </a:lnTo>
                <a:close/>
              </a:path>
            </a:pathLst>
          </a:custGeom>
          <a:blipFill>
            <a:blip r:embed="rId4"/>
            <a:stretch>
              <a:fillRect/>
            </a:stretch>
          </a:blip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
        <p:nvSpPr>
          <p:cNvPr id="12" name="TextBox 12">
            <a:extLst>
              <a:ext uri="{FF2B5EF4-FFF2-40B4-BE49-F238E27FC236}">
                <a16:creationId xmlns:a16="http://schemas.microsoft.com/office/drawing/2014/main" id="{4254A094-9EE0-0CD2-8D77-D8A647F4C675}"/>
              </a:ext>
            </a:extLst>
          </p:cNvPr>
          <p:cNvSpPr txBox="1"/>
          <p:nvPr/>
        </p:nvSpPr>
        <p:spPr>
          <a:xfrm>
            <a:off x="5123828" y="1184478"/>
            <a:ext cx="7019423" cy="555440"/>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ts val="4266"/>
              </a:lnSpc>
            </a:pPr>
            <a:r>
              <a:rPr lang="en-GB" sz="3750" b="1" noProof="0" dirty="0">
                <a:solidFill>
                  <a:srgbClr val="7413DC"/>
                </a:solidFill>
                <a:latin typeface="Nunito Sans Black"/>
                <a:ea typeface="Nunito Sans 1 Heavy"/>
                <a:cs typeface="Nunito Sans 1 Heavy"/>
                <a:sym typeface="Nunito Sans 1 Heavy"/>
              </a:rPr>
              <a:t>Recruitment Toolkit</a:t>
            </a:r>
            <a:endParaRPr lang="en-GB" sz="3750" b="1" noProof="0" dirty="0">
              <a:solidFill>
                <a:srgbClr val="7413DC"/>
              </a:solidFill>
              <a:latin typeface="Nunito Sans Black"/>
              <a:ea typeface="Nunito Sans 1 Heavy"/>
              <a:cs typeface="Nunito Sans 1 Heavy"/>
            </a:endParaRPr>
          </a:p>
        </p:txBody>
      </p:sp>
      <p:sp>
        <p:nvSpPr>
          <p:cNvPr id="13" name="TextBox 13">
            <a:extLst>
              <a:ext uri="{FF2B5EF4-FFF2-40B4-BE49-F238E27FC236}">
                <a16:creationId xmlns:a16="http://schemas.microsoft.com/office/drawing/2014/main" id="{E73E62EE-34A3-3FA9-B8BB-29F52B1C2161}"/>
              </a:ext>
            </a:extLst>
          </p:cNvPr>
          <p:cNvSpPr txBox="1"/>
          <p:nvPr/>
        </p:nvSpPr>
        <p:spPr>
          <a:xfrm>
            <a:off x="5123828" y="1821446"/>
            <a:ext cx="6616857" cy="3836948"/>
          </a:xfrm>
          <a:prstGeom prst="rect">
            <a:avLst/>
          </a:prstGeom>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lnSpc>
                <a:spcPts val="2893"/>
              </a:lnSpc>
            </a:pPr>
            <a:r>
              <a:rPr lang="en-GB" sz="2400" b="1" noProof="0" dirty="0">
                <a:solidFill>
                  <a:srgbClr val="000000"/>
                </a:solidFill>
                <a:latin typeface="Nunito Sans"/>
                <a:ea typeface="Nunito Sans 2 Bold"/>
                <a:cs typeface="Nunito Sans 2 Bold"/>
                <a:sym typeface="Nunito Sans 2 Bold"/>
              </a:rPr>
              <a:t>Ready-made ideas to recruit young people &amp; volunteers including:</a:t>
            </a:r>
            <a:endParaRPr lang="en-GB" sz="2400" b="1" noProof="0" dirty="0">
              <a:solidFill>
                <a:srgbClr val="000000"/>
              </a:solidFill>
              <a:latin typeface="Nunito Sans"/>
              <a:ea typeface="Nunito Sans 2 Bold"/>
              <a:cs typeface="Nunito Sans 2 Bold"/>
            </a:endParaRPr>
          </a:p>
          <a:p>
            <a:pPr algn="l">
              <a:lnSpc>
                <a:spcPts val="1033"/>
              </a:lnSpc>
            </a:pPr>
            <a:endParaRPr lang="en-GB" sz="2400" b="1" noProof="0" dirty="0">
              <a:solidFill>
                <a:srgbClr val="000000"/>
              </a:solidFill>
              <a:latin typeface="Nunito Sans"/>
              <a:ea typeface="Nunito Sans 2 Bold"/>
              <a:cs typeface="Nunito Sans 2 Bold"/>
            </a:endParaRPr>
          </a:p>
          <a:p>
            <a:pPr marL="445770" lvl="1" indent="-222885">
              <a:lnSpc>
                <a:spcPts val="2893"/>
              </a:lnSpc>
              <a:buFont typeface="Arial"/>
              <a:buChar char="•"/>
            </a:pPr>
            <a:r>
              <a:rPr lang="en-GB" sz="2400" noProof="0" dirty="0">
                <a:solidFill>
                  <a:srgbClr val="000000"/>
                </a:solidFill>
                <a:latin typeface="Nunito Sans"/>
                <a:ea typeface="Nunito Sans 2"/>
                <a:cs typeface="Nunito Sans 2"/>
              </a:rPr>
              <a:t>Open events</a:t>
            </a:r>
            <a:endParaRPr lang="en-GB" sz="2400" noProof="0" dirty="0">
              <a:solidFill>
                <a:srgbClr val="000000"/>
              </a:solidFill>
              <a:latin typeface="Nunito Sans"/>
              <a:ea typeface="Nunito Sans 2"/>
              <a:cs typeface="Nunito Sans 2"/>
              <a:sym typeface="Nunito Sans 2"/>
            </a:endParaRPr>
          </a:p>
          <a:p>
            <a:pPr marL="445770" lvl="1" indent="-222885">
              <a:lnSpc>
                <a:spcPts val="2893"/>
              </a:lnSpc>
              <a:buFont typeface="Arial"/>
              <a:buChar char="•"/>
            </a:pPr>
            <a:r>
              <a:rPr lang="en-GB" sz="2400" noProof="0" dirty="0">
                <a:solidFill>
                  <a:srgbClr val="000000"/>
                </a:solidFill>
                <a:latin typeface="Nunito Sans"/>
                <a:ea typeface="Nunito Sans 2"/>
                <a:cs typeface="Nunito Sans 2"/>
                <a:sym typeface="Nunito Sans 2"/>
              </a:rPr>
              <a:t>Four Week Challenge </a:t>
            </a:r>
            <a:endParaRPr lang="en-GB" sz="2400" noProof="0" dirty="0">
              <a:solidFill>
                <a:srgbClr val="000000"/>
              </a:solidFill>
              <a:latin typeface="Nunito Sans"/>
              <a:ea typeface="Nunito Sans 2"/>
              <a:cs typeface="Nunito Sans 2"/>
            </a:endParaRPr>
          </a:p>
          <a:p>
            <a:pPr marL="445770" lvl="1" indent="-222885">
              <a:lnSpc>
                <a:spcPts val="2893"/>
              </a:lnSpc>
              <a:buFont typeface="Arial"/>
              <a:buChar char="•"/>
            </a:pPr>
            <a:r>
              <a:rPr lang="en-GB" sz="2400" dirty="0">
                <a:solidFill>
                  <a:srgbClr val="000000"/>
                </a:solidFill>
                <a:latin typeface="Nunito Sans"/>
                <a:ea typeface="Nunito Sans 2"/>
                <a:cs typeface="Nunito Sans 2"/>
                <a:sym typeface="Nunito Sans 2"/>
              </a:rPr>
              <a:t>Rotas and surveys</a:t>
            </a:r>
            <a:endParaRPr lang="en-GB" sz="2400" noProof="0" dirty="0">
              <a:solidFill>
                <a:srgbClr val="000000"/>
              </a:solidFill>
              <a:latin typeface="Nunito Sans"/>
              <a:ea typeface="Nunito Sans 2"/>
              <a:cs typeface="Nunito Sans 2"/>
            </a:endParaRPr>
          </a:p>
          <a:p>
            <a:pPr marL="445770" lvl="1" indent="-222885">
              <a:lnSpc>
                <a:spcPts val="2893"/>
              </a:lnSpc>
              <a:buFont typeface="Arial"/>
              <a:buChar char="•"/>
            </a:pPr>
            <a:r>
              <a:rPr lang="en-GB" sz="2400" noProof="0" dirty="0">
                <a:solidFill>
                  <a:srgbClr val="000000"/>
                </a:solidFill>
                <a:latin typeface="Nunito Sans"/>
                <a:ea typeface="Nunito Sans 2"/>
                <a:cs typeface="Nunito Sans 2"/>
                <a:sym typeface="Nunito Sans 2"/>
              </a:rPr>
              <a:t>Name generation</a:t>
            </a:r>
          </a:p>
          <a:p>
            <a:pPr marL="445770" lvl="1" indent="-222885">
              <a:buFont typeface="Arial,Sans-Serif"/>
              <a:buChar char="•"/>
            </a:pPr>
            <a:r>
              <a:rPr lang="en-GB" sz="2400" dirty="0">
                <a:solidFill>
                  <a:srgbClr val="000000"/>
                </a:solidFill>
                <a:latin typeface="Nunito Sans"/>
              </a:rPr>
              <a:t>Working with local businesses</a:t>
            </a:r>
          </a:p>
          <a:p>
            <a:pPr marL="445770" lvl="1" indent="-222885">
              <a:buFont typeface="Arial,Sans-Serif"/>
              <a:buChar char="•"/>
            </a:pPr>
            <a:r>
              <a:rPr lang="en-GB" sz="2400" dirty="0">
                <a:solidFill>
                  <a:srgbClr val="000000"/>
                </a:solidFill>
                <a:latin typeface="Nunito Sans"/>
              </a:rPr>
              <a:t>Making the most of family camps</a:t>
            </a:r>
          </a:p>
          <a:p>
            <a:pPr marL="445770" lvl="1" indent="-222885">
              <a:buFont typeface="Arial,Sans-Serif"/>
              <a:buChar char="•"/>
            </a:pPr>
            <a:r>
              <a:rPr lang="en-GB" sz="2400" dirty="0">
                <a:solidFill>
                  <a:srgbClr val="000000"/>
                </a:solidFill>
                <a:latin typeface="Nunito Sans"/>
              </a:rPr>
              <a:t>Group get-togethers</a:t>
            </a:r>
          </a:p>
          <a:p>
            <a:pPr marL="445770" lvl="1" indent="-222885">
              <a:buFont typeface="Arial,Sans-Serif"/>
              <a:buChar char="•"/>
            </a:pPr>
            <a:r>
              <a:rPr lang="en-GB" sz="2400" dirty="0">
                <a:solidFill>
                  <a:srgbClr val="000000"/>
                </a:solidFill>
                <a:latin typeface="Nunito Sans"/>
              </a:rPr>
              <a:t>Working with schools</a:t>
            </a:r>
            <a:endParaRPr lang="en-GB" dirty="0"/>
          </a:p>
        </p:txBody>
      </p:sp>
      <p:sp>
        <p:nvSpPr>
          <p:cNvPr id="8" name="Freeform 10">
            <a:extLst>
              <a:ext uri="{FF2B5EF4-FFF2-40B4-BE49-F238E27FC236}">
                <a16:creationId xmlns:a16="http://schemas.microsoft.com/office/drawing/2014/main" id="{C96BFA66-3C70-7262-4E8E-8386B58C7CF7}"/>
              </a:ext>
            </a:extLst>
          </p:cNvPr>
          <p:cNvSpPr/>
          <p:nvPr/>
        </p:nvSpPr>
        <p:spPr>
          <a:xfrm>
            <a:off x="595501" y="1174628"/>
            <a:ext cx="4414500" cy="4414500"/>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FFE627"/>
          </a:solidFill>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800" noProof="0" dirty="0"/>
          </a:p>
        </p:txBody>
      </p:sp>
    </p:spTree>
    <p:extLst>
      <p:ext uri="{BB962C8B-B14F-4D97-AF65-F5344CB8AC3E}">
        <p14:creationId xmlns:p14="http://schemas.microsoft.com/office/powerpoint/2010/main" val="3871252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926541" y="0"/>
            <a:ext cx="6268232" cy="6858000"/>
          </a:xfrm>
          <a:custGeom>
            <a:avLst/>
            <a:gdLst/>
            <a:ahLst/>
            <a:cxnLst/>
            <a:rect l="l" t="t" r="r" b="b"/>
            <a:pathLst>
              <a:path w="9843135" h="10883900">
                <a:moveTo>
                  <a:pt x="9842632" y="0"/>
                </a:moveTo>
                <a:lnTo>
                  <a:pt x="0" y="0"/>
                </a:lnTo>
                <a:lnTo>
                  <a:pt x="0" y="10883469"/>
                </a:lnTo>
                <a:lnTo>
                  <a:pt x="9842632" y="10883469"/>
                </a:lnTo>
                <a:lnTo>
                  <a:pt x="9842632" y="0"/>
                </a:lnTo>
                <a:close/>
              </a:path>
            </a:pathLst>
          </a:custGeom>
          <a:solidFill>
            <a:srgbClr val="1F5B41"/>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4" name="object 4"/>
          <p:cNvSpPr/>
          <p:nvPr/>
        </p:nvSpPr>
        <p:spPr>
          <a:xfrm>
            <a:off x="10933661" y="24638"/>
            <a:ext cx="1233362" cy="1850235"/>
          </a:xfrm>
          <a:custGeom>
            <a:avLst/>
            <a:gdLst/>
            <a:ahLst/>
            <a:cxnLst/>
            <a:rect l="l" t="t" r="r" b="b"/>
            <a:pathLst>
              <a:path w="2033905" h="3051175">
                <a:moveTo>
                  <a:pt x="1009459" y="510984"/>
                </a:moveTo>
                <a:lnTo>
                  <a:pt x="1007148" y="462368"/>
                </a:lnTo>
                <a:lnTo>
                  <a:pt x="1000366" y="415074"/>
                </a:lnTo>
                <a:lnTo>
                  <a:pt x="989304" y="369290"/>
                </a:lnTo>
                <a:lnTo>
                  <a:pt x="974191" y="325234"/>
                </a:lnTo>
                <a:lnTo>
                  <a:pt x="955230" y="283121"/>
                </a:lnTo>
                <a:lnTo>
                  <a:pt x="932624" y="243166"/>
                </a:lnTo>
                <a:lnTo>
                  <a:pt x="906614" y="205574"/>
                </a:lnTo>
                <a:lnTo>
                  <a:pt x="877379" y="170561"/>
                </a:lnTo>
                <a:lnTo>
                  <a:pt x="845146" y="138328"/>
                </a:lnTo>
                <a:lnTo>
                  <a:pt x="810133" y="109105"/>
                </a:lnTo>
                <a:lnTo>
                  <a:pt x="772541" y="83083"/>
                </a:lnTo>
                <a:lnTo>
                  <a:pt x="732586" y="60490"/>
                </a:lnTo>
                <a:lnTo>
                  <a:pt x="690473" y="41529"/>
                </a:lnTo>
                <a:lnTo>
                  <a:pt x="646430" y="26416"/>
                </a:lnTo>
                <a:lnTo>
                  <a:pt x="600646" y="15354"/>
                </a:lnTo>
                <a:lnTo>
                  <a:pt x="553339" y="8559"/>
                </a:lnTo>
                <a:lnTo>
                  <a:pt x="504736" y="6248"/>
                </a:lnTo>
                <a:lnTo>
                  <a:pt x="456120" y="8559"/>
                </a:lnTo>
                <a:lnTo>
                  <a:pt x="408825" y="15354"/>
                </a:lnTo>
                <a:lnTo>
                  <a:pt x="363042" y="26416"/>
                </a:lnTo>
                <a:lnTo>
                  <a:pt x="318985" y="41529"/>
                </a:lnTo>
                <a:lnTo>
                  <a:pt x="276872" y="60490"/>
                </a:lnTo>
                <a:lnTo>
                  <a:pt x="236918" y="83083"/>
                </a:lnTo>
                <a:lnTo>
                  <a:pt x="199326" y="109105"/>
                </a:lnTo>
                <a:lnTo>
                  <a:pt x="164312" y="138328"/>
                </a:lnTo>
                <a:lnTo>
                  <a:pt x="132080" y="170561"/>
                </a:lnTo>
                <a:lnTo>
                  <a:pt x="102844" y="205574"/>
                </a:lnTo>
                <a:lnTo>
                  <a:pt x="76835" y="243166"/>
                </a:lnTo>
                <a:lnTo>
                  <a:pt x="54241" y="283121"/>
                </a:lnTo>
                <a:lnTo>
                  <a:pt x="35267" y="325234"/>
                </a:lnTo>
                <a:lnTo>
                  <a:pt x="20154" y="369290"/>
                </a:lnTo>
                <a:lnTo>
                  <a:pt x="9093" y="415074"/>
                </a:lnTo>
                <a:lnTo>
                  <a:pt x="2311" y="462368"/>
                </a:lnTo>
                <a:lnTo>
                  <a:pt x="0" y="510984"/>
                </a:lnTo>
                <a:lnTo>
                  <a:pt x="2311" y="559587"/>
                </a:lnTo>
                <a:lnTo>
                  <a:pt x="9093" y="606894"/>
                </a:lnTo>
                <a:lnTo>
                  <a:pt x="20154" y="652678"/>
                </a:lnTo>
                <a:lnTo>
                  <a:pt x="35267" y="696722"/>
                </a:lnTo>
                <a:lnTo>
                  <a:pt x="54241" y="738835"/>
                </a:lnTo>
                <a:lnTo>
                  <a:pt x="76835" y="778789"/>
                </a:lnTo>
                <a:lnTo>
                  <a:pt x="102844" y="816381"/>
                </a:lnTo>
                <a:lnTo>
                  <a:pt x="132080" y="851395"/>
                </a:lnTo>
                <a:lnTo>
                  <a:pt x="164312" y="883627"/>
                </a:lnTo>
                <a:lnTo>
                  <a:pt x="199326" y="912863"/>
                </a:lnTo>
                <a:lnTo>
                  <a:pt x="236918" y="938872"/>
                </a:lnTo>
                <a:lnTo>
                  <a:pt x="276872" y="961466"/>
                </a:lnTo>
                <a:lnTo>
                  <a:pt x="318985" y="980427"/>
                </a:lnTo>
                <a:lnTo>
                  <a:pt x="363042" y="995553"/>
                </a:lnTo>
                <a:lnTo>
                  <a:pt x="408825" y="1006602"/>
                </a:lnTo>
                <a:lnTo>
                  <a:pt x="456120" y="1013396"/>
                </a:lnTo>
                <a:lnTo>
                  <a:pt x="504736" y="1015707"/>
                </a:lnTo>
                <a:lnTo>
                  <a:pt x="553339" y="1013396"/>
                </a:lnTo>
                <a:lnTo>
                  <a:pt x="600646" y="1006602"/>
                </a:lnTo>
                <a:lnTo>
                  <a:pt x="646430" y="995553"/>
                </a:lnTo>
                <a:lnTo>
                  <a:pt x="690473" y="980427"/>
                </a:lnTo>
                <a:lnTo>
                  <a:pt x="732586" y="961466"/>
                </a:lnTo>
                <a:lnTo>
                  <a:pt x="772541" y="938872"/>
                </a:lnTo>
                <a:lnTo>
                  <a:pt x="810133" y="912863"/>
                </a:lnTo>
                <a:lnTo>
                  <a:pt x="845146" y="883627"/>
                </a:lnTo>
                <a:lnTo>
                  <a:pt x="877379" y="851395"/>
                </a:lnTo>
                <a:lnTo>
                  <a:pt x="906614" y="816381"/>
                </a:lnTo>
                <a:lnTo>
                  <a:pt x="932624" y="778789"/>
                </a:lnTo>
                <a:lnTo>
                  <a:pt x="955230" y="738835"/>
                </a:lnTo>
                <a:lnTo>
                  <a:pt x="974191" y="696722"/>
                </a:lnTo>
                <a:lnTo>
                  <a:pt x="989304" y="652678"/>
                </a:lnTo>
                <a:lnTo>
                  <a:pt x="1000366" y="606894"/>
                </a:lnTo>
                <a:lnTo>
                  <a:pt x="1007148" y="559587"/>
                </a:lnTo>
                <a:lnTo>
                  <a:pt x="1009459" y="510984"/>
                </a:lnTo>
                <a:close/>
              </a:path>
              <a:path w="2033905" h="3051175">
                <a:moveTo>
                  <a:pt x="2033765" y="2546388"/>
                </a:moveTo>
                <a:lnTo>
                  <a:pt x="2031453" y="2497772"/>
                </a:lnTo>
                <a:lnTo>
                  <a:pt x="2024659" y="2450477"/>
                </a:lnTo>
                <a:lnTo>
                  <a:pt x="2013597" y="2404694"/>
                </a:lnTo>
                <a:lnTo>
                  <a:pt x="1998484" y="2360638"/>
                </a:lnTo>
                <a:lnTo>
                  <a:pt x="1979523" y="2318524"/>
                </a:lnTo>
                <a:lnTo>
                  <a:pt x="1956930" y="2278570"/>
                </a:lnTo>
                <a:lnTo>
                  <a:pt x="1930908" y="2240978"/>
                </a:lnTo>
                <a:lnTo>
                  <a:pt x="1901685" y="2205964"/>
                </a:lnTo>
                <a:lnTo>
                  <a:pt x="1869452" y="2173732"/>
                </a:lnTo>
                <a:lnTo>
                  <a:pt x="1834438" y="2144509"/>
                </a:lnTo>
                <a:lnTo>
                  <a:pt x="1796846" y="2118487"/>
                </a:lnTo>
                <a:lnTo>
                  <a:pt x="1756892" y="2095893"/>
                </a:lnTo>
                <a:lnTo>
                  <a:pt x="1714779" y="2076932"/>
                </a:lnTo>
                <a:lnTo>
                  <a:pt x="1670723" y="2061819"/>
                </a:lnTo>
                <a:lnTo>
                  <a:pt x="1624939" y="2050757"/>
                </a:lnTo>
                <a:lnTo>
                  <a:pt x="1577644" y="2043963"/>
                </a:lnTo>
                <a:lnTo>
                  <a:pt x="1529029" y="2041664"/>
                </a:lnTo>
                <a:lnTo>
                  <a:pt x="1480426" y="2043963"/>
                </a:lnTo>
                <a:lnTo>
                  <a:pt x="1433118" y="2050757"/>
                </a:lnTo>
                <a:lnTo>
                  <a:pt x="1387335" y="2061819"/>
                </a:lnTo>
                <a:lnTo>
                  <a:pt x="1343291" y="2076932"/>
                </a:lnTo>
                <a:lnTo>
                  <a:pt x="1301178" y="2095893"/>
                </a:lnTo>
                <a:lnTo>
                  <a:pt x="1261224" y="2118487"/>
                </a:lnTo>
                <a:lnTo>
                  <a:pt x="1223632" y="2144509"/>
                </a:lnTo>
                <a:lnTo>
                  <a:pt x="1188618" y="2173732"/>
                </a:lnTo>
                <a:lnTo>
                  <a:pt x="1156385" y="2205964"/>
                </a:lnTo>
                <a:lnTo>
                  <a:pt x="1127163" y="2240978"/>
                </a:lnTo>
                <a:lnTo>
                  <a:pt x="1101140" y="2278570"/>
                </a:lnTo>
                <a:lnTo>
                  <a:pt x="1078547" y="2318524"/>
                </a:lnTo>
                <a:lnTo>
                  <a:pt x="1059586" y="2360638"/>
                </a:lnTo>
                <a:lnTo>
                  <a:pt x="1044460" y="2404694"/>
                </a:lnTo>
                <a:lnTo>
                  <a:pt x="1033411" y="2450477"/>
                </a:lnTo>
                <a:lnTo>
                  <a:pt x="1026617" y="2497772"/>
                </a:lnTo>
                <a:lnTo>
                  <a:pt x="1024305" y="2546388"/>
                </a:lnTo>
                <a:lnTo>
                  <a:pt x="1026617" y="2594991"/>
                </a:lnTo>
                <a:lnTo>
                  <a:pt x="1033411" y="2642298"/>
                </a:lnTo>
                <a:lnTo>
                  <a:pt x="1044460" y="2688082"/>
                </a:lnTo>
                <a:lnTo>
                  <a:pt x="1059586" y="2732138"/>
                </a:lnTo>
                <a:lnTo>
                  <a:pt x="1078547" y="2774238"/>
                </a:lnTo>
                <a:lnTo>
                  <a:pt x="1101140" y="2814205"/>
                </a:lnTo>
                <a:lnTo>
                  <a:pt x="1127163" y="2851797"/>
                </a:lnTo>
                <a:lnTo>
                  <a:pt x="1156385" y="2886811"/>
                </a:lnTo>
                <a:lnTo>
                  <a:pt x="1188618" y="2919031"/>
                </a:lnTo>
                <a:lnTo>
                  <a:pt x="1223632" y="2948267"/>
                </a:lnTo>
                <a:lnTo>
                  <a:pt x="1261224" y="2974289"/>
                </a:lnTo>
                <a:lnTo>
                  <a:pt x="1301178" y="2996882"/>
                </a:lnTo>
                <a:lnTo>
                  <a:pt x="1343291" y="3015843"/>
                </a:lnTo>
                <a:lnTo>
                  <a:pt x="1387335" y="3030956"/>
                </a:lnTo>
                <a:lnTo>
                  <a:pt x="1433118" y="3042018"/>
                </a:lnTo>
                <a:lnTo>
                  <a:pt x="1480426" y="3048800"/>
                </a:lnTo>
                <a:lnTo>
                  <a:pt x="1529029" y="3051111"/>
                </a:lnTo>
                <a:lnTo>
                  <a:pt x="1577644" y="3048800"/>
                </a:lnTo>
                <a:lnTo>
                  <a:pt x="1624939" y="3042018"/>
                </a:lnTo>
                <a:lnTo>
                  <a:pt x="1670723" y="3030956"/>
                </a:lnTo>
                <a:lnTo>
                  <a:pt x="1714779" y="3015843"/>
                </a:lnTo>
                <a:lnTo>
                  <a:pt x="1756892" y="2996882"/>
                </a:lnTo>
                <a:lnTo>
                  <a:pt x="1796846" y="2974289"/>
                </a:lnTo>
                <a:lnTo>
                  <a:pt x="1834438" y="2948267"/>
                </a:lnTo>
                <a:lnTo>
                  <a:pt x="1869452" y="2919031"/>
                </a:lnTo>
                <a:lnTo>
                  <a:pt x="1901685" y="2886811"/>
                </a:lnTo>
                <a:lnTo>
                  <a:pt x="1930908" y="2851797"/>
                </a:lnTo>
                <a:lnTo>
                  <a:pt x="1956930" y="2814205"/>
                </a:lnTo>
                <a:lnTo>
                  <a:pt x="1979523" y="2774238"/>
                </a:lnTo>
                <a:lnTo>
                  <a:pt x="1998484" y="2732138"/>
                </a:lnTo>
                <a:lnTo>
                  <a:pt x="2013597" y="2688082"/>
                </a:lnTo>
                <a:lnTo>
                  <a:pt x="2024659" y="2642298"/>
                </a:lnTo>
                <a:lnTo>
                  <a:pt x="2031453" y="2594991"/>
                </a:lnTo>
                <a:lnTo>
                  <a:pt x="2033765" y="2546388"/>
                </a:lnTo>
                <a:close/>
              </a:path>
              <a:path w="2033905" h="3051175">
                <a:moveTo>
                  <a:pt x="2033765" y="1525562"/>
                </a:moveTo>
                <a:lnTo>
                  <a:pt x="2031453" y="1476946"/>
                </a:lnTo>
                <a:lnTo>
                  <a:pt x="2024659" y="1429651"/>
                </a:lnTo>
                <a:lnTo>
                  <a:pt x="2013597" y="1383868"/>
                </a:lnTo>
                <a:lnTo>
                  <a:pt x="1998484" y="1339811"/>
                </a:lnTo>
                <a:lnTo>
                  <a:pt x="1979523" y="1297698"/>
                </a:lnTo>
                <a:lnTo>
                  <a:pt x="1956930" y="1257744"/>
                </a:lnTo>
                <a:lnTo>
                  <a:pt x="1930908" y="1220152"/>
                </a:lnTo>
                <a:lnTo>
                  <a:pt x="1901685" y="1185138"/>
                </a:lnTo>
                <a:lnTo>
                  <a:pt x="1869452" y="1152906"/>
                </a:lnTo>
                <a:lnTo>
                  <a:pt x="1834438" y="1123683"/>
                </a:lnTo>
                <a:lnTo>
                  <a:pt x="1796846" y="1097661"/>
                </a:lnTo>
                <a:lnTo>
                  <a:pt x="1756892" y="1075067"/>
                </a:lnTo>
                <a:lnTo>
                  <a:pt x="1714779" y="1056106"/>
                </a:lnTo>
                <a:lnTo>
                  <a:pt x="1670723" y="1040993"/>
                </a:lnTo>
                <a:lnTo>
                  <a:pt x="1624939" y="1029931"/>
                </a:lnTo>
                <a:lnTo>
                  <a:pt x="1577644" y="1023137"/>
                </a:lnTo>
                <a:lnTo>
                  <a:pt x="1529029" y="1020826"/>
                </a:lnTo>
                <a:lnTo>
                  <a:pt x="1480426" y="1023137"/>
                </a:lnTo>
                <a:lnTo>
                  <a:pt x="1433118" y="1029931"/>
                </a:lnTo>
                <a:lnTo>
                  <a:pt x="1387335" y="1040993"/>
                </a:lnTo>
                <a:lnTo>
                  <a:pt x="1343291" y="1056106"/>
                </a:lnTo>
                <a:lnTo>
                  <a:pt x="1301178" y="1075067"/>
                </a:lnTo>
                <a:lnTo>
                  <a:pt x="1261224" y="1097661"/>
                </a:lnTo>
                <a:lnTo>
                  <a:pt x="1223632" y="1123683"/>
                </a:lnTo>
                <a:lnTo>
                  <a:pt x="1188618" y="1152906"/>
                </a:lnTo>
                <a:lnTo>
                  <a:pt x="1156385" y="1185138"/>
                </a:lnTo>
                <a:lnTo>
                  <a:pt x="1127163" y="1220152"/>
                </a:lnTo>
                <a:lnTo>
                  <a:pt x="1101140" y="1257744"/>
                </a:lnTo>
                <a:lnTo>
                  <a:pt x="1078547" y="1297698"/>
                </a:lnTo>
                <a:lnTo>
                  <a:pt x="1059586" y="1339811"/>
                </a:lnTo>
                <a:lnTo>
                  <a:pt x="1044460" y="1383868"/>
                </a:lnTo>
                <a:lnTo>
                  <a:pt x="1033411" y="1429651"/>
                </a:lnTo>
                <a:lnTo>
                  <a:pt x="1026617" y="1476946"/>
                </a:lnTo>
                <a:lnTo>
                  <a:pt x="1024305" y="1525562"/>
                </a:lnTo>
                <a:lnTo>
                  <a:pt x="1026617" y="1574165"/>
                </a:lnTo>
                <a:lnTo>
                  <a:pt x="1033411" y="1621472"/>
                </a:lnTo>
                <a:lnTo>
                  <a:pt x="1044460" y="1667256"/>
                </a:lnTo>
                <a:lnTo>
                  <a:pt x="1059586" y="1711299"/>
                </a:lnTo>
                <a:lnTo>
                  <a:pt x="1078547" y="1753412"/>
                </a:lnTo>
                <a:lnTo>
                  <a:pt x="1101140" y="1793367"/>
                </a:lnTo>
                <a:lnTo>
                  <a:pt x="1127163" y="1830959"/>
                </a:lnTo>
                <a:lnTo>
                  <a:pt x="1156385" y="1865985"/>
                </a:lnTo>
                <a:lnTo>
                  <a:pt x="1188618" y="1898205"/>
                </a:lnTo>
                <a:lnTo>
                  <a:pt x="1223632" y="1927440"/>
                </a:lnTo>
                <a:lnTo>
                  <a:pt x="1261224" y="1953450"/>
                </a:lnTo>
                <a:lnTo>
                  <a:pt x="1301178" y="1976043"/>
                </a:lnTo>
                <a:lnTo>
                  <a:pt x="1343291" y="1995004"/>
                </a:lnTo>
                <a:lnTo>
                  <a:pt x="1387335" y="2010130"/>
                </a:lnTo>
                <a:lnTo>
                  <a:pt x="1433118" y="2021179"/>
                </a:lnTo>
                <a:lnTo>
                  <a:pt x="1480426" y="2027974"/>
                </a:lnTo>
                <a:lnTo>
                  <a:pt x="1529029" y="2030285"/>
                </a:lnTo>
                <a:lnTo>
                  <a:pt x="1577644" y="2027974"/>
                </a:lnTo>
                <a:lnTo>
                  <a:pt x="1624939" y="2021179"/>
                </a:lnTo>
                <a:lnTo>
                  <a:pt x="1670723" y="2010130"/>
                </a:lnTo>
                <a:lnTo>
                  <a:pt x="1714779" y="1995004"/>
                </a:lnTo>
                <a:lnTo>
                  <a:pt x="1756892" y="1976043"/>
                </a:lnTo>
                <a:lnTo>
                  <a:pt x="1796846" y="1953450"/>
                </a:lnTo>
                <a:lnTo>
                  <a:pt x="1834438" y="1927440"/>
                </a:lnTo>
                <a:lnTo>
                  <a:pt x="1869452" y="1898205"/>
                </a:lnTo>
                <a:lnTo>
                  <a:pt x="1901685" y="1865985"/>
                </a:lnTo>
                <a:lnTo>
                  <a:pt x="1930908" y="1830959"/>
                </a:lnTo>
                <a:lnTo>
                  <a:pt x="1956930" y="1793367"/>
                </a:lnTo>
                <a:lnTo>
                  <a:pt x="1979523" y="1753412"/>
                </a:lnTo>
                <a:lnTo>
                  <a:pt x="1998484" y="1711299"/>
                </a:lnTo>
                <a:lnTo>
                  <a:pt x="2013597" y="1667256"/>
                </a:lnTo>
                <a:lnTo>
                  <a:pt x="2024659" y="1621472"/>
                </a:lnTo>
                <a:lnTo>
                  <a:pt x="2031453" y="1574165"/>
                </a:lnTo>
                <a:lnTo>
                  <a:pt x="2033765" y="1525562"/>
                </a:lnTo>
                <a:close/>
              </a:path>
              <a:path w="2033905" h="3051175">
                <a:moveTo>
                  <a:pt x="2033765" y="504723"/>
                </a:moveTo>
                <a:lnTo>
                  <a:pt x="2031453" y="456120"/>
                </a:lnTo>
                <a:lnTo>
                  <a:pt x="2024659" y="408813"/>
                </a:lnTo>
                <a:lnTo>
                  <a:pt x="2013597" y="363029"/>
                </a:lnTo>
                <a:lnTo>
                  <a:pt x="1998484" y="318985"/>
                </a:lnTo>
                <a:lnTo>
                  <a:pt x="1979523" y="276872"/>
                </a:lnTo>
                <a:lnTo>
                  <a:pt x="1956930" y="236918"/>
                </a:lnTo>
                <a:lnTo>
                  <a:pt x="1930908" y="199326"/>
                </a:lnTo>
                <a:lnTo>
                  <a:pt x="1901685" y="164299"/>
                </a:lnTo>
                <a:lnTo>
                  <a:pt x="1869452" y="132080"/>
                </a:lnTo>
                <a:lnTo>
                  <a:pt x="1834438" y="102844"/>
                </a:lnTo>
                <a:lnTo>
                  <a:pt x="1796846" y="76835"/>
                </a:lnTo>
                <a:lnTo>
                  <a:pt x="1756892" y="54229"/>
                </a:lnTo>
                <a:lnTo>
                  <a:pt x="1714779" y="35267"/>
                </a:lnTo>
                <a:lnTo>
                  <a:pt x="1670723" y="20154"/>
                </a:lnTo>
                <a:lnTo>
                  <a:pt x="1624939" y="9093"/>
                </a:lnTo>
                <a:lnTo>
                  <a:pt x="1577644" y="2311"/>
                </a:lnTo>
                <a:lnTo>
                  <a:pt x="1529029" y="0"/>
                </a:lnTo>
                <a:lnTo>
                  <a:pt x="1480426" y="2311"/>
                </a:lnTo>
                <a:lnTo>
                  <a:pt x="1433118" y="9093"/>
                </a:lnTo>
                <a:lnTo>
                  <a:pt x="1387335" y="20154"/>
                </a:lnTo>
                <a:lnTo>
                  <a:pt x="1343291" y="35267"/>
                </a:lnTo>
                <a:lnTo>
                  <a:pt x="1301178" y="54229"/>
                </a:lnTo>
                <a:lnTo>
                  <a:pt x="1261224" y="76835"/>
                </a:lnTo>
                <a:lnTo>
                  <a:pt x="1223632" y="102844"/>
                </a:lnTo>
                <a:lnTo>
                  <a:pt x="1188618" y="132080"/>
                </a:lnTo>
                <a:lnTo>
                  <a:pt x="1156385" y="164299"/>
                </a:lnTo>
                <a:lnTo>
                  <a:pt x="1127163" y="199326"/>
                </a:lnTo>
                <a:lnTo>
                  <a:pt x="1101140" y="236918"/>
                </a:lnTo>
                <a:lnTo>
                  <a:pt x="1078547" y="276872"/>
                </a:lnTo>
                <a:lnTo>
                  <a:pt x="1059586" y="318985"/>
                </a:lnTo>
                <a:lnTo>
                  <a:pt x="1044460" y="363029"/>
                </a:lnTo>
                <a:lnTo>
                  <a:pt x="1033411" y="408813"/>
                </a:lnTo>
                <a:lnTo>
                  <a:pt x="1026617" y="456120"/>
                </a:lnTo>
                <a:lnTo>
                  <a:pt x="1024305" y="504723"/>
                </a:lnTo>
                <a:lnTo>
                  <a:pt x="1026617" y="553326"/>
                </a:lnTo>
                <a:lnTo>
                  <a:pt x="1033411" y="600633"/>
                </a:lnTo>
                <a:lnTo>
                  <a:pt x="1044460" y="646417"/>
                </a:lnTo>
                <a:lnTo>
                  <a:pt x="1059586" y="690473"/>
                </a:lnTo>
                <a:lnTo>
                  <a:pt x="1078547" y="732586"/>
                </a:lnTo>
                <a:lnTo>
                  <a:pt x="1101140" y="772541"/>
                </a:lnTo>
                <a:lnTo>
                  <a:pt x="1127163" y="810133"/>
                </a:lnTo>
                <a:lnTo>
                  <a:pt x="1156385" y="845146"/>
                </a:lnTo>
                <a:lnTo>
                  <a:pt x="1188618" y="877379"/>
                </a:lnTo>
                <a:lnTo>
                  <a:pt x="1223632" y="906602"/>
                </a:lnTo>
                <a:lnTo>
                  <a:pt x="1261224" y="932624"/>
                </a:lnTo>
                <a:lnTo>
                  <a:pt x="1301178" y="955217"/>
                </a:lnTo>
                <a:lnTo>
                  <a:pt x="1343291" y="974178"/>
                </a:lnTo>
                <a:lnTo>
                  <a:pt x="1387335" y="989304"/>
                </a:lnTo>
                <a:lnTo>
                  <a:pt x="1433118" y="1000366"/>
                </a:lnTo>
                <a:lnTo>
                  <a:pt x="1480426" y="1007148"/>
                </a:lnTo>
                <a:lnTo>
                  <a:pt x="1529029" y="1009459"/>
                </a:lnTo>
                <a:lnTo>
                  <a:pt x="1577644" y="1007148"/>
                </a:lnTo>
                <a:lnTo>
                  <a:pt x="1624939" y="1000366"/>
                </a:lnTo>
                <a:lnTo>
                  <a:pt x="1670723" y="989304"/>
                </a:lnTo>
                <a:lnTo>
                  <a:pt x="1714779" y="974178"/>
                </a:lnTo>
                <a:lnTo>
                  <a:pt x="1756892" y="955217"/>
                </a:lnTo>
                <a:lnTo>
                  <a:pt x="1796846" y="932624"/>
                </a:lnTo>
                <a:lnTo>
                  <a:pt x="1834438" y="906602"/>
                </a:lnTo>
                <a:lnTo>
                  <a:pt x="1869452" y="877379"/>
                </a:lnTo>
                <a:lnTo>
                  <a:pt x="1901685" y="845146"/>
                </a:lnTo>
                <a:lnTo>
                  <a:pt x="1930908" y="810133"/>
                </a:lnTo>
                <a:lnTo>
                  <a:pt x="1956930" y="772541"/>
                </a:lnTo>
                <a:lnTo>
                  <a:pt x="1979523" y="732586"/>
                </a:lnTo>
                <a:lnTo>
                  <a:pt x="1998484" y="690473"/>
                </a:lnTo>
                <a:lnTo>
                  <a:pt x="2013597" y="646417"/>
                </a:lnTo>
                <a:lnTo>
                  <a:pt x="2024659" y="600633"/>
                </a:lnTo>
                <a:lnTo>
                  <a:pt x="2031453" y="553326"/>
                </a:lnTo>
                <a:lnTo>
                  <a:pt x="2033765" y="504723"/>
                </a:lnTo>
                <a:close/>
              </a:path>
            </a:pathLst>
          </a:custGeom>
          <a:solidFill>
            <a:srgbClr val="FF912A"/>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5" name="object 5"/>
          <p:cNvSpPr/>
          <p:nvPr/>
        </p:nvSpPr>
        <p:spPr>
          <a:xfrm>
            <a:off x="9618033" y="6146111"/>
            <a:ext cx="991541" cy="315753"/>
          </a:xfrm>
          <a:custGeom>
            <a:avLst/>
            <a:gdLst/>
            <a:ahLst/>
            <a:cxnLst/>
            <a:rect l="l" t="t" r="r" b="b"/>
            <a:pathLst>
              <a:path w="1635125" h="520700">
                <a:moveTo>
                  <a:pt x="399097" y="360921"/>
                </a:moveTo>
                <a:lnTo>
                  <a:pt x="392290" y="313994"/>
                </a:lnTo>
                <a:lnTo>
                  <a:pt x="372275" y="277380"/>
                </a:lnTo>
                <a:lnTo>
                  <a:pt x="339661" y="249085"/>
                </a:lnTo>
                <a:lnTo>
                  <a:pt x="295097" y="227164"/>
                </a:lnTo>
                <a:lnTo>
                  <a:pt x="239179" y="209626"/>
                </a:lnTo>
                <a:lnTo>
                  <a:pt x="185407" y="194525"/>
                </a:lnTo>
                <a:lnTo>
                  <a:pt x="152095" y="180555"/>
                </a:lnTo>
                <a:lnTo>
                  <a:pt x="135140" y="164566"/>
                </a:lnTo>
                <a:lnTo>
                  <a:pt x="130403" y="143357"/>
                </a:lnTo>
                <a:lnTo>
                  <a:pt x="130403" y="141922"/>
                </a:lnTo>
                <a:lnTo>
                  <a:pt x="134556" y="124714"/>
                </a:lnTo>
                <a:lnTo>
                  <a:pt x="146875" y="110756"/>
                </a:lnTo>
                <a:lnTo>
                  <a:pt x="167170" y="101396"/>
                </a:lnTo>
                <a:lnTo>
                  <a:pt x="195224" y="97967"/>
                </a:lnTo>
                <a:lnTo>
                  <a:pt x="227368" y="101384"/>
                </a:lnTo>
                <a:lnTo>
                  <a:pt x="259981" y="111213"/>
                </a:lnTo>
                <a:lnTo>
                  <a:pt x="293001" y="126847"/>
                </a:lnTo>
                <a:lnTo>
                  <a:pt x="326351" y="147688"/>
                </a:lnTo>
                <a:lnTo>
                  <a:pt x="383997" y="64122"/>
                </a:lnTo>
                <a:lnTo>
                  <a:pt x="343471" y="36766"/>
                </a:lnTo>
                <a:lnTo>
                  <a:pt x="298704" y="16649"/>
                </a:lnTo>
                <a:lnTo>
                  <a:pt x="249745" y="4241"/>
                </a:lnTo>
                <a:lnTo>
                  <a:pt x="196684" y="0"/>
                </a:lnTo>
                <a:lnTo>
                  <a:pt x="147828" y="4902"/>
                </a:lnTo>
                <a:lnTo>
                  <a:pt x="105130" y="19075"/>
                </a:lnTo>
                <a:lnTo>
                  <a:pt x="69786" y="41694"/>
                </a:lnTo>
                <a:lnTo>
                  <a:pt x="43027" y="71932"/>
                </a:lnTo>
                <a:lnTo>
                  <a:pt x="26085" y="108978"/>
                </a:lnTo>
                <a:lnTo>
                  <a:pt x="20154" y="152006"/>
                </a:lnTo>
                <a:lnTo>
                  <a:pt x="20154" y="153441"/>
                </a:lnTo>
                <a:lnTo>
                  <a:pt x="27787" y="205447"/>
                </a:lnTo>
                <a:lnTo>
                  <a:pt x="49745" y="243509"/>
                </a:lnTo>
                <a:lnTo>
                  <a:pt x="84582" y="270979"/>
                </a:lnTo>
                <a:lnTo>
                  <a:pt x="130911" y="291236"/>
                </a:lnTo>
                <a:lnTo>
                  <a:pt x="187299" y="307619"/>
                </a:lnTo>
                <a:lnTo>
                  <a:pt x="238734" y="322795"/>
                </a:lnTo>
                <a:lnTo>
                  <a:pt x="269709" y="337235"/>
                </a:lnTo>
                <a:lnTo>
                  <a:pt x="284873" y="352894"/>
                </a:lnTo>
                <a:lnTo>
                  <a:pt x="288899" y="371729"/>
                </a:lnTo>
                <a:lnTo>
                  <a:pt x="288899" y="373176"/>
                </a:lnTo>
                <a:lnTo>
                  <a:pt x="283908" y="393065"/>
                </a:lnTo>
                <a:lnTo>
                  <a:pt x="269532" y="408025"/>
                </a:lnTo>
                <a:lnTo>
                  <a:pt x="246634" y="417449"/>
                </a:lnTo>
                <a:lnTo>
                  <a:pt x="216128" y="420725"/>
                </a:lnTo>
                <a:lnTo>
                  <a:pt x="174675" y="416420"/>
                </a:lnTo>
                <a:lnTo>
                  <a:pt x="136258" y="404152"/>
                </a:lnTo>
                <a:lnTo>
                  <a:pt x="100139" y="384860"/>
                </a:lnTo>
                <a:lnTo>
                  <a:pt x="65557" y="359486"/>
                </a:lnTo>
                <a:lnTo>
                  <a:pt x="0" y="438010"/>
                </a:lnTo>
                <a:lnTo>
                  <a:pt x="38163" y="467144"/>
                </a:lnTo>
                <a:lnTo>
                  <a:pt x="79463" y="489750"/>
                </a:lnTo>
                <a:lnTo>
                  <a:pt x="123088" y="505853"/>
                </a:lnTo>
                <a:lnTo>
                  <a:pt x="168198" y="515493"/>
                </a:lnTo>
                <a:lnTo>
                  <a:pt x="213969" y="518693"/>
                </a:lnTo>
                <a:lnTo>
                  <a:pt x="265455" y="514070"/>
                </a:lnTo>
                <a:lnTo>
                  <a:pt x="310311" y="500418"/>
                </a:lnTo>
                <a:lnTo>
                  <a:pt x="347332" y="478078"/>
                </a:lnTo>
                <a:lnTo>
                  <a:pt x="375272" y="447395"/>
                </a:lnTo>
                <a:lnTo>
                  <a:pt x="392938" y="408724"/>
                </a:lnTo>
                <a:lnTo>
                  <a:pt x="399097" y="362369"/>
                </a:lnTo>
                <a:lnTo>
                  <a:pt x="399097" y="360921"/>
                </a:lnTo>
                <a:close/>
              </a:path>
              <a:path w="1635125" h="520700">
                <a:moveTo>
                  <a:pt x="799261" y="449541"/>
                </a:moveTo>
                <a:lnTo>
                  <a:pt x="735152" y="384708"/>
                </a:lnTo>
                <a:lnTo>
                  <a:pt x="715238" y="401764"/>
                </a:lnTo>
                <a:lnTo>
                  <a:pt x="694639" y="414693"/>
                </a:lnTo>
                <a:lnTo>
                  <a:pt x="672147" y="422897"/>
                </a:lnTo>
                <a:lnTo>
                  <a:pt x="646531" y="425767"/>
                </a:lnTo>
                <a:lnTo>
                  <a:pt x="605993" y="417410"/>
                </a:lnTo>
                <a:lnTo>
                  <a:pt x="575119" y="394601"/>
                </a:lnTo>
                <a:lnTo>
                  <a:pt x="555459" y="360718"/>
                </a:lnTo>
                <a:lnTo>
                  <a:pt x="548563" y="319138"/>
                </a:lnTo>
                <a:lnTo>
                  <a:pt x="548563" y="317690"/>
                </a:lnTo>
                <a:lnTo>
                  <a:pt x="555498" y="277253"/>
                </a:lnTo>
                <a:lnTo>
                  <a:pt x="574852" y="243763"/>
                </a:lnTo>
                <a:lnTo>
                  <a:pt x="604481" y="220941"/>
                </a:lnTo>
                <a:lnTo>
                  <a:pt x="642226" y="212509"/>
                </a:lnTo>
                <a:lnTo>
                  <a:pt x="668934" y="215506"/>
                </a:lnTo>
                <a:lnTo>
                  <a:pt x="691578" y="224040"/>
                </a:lnTo>
                <a:lnTo>
                  <a:pt x="711517" y="237439"/>
                </a:lnTo>
                <a:lnTo>
                  <a:pt x="730123" y="255028"/>
                </a:lnTo>
                <a:lnTo>
                  <a:pt x="797128" y="182981"/>
                </a:lnTo>
                <a:lnTo>
                  <a:pt x="768070" y="155829"/>
                </a:lnTo>
                <a:lnTo>
                  <a:pt x="733818" y="135432"/>
                </a:lnTo>
                <a:lnTo>
                  <a:pt x="692658" y="122593"/>
                </a:lnTo>
                <a:lnTo>
                  <a:pt x="642924" y="118135"/>
                </a:lnTo>
                <a:lnTo>
                  <a:pt x="594512" y="123494"/>
                </a:lnTo>
                <a:lnTo>
                  <a:pt x="551129" y="138709"/>
                </a:lnTo>
                <a:lnTo>
                  <a:pt x="513651" y="162547"/>
                </a:lnTo>
                <a:lnTo>
                  <a:pt x="482968" y="193751"/>
                </a:lnTo>
                <a:lnTo>
                  <a:pt x="459955" y="231089"/>
                </a:lnTo>
                <a:lnTo>
                  <a:pt x="445503" y="273304"/>
                </a:lnTo>
                <a:lnTo>
                  <a:pt x="440486" y="319138"/>
                </a:lnTo>
                <a:lnTo>
                  <a:pt x="440486" y="320586"/>
                </a:lnTo>
                <a:lnTo>
                  <a:pt x="445541" y="366344"/>
                </a:lnTo>
                <a:lnTo>
                  <a:pt x="460057" y="408355"/>
                </a:lnTo>
                <a:lnTo>
                  <a:pt x="483082" y="445401"/>
                </a:lnTo>
                <a:lnTo>
                  <a:pt x="513689" y="476300"/>
                </a:lnTo>
                <a:lnTo>
                  <a:pt x="550926" y="499859"/>
                </a:lnTo>
                <a:lnTo>
                  <a:pt x="593839" y="514870"/>
                </a:lnTo>
                <a:lnTo>
                  <a:pt x="641489" y="520141"/>
                </a:lnTo>
                <a:lnTo>
                  <a:pt x="693407" y="514883"/>
                </a:lnTo>
                <a:lnTo>
                  <a:pt x="735253" y="500240"/>
                </a:lnTo>
                <a:lnTo>
                  <a:pt x="769658" y="477901"/>
                </a:lnTo>
                <a:lnTo>
                  <a:pt x="799261" y="449541"/>
                </a:lnTo>
                <a:close/>
              </a:path>
              <a:path w="1635125" h="520700">
                <a:moveTo>
                  <a:pt x="1238542" y="317690"/>
                </a:moveTo>
                <a:lnTo>
                  <a:pt x="1233284" y="271716"/>
                </a:lnTo>
                <a:lnTo>
                  <a:pt x="1218196" y="229616"/>
                </a:lnTo>
                <a:lnTo>
                  <a:pt x="1207135" y="212509"/>
                </a:lnTo>
                <a:lnTo>
                  <a:pt x="1194257" y="192582"/>
                </a:lnTo>
                <a:lnTo>
                  <a:pt x="1162507" y="161759"/>
                </a:lnTo>
                <a:lnTo>
                  <a:pt x="1130503" y="142303"/>
                </a:lnTo>
                <a:lnTo>
                  <a:pt x="1130503" y="319138"/>
                </a:lnTo>
                <a:lnTo>
                  <a:pt x="1130503" y="320586"/>
                </a:lnTo>
                <a:lnTo>
                  <a:pt x="1123670" y="361022"/>
                </a:lnTo>
                <a:lnTo>
                  <a:pt x="1103934" y="394512"/>
                </a:lnTo>
                <a:lnTo>
                  <a:pt x="1072451" y="417334"/>
                </a:lnTo>
                <a:lnTo>
                  <a:pt x="1030363" y="425767"/>
                </a:lnTo>
                <a:lnTo>
                  <a:pt x="988961" y="417106"/>
                </a:lnTo>
                <a:lnTo>
                  <a:pt x="956881" y="393801"/>
                </a:lnTo>
                <a:lnTo>
                  <a:pt x="936142" y="359816"/>
                </a:lnTo>
                <a:lnTo>
                  <a:pt x="928776" y="319138"/>
                </a:lnTo>
                <a:lnTo>
                  <a:pt x="928776" y="317690"/>
                </a:lnTo>
                <a:lnTo>
                  <a:pt x="935621" y="277253"/>
                </a:lnTo>
                <a:lnTo>
                  <a:pt x="955344" y="243763"/>
                </a:lnTo>
                <a:lnTo>
                  <a:pt x="986840" y="220941"/>
                </a:lnTo>
                <a:lnTo>
                  <a:pt x="1028928" y="212509"/>
                </a:lnTo>
                <a:lnTo>
                  <a:pt x="1070330" y="221170"/>
                </a:lnTo>
                <a:lnTo>
                  <a:pt x="1102410" y="244487"/>
                </a:lnTo>
                <a:lnTo>
                  <a:pt x="1123137" y="278460"/>
                </a:lnTo>
                <a:lnTo>
                  <a:pt x="1130503" y="319138"/>
                </a:lnTo>
                <a:lnTo>
                  <a:pt x="1130503" y="142303"/>
                </a:lnTo>
                <a:lnTo>
                  <a:pt x="1123937" y="138303"/>
                </a:lnTo>
                <a:lnTo>
                  <a:pt x="1079550" y="123367"/>
                </a:lnTo>
                <a:lnTo>
                  <a:pt x="1030363" y="118135"/>
                </a:lnTo>
                <a:lnTo>
                  <a:pt x="980871" y="123456"/>
                </a:lnTo>
                <a:lnTo>
                  <a:pt x="936193" y="138582"/>
                </a:lnTo>
                <a:lnTo>
                  <a:pt x="897343" y="162318"/>
                </a:lnTo>
                <a:lnTo>
                  <a:pt x="865352" y="193459"/>
                </a:lnTo>
                <a:lnTo>
                  <a:pt x="841235" y="230771"/>
                </a:lnTo>
                <a:lnTo>
                  <a:pt x="826020" y="273075"/>
                </a:lnTo>
                <a:lnTo>
                  <a:pt x="820724" y="319138"/>
                </a:lnTo>
                <a:lnTo>
                  <a:pt x="820724" y="320586"/>
                </a:lnTo>
                <a:lnTo>
                  <a:pt x="825982" y="366572"/>
                </a:lnTo>
                <a:lnTo>
                  <a:pt x="841070" y="408660"/>
                </a:lnTo>
                <a:lnTo>
                  <a:pt x="865009" y="445706"/>
                </a:lnTo>
                <a:lnTo>
                  <a:pt x="896759" y="476529"/>
                </a:lnTo>
                <a:lnTo>
                  <a:pt x="935342" y="499986"/>
                </a:lnTo>
                <a:lnTo>
                  <a:pt x="979728" y="514908"/>
                </a:lnTo>
                <a:lnTo>
                  <a:pt x="1028928" y="520141"/>
                </a:lnTo>
                <a:lnTo>
                  <a:pt x="1078420" y="514832"/>
                </a:lnTo>
                <a:lnTo>
                  <a:pt x="1123086" y="499694"/>
                </a:lnTo>
                <a:lnTo>
                  <a:pt x="1161935" y="475957"/>
                </a:lnTo>
                <a:lnTo>
                  <a:pt x="1193914" y="444830"/>
                </a:lnTo>
                <a:lnTo>
                  <a:pt x="1218031" y="407504"/>
                </a:lnTo>
                <a:lnTo>
                  <a:pt x="1233246" y="365201"/>
                </a:lnTo>
                <a:lnTo>
                  <a:pt x="1238542" y="319138"/>
                </a:lnTo>
                <a:lnTo>
                  <a:pt x="1238542" y="317690"/>
                </a:lnTo>
                <a:close/>
              </a:path>
              <a:path w="1635125" h="520700">
                <a:moveTo>
                  <a:pt x="1635023" y="125336"/>
                </a:moveTo>
                <a:lnTo>
                  <a:pt x="1525498" y="125336"/>
                </a:lnTo>
                <a:lnTo>
                  <a:pt x="1525498" y="340753"/>
                </a:lnTo>
                <a:lnTo>
                  <a:pt x="1520685" y="374904"/>
                </a:lnTo>
                <a:lnTo>
                  <a:pt x="1506956" y="399465"/>
                </a:lnTo>
                <a:lnTo>
                  <a:pt x="1485392" y="414299"/>
                </a:lnTo>
                <a:lnTo>
                  <a:pt x="1457071" y="419277"/>
                </a:lnTo>
                <a:lnTo>
                  <a:pt x="1429092" y="414299"/>
                </a:lnTo>
                <a:lnTo>
                  <a:pt x="1408264" y="399465"/>
                </a:lnTo>
                <a:lnTo>
                  <a:pt x="1395272" y="374904"/>
                </a:lnTo>
                <a:lnTo>
                  <a:pt x="1390802" y="340753"/>
                </a:lnTo>
                <a:lnTo>
                  <a:pt x="1390802" y="125336"/>
                </a:lnTo>
                <a:lnTo>
                  <a:pt x="1281277" y="125336"/>
                </a:lnTo>
                <a:lnTo>
                  <a:pt x="1281277" y="375335"/>
                </a:lnTo>
                <a:lnTo>
                  <a:pt x="1286967" y="424268"/>
                </a:lnTo>
                <a:lnTo>
                  <a:pt x="1303578" y="464070"/>
                </a:lnTo>
                <a:lnTo>
                  <a:pt x="1330452" y="493750"/>
                </a:lnTo>
                <a:lnTo>
                  <a:pt x="1366951" y="512292"/>
                </a:lnTo>
                <a:lnTo>
                  <a:pt x="1412392" y="518693"/>
                </a:lnTo>
                <a:lnTo>
                  <a:pt x="1449933" y="513575"/>
                </a:lnTo>
                <a:lnTo>
                  <a:pt x="1480299" y="499872"/>
                </a:lnTo>
                <a:lnTo>
                  <a:pt x="1505000" y="480098"/>
                </a:lnTo>
                <a:lnTo>
                  <a:pt x="1525498" y="456742"/>
                </a:lnTo>
                <a:lnTo>
                  <a:pt x="1525498" y="511492"/>
                </a:lnTo>
                <a:lnTo>
                  <a:pt x="1635023" y="511492"/>
                </a:lnTo>
                <a:lnTo>
                  <a:pt x="1635023" y="125336"/>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6" name="object 6"/>
          <p:cNvSpPr/>
          <p:nvPr/>
        </p:nvSpPr>
        <p:spPr>
          <a:xfrm>
            <a:off x="10648089" y="6162265"/>
            <a:ext cx="121681" cy="298040"/>
          </a:xfrm>
          <a:custGeom>
            <a:avLst/>
            <a:gdLst/>
            <a:ahLst/>
            <a:cxnLst/>
            <a:rect l="l" t="t" r="r" b="b"/>
            <a:pathLst>
              <a:path w="200659" h="491490">
                <a:moveTo>
                  <a:pt x="109504" y="0"/>
                </a:moveTo>
                <a:lnTo>
                  <a:pt x="0" y="0"/>
                </a:lnTo>
                <a:lnTo>
                  <a:pt x="0" y="375349"/>
                </a:lnTo>
                <a:lnTo>
                  <a:pt x="8139" y="431161"/>
                </a:lnTo>
                <a:lnTo>
                  <a:pt x="31069" y="466844"/>
                </a:lnTo>
                <a:lnTo>
                  <a:pt x="66561" y="485776"/>
                </a:lnTo>
                <a:lnTo>
                  <a:pt x="112384" y="491335"/>
                </a:lnTo>
                <a:lnTo>
                  <a:pt x="138155" y="489770"/>
                </a:lnTo>
                <a:lnTo>
                  <a:pt x="160746" y="485300"/>
                </a:lnTo>
                <a:lnTo>
                  <a:pt x="180765" y="478264"/>
                </a:lnTo>
                <a:lnTo>
                  <a:pt x="198821" y="469001"/>
                </a:lnTo>
                <a:lnTo>
                  <a:pt x="198821" y="381108"/>
                </a:lnTo>
                <a:lnTo>
                  <a:pt x="186533" y="386891"/>
                </a:lnTo>
                <a:lnTo>
                  <a:pt x="173433" y="391190"/>
                </a:lnTo>
                <a:lnTo>
                  <a:pt x="159522" y="393870"/>
                </a:lnTo>
                <a:lnTo>
                  <a:pt x="144801" y="394794"/>
                </a:lnTo>
                <a:lnTo>
                  <a:pt x="128958" y="392487"/>
                </a:lnTo>
                <a:lnTo>
                  <a:pt x="117972" y="385520"/>
                </a:lnTo>
                <a:lnTo>
                  <a:pt x="111577" y="373824"/>
                </a:lnTo>
                <a:lnTo>
                  <a:pt x="109504" y="357329"/>
                </a:lnTo>
                <a:lnTo>
                  <a:pt x="109504" y="192350"/>
                </a:lnTo>
                <a:lnTo>
                  <a:pt x="200297" y="192350"/>
                </a:lnTo>
                <a:lnTo>
                  <a:pt x="200297" y="98698"/>
                </a:lnTo>
                <a:lnTo>
                  <a:pt x="109504" y="98698"/>
                </a:lnTo>
                <a:lnTo>
                  <a:pt x="109504"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7" name="object 7"/>
          <p:cNvSpPr/>
          <p:nvPr/>
        </p:nvSpPr>
        <p:spPr>
          <a:xfrm>
            <a:off x="10798789" y="6218626"/>
            <a:ext cx="190222" cy="242206"/>
          </a:xfrm>
          <a:custGeom>
            <a:avLst/>
            <a:gdLst/>
            <a:ahLst/>
            <a:cxnLst/>
            <a:rect l="l" t="t" r="r" b="b"/>
            <a:pathLst>
              <a:path w="313690" h="399415">
                <a:moveTo>
                  <a:pt x="160665" y="0"/>
                </a:moveTo>
                <a:lnTo>
                  <a:pt x="116099" y="5198"/>
                </a:lnTo>
                <a:lnTo>
                  <a:pt x="77341" y="20494"/>
                </a:lnTo>
                <a:lnTo>
                  <a:pt x="46745" y="45437"/>
                </a:lnTo>
                <a:lnTo>
                  <a:pt x="26661" y="79578"/>
                </a:lnTo>
                <a:lnTo>
                  <a:pt x="19444" y="122467"/>
                </a:lnTo>
                <a:lnTo>
                  <a:pt x="19444" y="123912"/>
                </a:lnTo>
                <a:lnTo>
                  <a:pt x="29859" y="171416"/>
                </a:lnTo>
                <a:lnTo>
                  <a:pt x="56822" y="204059"/>
                </a:lnTo>
                <a:lnTo>
                  <a:pt x="93913" y="225624"/>
                </a:lnTo>
                <a:lnTo>
                  <a:pt x="134707" y="239898"/>
                </a:lnTo>
                <a:lnTo>
                  <a:pt x="165140" y="249002"/>
                </a:lnTo>
                <a:lnTo>
                  <a:pt x="190643" y="258178"/>
                </a:lnTo>
                <a:lnTo>
                  <a:pt x="208175" y="269383"/>
                </a:lnTo>
                <a:lnTo>
                  <a:pt x="214695" y="284577"/>
                </a:lnTo>
                <a:lnTo>
                  <a:pt x="214695" y="286012"/>
                </a:lnTo>
                <a:lnTo>
                  <a:pt x="211946" y="297807"/>
                </a:lnTo>
                <a:lnTo>
                  <a:pt x="203522" y="306902"/>
                </a:lnTo>
                <a:lnTo>
                  <a:pt x="189153" y="312756"/>
                </a:lnTo>
                <a:lnTo>
                  <a:pt x="168570" y="314828"/>
                </a:lnTo>
                <a:lnTo>
                  <a:pt x="140229" y="311878"/>
                </a:lnTo>
                <a:lnTo>
                  <a:pt x="109863" y="303119"/>
                </a:lnTo>
                <a:lnTo>
                  <a:pt x="78417" y="288685"/>
                </a:lnTo>
                <a:lnTo>
                  <a:pt x="46836" y="268714"/>
                </a:lnTo>
                <a:lnTo>
                  <a:pt x="0" y="340764"/>
                </a:lnTo>
                <a:lnTo>
                  <a:pt x="39872" y="366900"/>
                </a:lnTo>
                <a:lnTo>
                  <a:pt x="81772" y="385065"/>
                </a:lnTo>
                <a:lnTo>
                  <a:pt x="124214" y="395665"/>
                </a:lnTo>
                <a:lnTo>
                  <a:pt x="165712" y="399108"/>
                </a:lnTo>
                <a:lnTo>
                  <a:pt x="213157" y="394376"/>
                </a:lnTo>
                <a:lnTo>
                  <a:pt x="253792" y="379929"/>
                </a:lnTo>
                <a:lnTo>
                  <a:pt x="285474" y="355384"/>
                </a:lnTo>
                <a:lnTo>
                  <a:pt x="306056" y="320363"/>
                </a:lnTo>
                <a:lnTo>
                  <a:pt x="313393" y="274483"/>
                </a:lnTo>
                <a:lnTo>
                  <a:pt x="313393" y="273038"/>
                </a:lnTo>
                <a:lnTo>
                  <a:pt x="302755" y="227892"/>
                </a:lnTo>
                <a:lnTo>
                  <a:pt x="275297" y="196049"/>
                </a:lnTo>
                <a:lnTo>
                  <a:pt x="237705" y="174065"/>
                </a:lnTo>
                <a:lnTo>
                  <a:pt x="196664" y="158497"/>
                </a:lnTo>
                <a:lnTo>
                  <a:pt x="166775" y="148254"/>
                </a:lnTo>
                <a:lnTo>
                  <a:pt x="141745" y="138146"/>
                </a:lnTo>
                <a:lnTo>
                  <a:pt x="124547" y="126685"/>
                </a:lnTo>
                <a:lnTo>
                  <a:pt x="118153" y="112384"/>
                </a:lnTo>
                <a:lnTo>
                  <a:pt x="118153" y="110939"/>
                </a:lnTo>
                <a:lnTo>
                  <a:pt x="120706" y="100394"/>
                </a:lnTo>
                <a:lnTo>
                  <a:pt x="128323" y="91939"/>
                </a:lnTo>
                <a:lnTo>
                  <a:pt x="140938" y="86319"/>
                </a:lnTo>
                <a:lnTo>
                  <a:pt x="158487" y="84280"/>
                </a:lnTo>
                <a:lnTo>
                  <a:pt x="181298" y="86768"/>
                </a:lnTo>
                <a:lnTo>
                  <a:pt x="206943" y="93918"/>
                </a:lnTo>
                <a:lnTo>
                  <a:pt x="234478" y="105253"/>
                </a:lnTo>
                <a:lnTo>
                  <a:pt x="262955" y="120300"/>
                </a:lnTo>
                <a:lnTo>
                  <a:pt x="304744" y="44658"/>
                </a:lnTo>
                <a:lnTo>
                  <a:pt x="271489" y="25828"/>
                </a:lnTo>
                <a:lnTo>
                  <a:pt x="235398" y="11794"/>
                </a:lnTo>
                <a:lnTo>
                  <a:pt x="197961" y="3027"/>
                </a:lnTo>
                <a:lnTo>
                  <a:pt x="160665"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8" name="object 8"/>
          <p:cNvSpPr/>
          <p:nvPr/>
        </p:nvSpPr>
        <p:spPr>
          <a:xfrm>
            <a:off x="11131786" y="6123805"/>
            <a:ext cx="244901" cy="168659"/>
          </a:xfrm>
          <a:custGeom>
            <a:avLst/>
            <a:gdLst/>
            <a:ahLst/>
            <a:cxnLst/>
            <a:rect l="l" t="t" r="r" b="b"/>
            <a:pathLst>
              <a:path w="403859" h="278129">
                <a:moveTo>
                  <a:pt x="170089" y="0"/>
                </a:moveTo>
                <a:lnTo>
                  <a:pt x="97666" y="16435"/>
                </a:lnTo>
                <a:lnTo>
                  <a:pt x="39276" y="62814"/>
                </a:lnTo>
                <a:lnTo>
                  <a:pt x="17888" y="96380"/>
                </a:lnTo>
                <a:lnTo>
                  <a:pt x="4693" y="133257"/>
                </a:lnTo>
                <a:lnTo>
                  <a:pt x="0" y="172145"/>
                </a:lnTo>
                <a:lnTo>
                  <a:pt x="4115" y="211742"/>
                </a:lnTo>
                <a:lnTo>
                  <a:pt x="59464" y="199627"/>
                </a:lnTo>
                <a:lnTo>
                  <a:pt x="56756" y="172885"/>
                </a:lnTo>
                <a:lnTo>
                  <a:pt x="60023" y="146328"/>
                </a:lnTo>
                <a:lnTo>
                  <a:pt x="83379" y="98384"/>
                </a:lnTo>
                <a:lnTo>
                  <a:pt x="122051" y="67429"/>
                </a:lnTo>
                <a:lnTo>
                  <a:pt x="170393" y="56657"/>
                </a:lnTo>
                <a:lnTo>
                  <a:pt x="211373" y="64170"/>
                </a:lnTo>
                <a:lnTo>
                  <a:pt x="245732" y="83439"/>
                </a:lnTo>
                <a:lnTo>
                  <a:pt x="273543" y="109655"/>
                </a:lnTo>
                <a:lnTo>
                  <a:pt x="315480" y="174823"/>
                </a:lnTo>
                <a:lnTo>
                  <a:pt x="330704" y="211933"/>
                </a:lnTo>
                <a:lnTo>
                  <a:pt x="346785" y="277834"/>
                </a:lnTo>
                <a:lnTo>
                  <a:pt x="403820" y="277834"/>
                </a:lnTo>
                <a:lnTo>
                  <a:pt x="385679" y="197478"/>
                </a:lnTo>
                <a:lnTo>
                  <a:pt x="367465" y="152174"/>
                </a:lnTo>
                <a:lnTo>
                  <a:pt x="342345" y="107054"/>
                </a:lnTo>
                <a:lnTo>
                  <a:pt x="305628" y="60805"/>
                </a:lnTo>
                <a:lnTo>
                  <a:pt x="264344" y="27293"/>
                </a:lnTo>
                <a:lnTo>
                  <a:pt x="219095" y="6898"/>
                </a:lnTo>
                <a:lnTo>
                  <a:pt x="170089"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9" name="object 9"/>
          <p:cNvSpPr/>
          <p:nvPr/>
        </p:nvSpPr>
        <p:spPr>
          <a:xfrm>
            <a:off x="11376273" y="6385839"/>
            <a:ext cx="189837" cy="162113"/>
          </a:xfrm>
          <a:custGeom>
            <a:avLst/>
            <a:gdLst/>
            <a:ahLst/>
            <a:cxnLst/>
            <a:rect l="l" t="t" r="r" b="b"/>
            <a:pathLst>
              <a:path w="313055" h="267334">
                <a:moveTo>
                  <a:pt x="257950" y="0"/>
                </a:moveTo>
                <a:lnTo>
                  <a:pt x="200402" y="0"/>
                </a:lnTo>
                <a:lnTo>
                  <a:pt x="205272" y="23828"/>
                </a:lnTo>
                <a:lnTo>
                  <a:pt x="213994" y="52944"/>
                </a:lnTo>
                <a:lnTo>
                  <a:pt x="227682" y="85899"/>
                </a:lnTo>
                <a:lnTo>
                  <a:pt x="247447" y="121242"/>
                </a:lnTo>
                <a:lnTo>
                  <a:pt x="230251" y="145270"/>
                </a:lnTo>
                <a:lnTo>
                  <a:pt x="208539" y="167980"/>
                </a:lnTo>
                <a:lnTo>
                  <a:pt x="183570" y="188202"/>
                </a:lnTo>
                <a:lnTo>
                  <a:pt x="156487" y="204758"/>
                </a:lnTo>
                <a:lnTo>
                  <a:pt x="129498" y="188202"/>
                </a:lnTo>
                <a:lnTo>
                  <a:pt x="104526" y="167980"/>
                </a:lnTo>
                <a:lnTo>
                  <a:pt x="82816" y="145270"/>
                </a:lnTo>
                <a:lnTo>
                  <a:pt x="65621" y="121242"/>
                </a:lnTo>
                <a:lnTo>
                  <a:pt x="85384" y="85899"/>
                </a:lnTo>
                <a:lnTo>
                  <a:pt x="99068" y="52944"/>
                </a:lnTo>
                <a:lnTo>
                  <a:pt x="107788" y="23828"/>
                </a:lnTo>
                <a:lnTo>
                  <a:pt x="112656" y="0"/>
                </a:lnTo>
                <a:lnTo>
                  <a:pt x="55097" y="0"/>
                </a:lnTo>
                <a:lnTo>
                  <a:pt x="48104" y="26657"/>
                </a:lnTo>
                <a:lnTo>
                  <a:pt x="38008" y="53138"/>
                </a:lnTo>
                <a:lnTo>
                  <a:pt x="25090" y="78746"/>
                </a:lnTo>
                <a:lnTo>
                  <a:pt x="9633" y="102782"/>
                </a:lnTo>
                <a:lnTo>
                  <a:pt x="0" y="116164"/>
                </a:lnTo>
                <a:lnTo>
                  <a:pt x="6858" y="131168"/>
                </a:lnTo>
                <a:lnTo>
                  <a:pt x="30362" y="170129"/>
                </a:lnTo>
                <a:lnTo>
                  <a:pt x="63008" y="206621"/>
                </a:lnTo>
                <a:lnTo>
                  <a:pt x="102133" y="238120"/>
                </a:lnTo>
                <a:lnTo>
                  <a:pt x="145074" y="262096"/>
                </a:lnTo>
                <a:lnTo>
                  <a:pt x="156613" y="267133"/>
                </a:lnTo>
                <a:lnTo>
                  <a:pt x="167984" y="262096"/>
                </a:lnTo>
                <a:lnTo>
                  <a:pt x="210925" y="238120"/>
                </a:lnTo>
                <a:lnTo>
                  <a:pt x="250049" y="206621"/>
                </a:lnTo>
                <a:lnTo>
                  <a:pt x="282695" y="170129"/>
                </a:lnTo>
                <a:lnTo>
                  <a:pt x="306200" y="131168"/>
                </a:lnTo>
                <a:lnTo>
                  <a:pt x="313058" y="116164"/>
                </a:lnTo>
                <a:lnTo>
                  <a:pt x="303435" y="102782"/>
                </a:lnTo>
                <a:lnTo>
                  <a:pt x="287982" y="78746"/>
                </a:lnTo>
                <a:lnTo>
                  <a:pt x="275062" y="53138"/>
                </a:lnTo>
                <a:lnTo>
                  <a:pt x="264957" y="26657"/>
                </a:lnTo>
                <a:lnTo>
                  <a:pt x="257950"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0" name="object 10"/>
          <p:cNvSpPr/>
          <p:nvPr/>
        </p:nvSpPr>
        <p:spPr>
          <a:xfrm>
            <a:off x="11350869" y="5929282"/>
            <a:ext cx="459767" cy="363116"/>
          </a:xfrm>
          <a:custGeom>
            <a:avLst/>
            <a:gdLst/>
            <a:ahLst/>
            <a:cxnLst/>
            <a:rect l="l" t="t" r="r" b="b"/>
            <a:pathLst>
              <a:path w="758190" h="598804">
                <a:moveTo>
                  <a:pt x="396836" y="278409"/>
                </a:moveTo>
                <a:lnTo>
                  <a:pt x="391858" y="235127"/>
                </a:lnTo>
                <a:lnTo>
                  <a:pt x="378129" y="192913"/>
                </a:lnTo>
                <a:lnTo>
                  <a:pt x="356247" y="152908"/>
                </a:lnTo>
                <a:lnTo>
                  <a:pt x="326859" y="116243"/>
                </a:lnTo>
                <a:lnTo>
                  <a:pt x="290550" y="84048"/>
                </a:lnTo>
                <a:lnTo>
                  <a:pt x="279387" y="75438"/>
                </a:lnTo>
                <a:lnTo>
                  <a:pt x="260642" y="60363"/>
                </a:lnTo>
                <a:lnTo>
                  <a:pt x="239001" y="41706"/>
                </a:lnTo>
                <a:lnTo>
                  <a:pt x="219138" y="22326"/>
                </a:lnTo>
                <a:lnTo>
                  <a:pt x="198424" y="0"/>
                </a:lnTo>
                <a:lnTo>
                  <a:pt x="177711" y="22326"/>
                </a:lnTo>
                <a:lnTo>
                  <a:pt x="157835" y="41706"/>
                </a:lnTo>
                <a:lnTo>
                  <a:pt x="136194" y="60363"/>
                </a:lnTo>
                <a:lnTo>
                  <a:pt x="117436" y="75438"/>
                </a:lnTo>
                <a:lnTo>
                  <a:pt x="106260" y="84048"/>
                </a:lnTo>
                <a:lnTo>
                  <a:pt x="69977" y="116243"/>
                </a:lnTo>
                <a:lnTo>
                  <a:pt x="40589" y="152908"/>
                </a:lnTo>
                <a:lnTo>
                  <a:pt x="18719" y="192913"/>
                </a:lnTo>
                <a:lnTo>
                  <a:pt x="4991" y="235127"/>
                </a:lnTo>
                <a:lnTo>
                  <a:pt x="0" y="278409"/>
                </a:lnTo>
                <a:lnTo>
                  <a:pt x="3937" y="322364"/>
                </a:lnTo>
                <a:lnTo>
                  <a:pt x="14859" y="364680"/>
                </a:lnTo>
                <a:lnTo>
                  <a:pt x="30607" y="406311"/>
                </a:lnTo>
                <a:lnTo>
                  <a:pt x="64909" y="484035"/>
                </a:lnTo>
                <a:lnTo>
                  <a:pt x="79578" y="520814"/>
                </a:lnTo>
                <a:lnTo>
                  <a:pt x="91567" y="558888"/>
                </a:lnTo>
                <a:lnTo>
                  <a:pt x="99415" y="598627"/>
                </a:lnTo>
                <a:lnTo>
                  <a:pt x="156464" y="598627"/>
                </a:lnTo>
                <a:lnTo>
                  <a:pt x="147967" y="550887"/>
                </a:lnTo>
                <a:lnTo>
                  <a:pt x="134493" y="506145"/>
                </a:lnTo>
                <a:lnTo>
                  <a:pt x="118059" y="464223"/>
                </a:lnTo>
                <a:lnTo>
                  <a:pt x="84162" y="387451"/>
                </a:lnTo>
                <a:lnTo>
                  <a:pt x="70015" y="350774"/>
                </a:lnTo>
                <a:lnTo>
                  <a:pt x="60210" y="314655"/>
                </a:lnTo>
                <a:lnTo>
                  <a:pt x="56680" y="278841"/>
                </a:lnTo>
                <a:lnTo>
                  <a:pt x="62636" y="237832"/>
                </a:lnTo>
                <a:lnTo>
                  <a:pt x="79184" y="198120"/>
                </a:lnTo>
                <a:lnTo>
                  <a:pt x="105384" y="161391"/>
                </a:lnTo>
                <a:lnTo>
                  <a:pt x="140258" y="129349"/>
                </a:lnTo>
                <a:lnTo>
                  <a:pt x="149923" y="121970"/>
                </a:lnTo>
                <a:lnTo>
                  <a:pt x="164045" y="110782"/>
                </a:lnTo>
                <a:lnTo>
                  <a:pt x="180809" y="96888"/>
                </a:lnTo>
                <a:lnTo>
                  <a:pt x="198424" y="81356"/>
                </a:lnTo>
                <a:lnTo>
                  <a:pt x="216027" y="96888"/>
                </a:lnTo>
                <a:lnTo>
                  <a:pt x="232791" y="110782"/>
                </a:lnTo>
                <a:lnTo>
                  <a:pt x="246913" y="121970"/>
                </a:lnTo>
                <a:lnTo>
                  <a:pt x="256578" y="129349"/>
                </a:lnTo>
                <a:lnTo>
                  <a:pt x="291452" y="161391"/>
                </a:lnTo>
                <a:lnTo>
                  <a:pt x="317639" y="198120"/>
                </a:lnTo>
                <a:lnTo>
                  <a:pt x="334200" y="237832"/>
                </a:lnTo>
                <a:lnTo>
                  <a:pt x="340169" y="278841"/>
                </a:lnTo>
                <a:lnTo>
                  <a:pt x="336626" y="314655"/>
                </a:lnTo>
                <a:lnTo>
                  <a:pt x="326821" y="350774"/>
                </a:lnTo>
                <a:lnTo>
                  <a:pt x="312686" y="387451"/>
                </a:lnTo>
                <a:lnTo>
                  <a:pt x="278777" y="464223"/>
                </a:lnTo>
                <a:lnTo>
                  <a:pt x="262356" y="506145"/>
                </a:lnTo>
                <a:lnTo>
                  <a:pt x="248881" y="550887"/>
                </a:lnTo>
                <a:lnTo>
                  <a:pt x="240385" y="598627"/>
                </a:lnTo>
                <a:lnTo>
                  <a:pt x="297421" y="598627"/>
                </a:lnTo>
                <a:lnTo>
                  <a:pt x="305269" y="558888"/>
                </a:lnTo>
                <a:lnTo>
                  <a:pt x="317258" y="520814"/>
                </a:lnTo>
                <a:lnTo>
                  <a:pt x="331914" y="484035"/>
                </a:lnTo>
                <a:lnTo>
                  <a:pt x="366229" y="406311"/>
                </a:lnTo>
                <a:lnTo>
                  <a:pt x="381977" y="364680"/>
                </a:lnTo>
                <a:lnTo>
                  <a:pt x="392899" y="322364"/>
                </a:lnTo>
                <a:lnTo>
                  <a:pt x="396836" y="278409"/>
                </a:lnTo>
                <a:close/>
              </a:path>
              <a:path w="758190" h="598804">
                <a:moveTo>
                  <a:pt x="758113" y="492937"/>
                </a:moveTo>
                <a:lnTo>
                  <a:pt x="753427" y="454050"/>
                </a:lnTo>
                <a:lnTo>
                  <a:pt x="740232" y="417169"/>
                </a:lnTo>
                <a:lnTo>
                  <a:pt x="718832" y="383603"/>
                </a:lnTo>
                <a:lnTo>
                  <a:pt x="660450" y="337223"/>
                </a:lnTo>
                <a:lnTo>
                  <a:pt x="588048" y="320789"/>
                </a:lnTo>
                <a:lnTo>
                  <a:pt x="539026" y="327685"/>
                </a:lnTo>
                <a:lnTo>
                  <a:pt x="493776" y="348081"/>
                </a:lnTo>
                <a:lnTo>
                  <a:pt x="452501" y="381596"/>
                </a:lnTo>
                <a:lnTo>
                  <a:pt x="415785" y="427850"/>
                </a:lnTo>
                <a:lnTo>
                  <a:pt x="390664" y="472960"/>
                </a:lnTo>
                <a:lnTo>
                  <a:pt x="372452" y="518274"/>
                </a:lnTo>
                <a:lnTo>
                  <a:pt x="360540" y="561060"/>
                </a:lnTo>
                <a:lnTo>
                  <a:pt x="354317" y="598627"/>
                </a:lnTo>
                <a:lnTo>
                  <a:pt x="411353" y="598627"/>
                </a:lnTo>
                <a:lnTo>
                  <a:pt x="417144" y="567829"/>
                </a:lnTo>
                <a:lnTo>
                  <a:pt x="427418" y="532726"/>
                </a:lnTo>
                <a:lnTo>
                  <a:pt x="442645" y="495617"/>
                </a:lnTo>
                <a:lnTo>
                  <a:pt x="463245" y="458800"/>
                </a:lnTo>
                <a:lnTo>
                  <a:pt x="512394" y="404228"/>
                </a:lnTo>
                <a:lnTo>
                  <a:pt x="546747" y="384962"/>
                </a:lnTo>
                <a:lnTo>
                  <a:pt x="587730" y="377444"/>
                </a:lnTo>
                <a:lnTo>
                  <a:pt x="612952" y="380187"/>
                </a:lnTo>
                <a:lnTo>
                  <a:pt x="656844" y="401307"/>
                </a:lnTo>
                <a:lnTo>
                  <a:pt x="689140" y="441896"/>
                </a:lnTo>
                <a:lnTo>
                  <a:pt x="701357" y="493674"/>
                </a:lnTo>
                <a:lnTo>
                  <a:pt x="698652" y="520420"/>
                </a:lnTo>
                <a:lnTo>
                  <a:pt x="753999" y="532536"/>
                </a:lnTo>
                <a:lnTo>
                  <a:pt x="758113" y="492937"/>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1" name="object 11"/>
          <p:cNvSpPr/>
          <p:nvPr/>
        </p:nvSpPr>
        <p:spPr>
          <a:xfrm>
            <a:off x="11274956" y="6322594"/>
            <a:ext cx="392766" cy="33116"/>
          </a:xfrm>
          <a:custGeom>
            <a:avLst/>
            <a:gdLst/>
            <a:ahLst/>
            <a:cxnLst/>
            <a:rect l="l" t="t" r="r" b="b"/>
            <a:pathLst>
              <a:path w="647700" h="54609">
                <a:moveTo>
                  <a:pt x="647205" y="0"/>
                </a:moveTo>
                <a:lnTo>
                  <a:pt x="0" y="0"/>
                </a:lnTo>
                <a:lnTo>
                  <a:pt x="0" y="54312"/>
                </a:lnTo>
                <a:lnTo>
                  <a:pt x="647205" y="54312"/>
                </a:lnTo>
                <a:lnTo>
                  <a:pt x="647205" y="0"/>
                </a:lnTo>
                <a:close/>
              </a:path>
            </a:pathLst>
          </a:custGeom>
          <a:solidFill>
            <a:srgbClr val="FFFFFF"/>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2" name="object 12"/>
          <p:cNvSpPr/>
          <p:nvPr/>
        </p:nvSpPr>
        <p:spPr>
          <a:xfrm>
            <a:off x="5937460" y="5369072"/>
            <a:ext cx="1474412" cy="1474412"/>
          </a:xfrm>
          <a:custGeom>
            <a:avLst/>
            <a:gdLst/>
            <a:ahLst/>
            <a:cxnLst/>
            <a:rect l="l" t="t" r="r" b="b"/>
            <a:pathLst>
              <a:path w="2431415" h="2431415">
                <a:moveTo>
                  <a:pt x="0" y="0"/>
                </a:moveTo>
                <a:lnTo>
                  <a:pt x="0" y="2430826"/>
                </a:lnTo>
                <a:lnTo>
                  <a:pt x="2430816" y="2430816"/>
                </a:lnTo>
                <a:lnTo>
                  <a:pt x="2430343" y="2382403"/>
                </a:lnTo>
                <a:lnTo>
                  <a:pt x="2428931" y="2334222"/>
                </a:lnTo>
                <a:lnTo>
                  <a:pt x="2426590" y="2286278"/>
                </a:lnTo>
                <a:lnTo>
                  <a:pt x="2423326" y="2238583"/>
                </a:lnTo>
                <a:lnTo>
                  <a:pt x="2419150" y="2191144"/>
                </a:lnTo>
                <a:lnTo>
                  <a:pt x="2414069" y="2143970"/>
                </a:lnTo>
                <a:lnTo>
                  <a:pt x="2408093" y="2097070"/>
                </a:lnTo>
                <a:lnTo>
                  <a:pt x="2401231" y="2050453"/>
                </a:lnTo>
                <a:lnTo>
                  <a:pt x="2393490" y="2004127"/>
                </a:lnTo>
                <a:lnTo>
                  <a:pt x="2384881" y="1958101"/>
                </a:lnTo>
                <a:lnTo>
                  <a:pt x="2375411" y="1912385"/>
                </a:lnTo>
                <a:lnTo>
                  <a:pt x="2365090" y="1866986"/>
                </a:lnTo>
                <a:lnTo>
                  <a:pt x="2353926" y="1821913"/>
                </a:lnTo>
                <a:lnTo>
                  <a:pt x="2341927" y="1777175"/>
                </a:lnTo>
                <a:lnTo>
                  <a:pt x="2329104" y="1732782"/>
                </a:lnTo>
                <a:lnTo>
                  <a:pt x="2315463" y="1688741"/>
                </a:lnTo>
                <a:lnTo>
                  <a:pt x="2301015" y="1645061"/>
                </a:lnTo>
                <a:lnTo>
                  <a:pt x="2285768" y="1601752"/>
                </a:lnTo>
                <a:lnTo>
                  <a:pt x="2269731" y="1558822"/>
                </a:lnTo>
                <a:lnTo>
                  <a:pt x="2252912" y="1516279"/>
                </a:lnTo>
                <a:lnTo>
                  <a:pt x="2235320" y="1474133"/>
                </a:lnTo>
                <a:lnTo>
                  <a:pt x="2216964" y="1432392"/>
                </a:lnTo>
                <a:lnTo>
                  <a:pt x="2197853" y="1391065"/>
                </a:lnTo>
                <a:lnTo>
                  <a:pt x="2177995" y="1350160"/>
                </a:lnTo>
                <a:lnTo>
                  <a:pt x="2157400" y="1309688"/>
                </a:lnTo>
                <a:lnTo>
                  <a:pt x="2136075" y="1269655"/>
                </a:lnTo>
                <a:lnTo>
                  <a:pt x="2114031" y="1230071"/>
                </a:lnTo>
                <a:lnTo>
                  <a:pt x="2091274" y="1190945"/>
                </a:lnTo>
                <a:lnTo>
                  <a:pt x="2067815" y="1152286"/>
                </a:lnTo>
                <a:lnTo>
                  <a:pt x="2043662" y="1114101"/>
                </a:lnTo>
                <a:lnTo>
                  <a:pt x="2018823" y="1076401"/>
                </a:lnTo>
                <a:lnTo>
                  <a:pt x="1993308" y="1039193"/>
                </a:lnTo>
                <a:lnTo>
                  <a:pt x="1967125" y="1002487"/>
                </a:lnTo>
                <a:lnTo>
                  <a:pt x="1940283" y="966291"/>
                </a:lnTo>
                <a:lnTo>
                  <a:pt x="1912791" y="930614"/>
                </a:lnTo>
                <a:lnTo>
                  <a:pt x="1884658" y="895465"/>
                </a:lnTo>
                <a:lnTo>
                  <a:pt x="1855891" y="860852"/>
                </a:lnTo>
                <a:lnTo>
                  <a:pt x="1826501" y="826785"/>
                </a:lnTo>
                <a:lnTo>
                  <a:pt x="1796495" y="793271"/>
                </a:lnTo>
                <a:lnTo>
                  <a:pt x="1765883" y="760320"/>
                </a:lnTo>
                <a:lnTo>
                  <a:pt x="1734673" y="727941"/>
                </a:lnTo>
                <a:lnTo>
                  <a:pt x="1702874" y="696142"/>
                </a:lnTo>
                <a:lnTo>
                  <a:pt x="1670495" y="664932"/>
                </a:lnTo>
                <a:lnTo>
                  <a:pt x="1637544" y="634320"/>
                </a:lnTo>
                <a:lnTo>
                  <a:pt x="1604030" y="604314"/>
                </a:lnTo>
                <a:lnTo>
                  <a:pt x="1569963" y="574924"/>
                </a:lnTo>
                <a:lnTo>
                  <a:pt x="1535350" y="546157"/>
                </a:lnTo>
                <a:lnTo>
                  <a:pt x="1500201" y="518024"/>
                </a:lnTo>
                <a:lnTo>
                  <a:pt x="1464524" y="490532"/>
                </a:lnTo>
                <a:lnTo>
                  <a:pt x="1428328" y="463690"/>
                </a:lnTo>
                <a:lnTo>
                  <a:pt x="1391622" y="437507"/>
                </a:lnTo>
                <a:lnTo>
                  <a:pt x="1354414" y="411992"/>
                </a:lnTo>
                <a:lnTo>
                  <a:pt x="1316714" y="387153"/>
                </a:lnTo>
                <a:lnTo>
                  <a:pt x="1278530" y="363000"/>
                </a:lnTo>
                <a:lnTo>
                  <a:pt x="1239870" y="339541"/>
                </a:lnTo>
                <a:lnTo>
                  <a:pt x="1200744" y="316785"/>
                </a:lnTo>
                <a:lnTo>
                  <a:pt x="1161160" y="294740"/>
                </a:lnTo>
                <a:lnTo>
                  <a:pt x="1121127" y="273415"/>
                </a:lnTo>
                <a:lnTo>
                  <a:pt x="1080655" y="252820"/>
                </a:lnTo>
                <a:lnTo>
                  <a:pt x="1039750" y="232962"/>
                </a:lnTo>
                <a:lnTo>
                  <a:pt x="998423" y="213851"/>
                </a:lnTo>
                <a:lnTo>
                  <a:pt x="956682" y="195495"/>
                </a:lnTo>
                <a:lnTo>
                  <a:pt x="914536" y="177903"/>
                </a:lnTo>
                <a:lnTo>
                  <a:pt x="871993" y="161084"/>
                </a:lnTo>
                <a:lnTo>
                  <a:pt x="829063" y="145047"/>
                </a:lnTo>
                <a:lnTo>
                  <a:pt x="785754" y="129800"/>
                </a:lnTo>
                <a:lnTo>
                  <a:pt x="742074" y="115352"/>
                </a:lnTo>
                <a:lnTo>
                  <a:pt x="698033" y="101711"/>
                </a:lnTo>
                <a:lnTo>
                  <a:pt x="653640" y="88888"/>
                </a:lnTo>
                <a:lnTo>
                  <a:pt x="608902" y="76890"/>
                </a:lnTo>
                <a:lnTo>
                  <a:pt x="563829" y="65725"/>
                </a:lnTo>
                <a:lnTo>
                  <a:pt x="518430" y="55404"/>
                </a:lnTo>
                <a:lnTo>
                  <a:pt x="472714" y="45934"/>
                </a:lnTo>
                <a:lnTo>
                  <a:pt x="426688" y="37325"/>
                </a:lnTo>
                <a:lnTo>
                  <a:pt x="380362" y="29584"/>
                </a:lnTo>
                <a:lnTo>
                  <a:pt x="333745" y="22722"/>
                </a:lnTo>
                <a:lnTo>
                  <a:pt x="286845" y="16746"/>
                </a:lnTo>
                <a:lnTo>
                  <a:pt x="239671" y="11666"/>
                </a:lnTo>
                <a:lnTo>
                  <a:pt x="192232" y="7489"/>
                </a:lnTo>
                <a:lnTo>
                  <a:pt x="144537" y="4226"/>
                </a:lnTo>
                <a:lnTo>
                  <a:pt x="96594" y="1884"/>
                </a:lnTo>
                <a:lnTo>
                  <a:pt x="48412" y="472"/>
                </a:lnTo>
                <a:lnTo>
                  <a:pt x="0" y="0"/>
                </a:lnTo>
                <a:close/>
              </a:path>
            </a:pathLst>
          </a:custGeom>
          <a:solidFill>
            <a:srgbClr val="22A950"/>
          </a:solidFill>
        </p:spPr>
        <p:txBody>
          <a:bodyPr wrap="square" lIns="0" tIns="0" rIns="0" bIns="0" rtlCol="0"/>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1091" noProof="0" dirty="0"/>
          </a:p>
        </p:txBody>
      </p:sp>
      <p:sp>
        <p:nvSpPr>
          <p:cNvPr id="14" name="object 14"/>
          <p:cNvSpPr txBox="1"/>
          <p:nvPr/>
        </p:nvSpPr>
        <p:spPr>
          <a:xfrm>
            <a:off x="6485602" y="2097037"/>
            <a:ext cx="5081768" cy="3285986"/>
          </a:xfrm>
          <a:prstGeom prst="rect">
            <a:avLst/>
          </a:prstGeom>
        </p:spPr>
        <p:txBody>
          <a:bodyPr vert="horz" wrap="square" lIns="0" tIns="8087"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356235" indent="-342900">
              <a:lnSpc>
                <a:spcPct val="150000"/>
              </a:lnSpc>
              <a:buFont typeface="Arial" panose="020B0604020202020204" pitchFamily="34" charset="0"/>
              <a:buChar char="•"/>
            </a:pPr>
            <a:r>
              <a:rPr lang="en-GB" sz="2400" b="1" kern="0" noProof="0" dirty="0">
                <a:solidFill>
                  <a:schemeClr val="bg1"/>
                </a:solidFill>
              </a:rPr>
              <a:t>Group Operational Support Toolkit</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Furthering Reach</a:t>
            </a:r>
          </a:p>
          <a:p>
            <a:pPr marL="356235" indent="-342900">
              <a:lnSpc>
                <a:spcPct val="150000"/>
              </a:lnSpc>
              <a:buFont typeface="Arial" panose="020B0604020202020204" pitchFamily="34" charset="0"/>
              <a:buChar char="•"/>
            </a:pPr>
            <a:endParaRPr lang="en-GB" sz="2400" b="1" kern="0" noProof="0" dirty="0">
              <a:solidFill>
                <a:schemeClr val="bg1"/>
              </a:solidFill>
            </a:endParaRPr>
          </a:p>
          <a:p>
            <a:pPr marL="356235" indent="-342900">
              <a:lnSpc>
                <a:spcPct val="150000"/>
              </a:lnSpc>
              <a:buFont typeface="Arial" panose="020B0604020202020204" pitchFamily="34" charset="0"/>
              <a:buChar char="•"/>
            </a:pPr>
            <a:r>
              <a:rPr lang="en-GB" sz="2400" b="1" kern="0" noProof="0" dirty="0">
                <a:solidFill>
                  <a:schemeClr val="bg1"/>
                </a:solidFill>
              </a:rPr>
              <a:t>National support</a:t>
            </a:r>
          </a:p>
        </p:txBody>
      </p:sp>
      <p:sp>
        <p:nvSpPr>
          <p:cNvPr id="15" name="Text Placeholder 3">
            <a:extLst>
              <a:ext uri="{FF2B5EF4-FFF2-40B4-BE49-F238E27FC236}">
                <a16:creationId xmlns:a16="http://schemas.microsoft.com/office/drawing/2014/main" id="{C3E4B455-DA6A-7030-E6FC-B2C0A1906594}"/>
              </a:ext>
            </a:extLst>
          </p:cNvPr>
          <p:cNvSpPr txBox="1">
            <a:spLocks/>
          </p:cNvSpPr>
          <p:nvPr/>
        </p:nvSpPr>
        <p:spPr>
          <a:xfrm>
            <a:off x="6484342" y="565536"/>
            <a:ext cx="5593061" cy="1397876"/>
          </a:xfrm>
          <a:prstGeom prst="rect">
            <a:avLst/>
          </a:prstGeom>
        </p:spPr>
        <p:txBody>
          <a:bodyPr vert="horz" wrap="square" lIns="0" tIns="0" rIns="0" bIns="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r>
              <a:rPr lang="en-GB" sz="4050" noProof="0" dirty="0">
                <a:solidFill>
                  <a:schemeClr val="bg1"/>
                </a:solidFill>
                <a:latin typeface="Nunito Sans Black"/>
              </a:rPr>
              <a:t>Growing </a:t>
            </a:r>
            <a:endParaRPr lang="en-GB" sz="1013" noProof="0" dirty="0">
              <a:solidFill>
                <a:schemeClr val="bg1"/>
              </a:solidFill>
            </a:endParaRPr>
          </a:p>
          <a:p>
            <a:pPr marL="13335"/>
            <a:r>
              <a:rPr lang="en-GB" sz="4050" noProof="0" dirty="0">
                <a:solidFill>
                  <a:schemeClr val="bg1"/>
                </a:solidFill>
                <a:latin typeface="Nunito Sans Black"/>
              </a:rPr>
              <a:t>Scouts Resources</a:t>
            </a:r>
            <a:endParaRPr lang="en-GB" sz="1013" noProof="0" dirty="0">
              <a:solidFill>
                <a:schemeClr val="bg1"/>
              </a:solidFill>
              <a:latin typeface="Nunito Sans"/>
            </a:endParaRPr>
          </a:p>
          <a:p>
            <a:pPr marL="13335"/>
            <a:endParaRPr lang="en-GB" sz="4050" noProof="0" dirty="0">
              <a:solidFill>
                <a:schemeClr val="tx2"/>
              </a:solidFill>
              <a:latin typeface="Nunito Sans Black"/>
            </a:endParaRPr>
          </a:p>
          <a:p>
            <a:pPr marL="13335"/>
            <a:endParaRPr lang="en-GB" sz="1013" noProof="0" dirty="0">
              <a:solidFill>
                <a:srgbClr val="000000"/>
              </a:solidFill>
            </a:endParaRPr>
          </a:p>
        </p:txBody>
      </p:sp>
      <p:pic>
        <p:nvPicPr>
          <p:cNvPr id="16" name="Picture 2" descr="Image result for new scout brand design week">
            <a:extLst>
              <a:ext uri="{FF2B5EF4-FFF2-40B4-BE49-F238E27FC236}">
                <a16:creationId xmlns:a16="http://schemas.microsoft.com/office/drawing/2014/main" id="{50D81CAB-095A-6565-F849-14FC889CEDC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13518"/>
            <a:ext cx="5971933" cy="7468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931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429AB-261A-B214-1CF5-F39D52654B6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79E9EF9-5AF0-69D5-9D55-B7E99814CEFA}"/>
              </a:ext>
            </a:extLst>
          </p:cNvPr>
          <p:cNvGrpSpPr/>
          <p:nvPr/>
        </p:nvGrpSpPr>
        <p:grpSpPr>
          <a:xfrm>
            <a:off x="0" y="0"/>
            <a:ext cx="12192000" cy="6858000"/>
            <a:chOff x="0" y="0"/>
            <a:chExt cx="12192000" cy="6858000"/>
          </a:xfrm>
        </p:grpSpPr>
        <p:pic>
          <p:nvPicPr>
            <p:cNvPr id="5" name="Picture 4" descr="A picture containing shape&#10;&#10;Description automatically generated">
              <a:extLst>
                <a:ext uri="{FF2B5EF4-FFF2-40B4-BE49-F238E27FC236}">
                  <a16:creationId xmlns:a16="http://schemas.microsoft.com/office/drawing/2014/main" id="{00374E79-D362-55EC-7FF8-C44AE4485BD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9994D6DA-4298-4EC4-8092-BB507E642AB8}"/>
                </a:ext>
              </a:extLst>
            </p:cNvPr>
            <p:cNvPicPr>
              <a:picLocks noChangeAspect="1"/>
            </p:cNvPicPr>
            <p:nvPr/>
          </p:nvPicPr>
          <p:blipFill>
            <a:blip r:embed="rId4"/>
            <a:stretch>
              <a:fillRect/>
            </a:stretch>
          </p:blipFill>
          <p:spPr>
            <a:xfrm>
              <a:off x="9199585" y="5752960"/>
              <a:ext cx="2665312" cy="950567"/>
            </a:xfrm>
            <a:prstGeom prst="rect">
              <a:avLst/>
            </a:prstGeom>
          </p:spPr>
        </p:pic>
      </p:grpSp>
      <p:sp>
        <p:nvSpPr>
          <p:cNvPr id="4" name="Text Placeholder 3">
            <a:extLst>
              <a:ext uri="{FF2B5EF4-FFF2-40B4-BE49-F238E27FC236}">
                <a16:creationId xmlns:a16="http://schemas.microsoft.com/office/drawing/2014/main" id="{8804E397-5A6F-8512-6F48-20644E9AFE4C}"/>
              </a:ext>
            </a:extLst>
          </p:cNvPr>
          <p:cNvSpPr>
            <a:spLocks noGrp="1"/>
          </p:cNvSpPr>
          <p:nvPr>
            <p:ph type="body" sz="quarter" idx="14"/>
          </p:nvPr>
        </p:nvSpPr>
        <p:spPr>
          <a:xfrm>
            <a:off x="2358307" y="2422409"/>
            <a:ext cx="7447481" cy="1981312"/>
          </a:xfrm>
        </p:spPr>
        <p:txBody>
          <a:bodyPr vert="horz" lIns="0" tIns="0" rIns="0" bIns="0" rtlCol="0"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335" algn="ctr"/>
            <a:r>
              <a:rPr lang="en-GB" sz="5400" noProof="0" dirty="0">
                <a:solidFill>
                  <a:schemeClr val="tx2"/>
                </a:solidFill>
                <a:latin typeface="Nunito Sans Black"/>
              </a:rPr>
              <a:t>Tools for Recruitment</a:t>
            </a:r>
            <a:endParaRPr lang="en-GB" sz="5400" noProof="0" dirty="0">
              <a:solidFill>
                <a:schemeClr val="tx2"/>
              </a:solidFill>
            </a:endParaRPr>
          </a:p>
          <a:p>
            <a:pPr marL="13335" algn="ctr"/>
            <a:endParaRPr lang="en-GB" sz="2100" i="1" noProof="0" dirty="0">
              <a:solidFill>
                <a:schemeClr val="tx2"/>
              </a:solidFill>
              <a:latin typeface="Nunito Sans Black"/>
            </a:endParaRPr>
          </a:p>
          <a:p>
            <a:pPr marL="13335" lvl="1" algn="ctr"/>
            <a:endParaRPr lang="en-GB" sz="3000" b="1" noProof="0" dirty="0">
              <a:solidFill>
                <a:schemeClr val="tx2"/>
              </a:solidFill>
              <a:latin typeface="Nunito Sans"/>
            </a:endParaRPr>
          </a:p>
          <a:p>
            <a:pPr marL="13335" lvl="1" algn="ctr"/>
            <a:r>
              <a:rPr lang="en-GB" sz="3000" b="1" noProof="0" dirty="0">
                <a:solidFill>
                  <a:schemeClr val="tx2"/>
                </a:solidFill>
                <a:latin typeface="Nunito Sans"/>
              </a:rPr>
              <a:t>Communication</a:t>
            </a:r>
            <a:endParaRPr lang="en-GB" sz="2700" b="1" noProof="0" dirty="0">
              <a:solidFill>
                <a:schemeClr val="tx2"/>
              </a:solidFill>
            </a:endParaRPr>
          </a:p>
        </p:txBody>
      </p:sp>
      <p:pic>
        <p:nvPicPr>
          <p:cNvPr id="2" name="Picture 1">
            <a:extLst>
              <a:ext uri="{FF2B5EF4-FFF2-40B4-BE49-F238E27FC236}">
                <a16:creationId xmlns:a16="http://schemas.microsoft.com/office/drawing/2014/main" id="{3DD25A79-B732-36C2-7C75-C8AC9E0409A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274516" y="6121727"/>
            <a:ext cx="1835523" cy="685800"/>
          </a:xfrm>
          <a:prstGeom prst="rect">
            <a:avLst/>
          </a:prstGeom>
        </p:spPr>
      </p:pic>
    </p:spTree>
    <p:extLst>
      <p:ext uri="{BB962C8B-B14F-4D97-AF65-F5344CB8AC3E}">
        <p14:creationId xmlns:p14="http://schemas.microsoft.com/office/powerpoint/2010/main" val="1042509380"/>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Scouts 1">
      <a:dk1>
        <a:srgbClr val="000000"/>
      </a:dk1>
      <a:lt1>
        <a:srgbClr val="FFFFFF"/>
      </a:lt1>
      <a:dk2>
        <a:srgbClr val="7414DC"/>
      </a:dk2>
      <a:lt2>
        <a:srgbClr val="00B8A4"/>
      </a:lt2>
      <a:accent1>
        <a:srgbClr val="ED4024"/>
      </a:accent1>
      <a:accent2>
        <a:srgbClr val="26B756"/>
      </a:accent2>
      <a:accent3>
        <a:srgbClr val="006EE0"/>
      </a:accent3>
      <a:accent4>
        <a:srgbClr val="FFB4E5"/>
      </a:accent4>
      <a:accent5>
        <a:srgbClr val="003A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8400BDC-67A0-AF49-B9C2-67D615AF437B}" vid="{C062638D-C780-0447-8D86-9CE5781B54A3}"/>
    </a:ext>
  </a:extLst>
</a:theme>
</file>

<file path=ppt/theme/theme3.xml><?xml version="1.0" encoding="utf-8"?>
<a:theme xmlns:a="http://schemas.openxmlformats.org/drawingml/2006/main" name="Office Theme">
  <a:themeElements>
    <a:clrScheme name="Scouts 1">
      <a:dk1>
        <a:srgbClr val="000000"/>
      </a:dk1>
      <a:lt1>
        <a:srgbClr val="FFFFFF"/>
      </a:lt1>
      <a:dk2>
        <a:srgbClr val="7414DC"/>
      </a:dk2>
      <a:lt2>
        <a:srgbClr val="00B8A4"/>
      </a:lt2>
      <a:accent1>
        <a:srgbClr val="ED4024"/>
      </a:accent1>
      <a:accent2>
        <a:srgbClr val="26B756"/>
      </a:accent2>
      <a:accent3>
        <a:srgbClr val="006EE0"/>
      </a:accent3>
      <a:accent4>
        <a:srgbClr val="FFB4E5"/>
      </a:accent4>
      <a:accent5>
        <a:srgbClr val="003A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8400BDC-67A0-AF49-B9C2-67D615AF437B}" vid="{C062638D-C780-0447-8D86-9CE5781B54A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2.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9CDBB4A-9180-4164-9D7B-A10F364CC4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21</Slides>
  <Notes>16</Notes>
  <HiddenSlides>0</HiddenSlides>
  <MMClips>0</MMClips>
  <ScaleCrop>false</ScaleCrop>
  <HeadingPairs>
    <vt:vector size="4" baseType="variant">
      <vt:variant>
        <vt:lpstr>Theme</vt:lpstr>
      </vt:variant>
      <vt:variant>
        <vt:i4>3</vt:i4>
      </vt:variant>
      <vt:variant>
        <vt:lpstr>Slide Titles</vt:lpstr>
      </vt:variant>
      <vt:variant>
        <vt:i4>21</vt:i4>
      </vt:variant>
    </vt:vector>
  </HeadingPairs>
  <TitlesOfParts>
    <vt:vector size="24" baseType="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367</cp:revision>
  <dcterms:created xsi:type="dcterms:W3CDTF">2018-11-07T13:00:15Z</dcterms:created>
  <dcterms:modified xsi:type="dcterms:W3CDTF">2025-11-13T15:38:16Z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