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14"/>
  </p:notesMasterIdLst>
  <p:sldIdLst>
    <p:sldId id="399" r:id="rId5"/>
    <p:sldId id="393" r:id="rId6"/>
    <p:sldId id="400" r:id="rId7"/>
    <p:sldId id="401" r:id="rId8"/>
    <p:sldId id="402" r:id="rId9"/>
    <p:sldId id="403" r:id="rId10"/>
    <p:sldId id="398" r:id="rId11"/>
    <p:sldId id="324" r:id="rId12"/>
    <p:sldId id="386" r:id="rId13"/>
  </p:sldIdLst>
  <p:sldSz cx="12192000" cy="6858000"/>
  <p:notesSz cx="16256000" cy="9144000"/>
  <p:embeddedFontLst>
    <p:embeddedFont>
      <p:font typeface="Nunito Sans" pitchFamily="2" charset="0"/>
      <p:regular r:id="rId15"/>
      <p:bold r:id="rId16"/>
      <p:italic r:id="rId17"/>
      <p:boldItalic r:id="rId18"/>
    </p:embeddedFont>
    <p:embeddedFont>
      <p:font typeface="Nunito Sans Black" pitchFamily="2" charset="0"/>
      <p:bold r:id="rId19"/>
      <p:italic r:id="rId20"/>
      <p:boldItalic r:id="rId21"/>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957406-055E-CE2F-2087-7684D3DF85DB}" v="183" dt="2025-11-22T13:30:42.442"/>
    <p1510:client id="{D2CE921D-FC23-92E5-F7FA-6CB68BC3525A}" v="299" dt="2025-11-22T13:44:59.2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Huckin" userId="S::harry.huckin@northantsscouts.org.uk::39291c67-8eae-43cd-b439-2f8085a64983" providerId="AD" clId="Web-{B5957406-055E-CE2F-2087-7684D3DF85DB}"/>
    <pc:docChg chg="addSld modSld sldOrd">
      <pc:chgData name="Harry Huckin" userId="S::harry.huckin@northantsscouts.org.uk::39291c67-8eae-43cd-b439-2f8085a64983" providerId="AD" clId="Web-{B5957406-055E-CE2F-2087-7684D3DF85DB}" dt="2025-11-22T13:30:42.442" v="108"/>
      <pc:docMkLst>
        <pc:docMk/>
      </pc:docMkLst>
      <pc:sldChg chg="modSp ord modNotes">
        <pc:chgData name="Harry Huckin" userId="S::harry.huckin@northantsscouts.org.uk::39291c67-8eae-43cd-b439-2f8085a64983" providerId="AD" clId="Web-{B5957406-055E-CE2F-2087-7684D3DF85DB}" dt="2025-11-22T13:28:10.956" v="21" actId="1076"/>
        <pc:sldMkLst>
          <pc:docMk/>
          <pc:sldMk cId="642789506" sldId="393"/>
        </pc:sldMkLst>
        <pc:spChg chg="mod">
          <ac:chgData name="Harry Huckin" userId="S::harry.huckin@northantsscouts.org.uk::39291c67-8eae-43cd-b439-2f8085a64983" providerId="AD" clId="Web-{B5957406-055E-CE2F-2087-7684D3DF85DB}" dt="2025-11-22T13:28:10.956" v="21" actId="1076"/>
          <ac:spMkLst>
            <pc:docMk/>
            <pc:sldMk cId="642789506" sldId="393"/>
            <ac:spMk id="2" creationId="{00000000-0000-0000-0000-000000000000}"/>
          </ac:spMkLst>
        </pc:spChg>
      </pc:sldChg>
      <pc:sldChg chg="modSp add replId modNotes">
        <pc:chgData name="Harry Huckin" userId="S::harry.huckin@northantsscouts.org.uk::39291c67-8eae-43cd-b439-2f8085a64983" providerId="AD" clId="Web-{B5957406-055E-CE2F-2087-7684D3DF85DB}" dt="2025-11-22T13:30:37.630" v="107" actId="1076"/>
        <pc:sldMkLst>
          <pc:docMk/>
          <pc:sldMk cId="1276933214" sldId="400"/>
        </pc:sldMkLst>
        <pc:spChg chg="mod">
          <ac:chgData name="Harry Huckin" userId="S::harry.huckin@northantsscouts.org.uk::39291c67-8eae-43cd-b439-2f8085a64983" providerId="AD" clId="Web-{B5957406-055E-CE2F-2087-7684D3DF85DB}" dt="2025-11-22T13:30:37.630" v="107" actId="1076"/>
          <ac:spMkLst>
            <pc:docMk/>
            <pc:sldMk cId="1276933214" sldId="400"/>
            <ac:spMk id="2" creationId="{537FEF66-238C-08C4-4633-E7E97D740ABD}"/>
          </ac:spMkLst>
        </pc:spChg>
      </pc:sldChg>
      <pc:sldChg chg="add replId">
        <pc:chgData name="Harry Huckin" userId="S::harry.huckin@northantsscouts.org.uk::39291c67-8eae-43cd-b439-2f8085a64983" providerId="AD" clId="Web-{B5957406-055E-CE2F-2087-7684D3DF85DB}" dt="2025-11-22T13:30:42.442" v="108"/>
        <pc:sldMkLst>
          <pc:docMk/>
          <pc:sldMk cId="538327798" sldId="401"/>
        </pc:sldMkLst>
      </pc:sldChg>
    </pc:docChg>
  </pc:docChgLst>
  <pc:docChgLst>
    <pc:chgData name="Harry Huckin" userId="S::harry.huckin@northantsscouts.org.uk::39291c67-8eae-43cd-b439-2f8085a64983" providerId="AD" clId="Web-{D2CE921D-FC23-92E5-F7FA-6CB68BC3525A}"/>
    <pc:docChg chg="addSld modSld sldOrd">
      <pc:chgData name="Harry Huckin" userId="S::harry.huckin@northantsscouts.org.uk::39291c67-8eae-43cd-b439-2f8085a64983" providerId="AD" clId="Web-{D2CE921D-FC23-92E5-F7FA-6CB68BC3525A}" dt="2025-11-22T13:44:59.291" v="175"/>
      <pc:docMkLst>
        <pc:docMk/>
      </pc:docMkLst>
      <pc:sldChg chg="modNotes">
        <pc:chgData name="Harry Huckin" userId="S::harry.huckin@northantsscouts.org.uk::39291c67-8eae-43cd-b439-2f8085a64983" providerId="AD" clId="Web-{D2CE921D-FC23-92E5-F7FA-6CB68BC3525A}" dt="2025-11-22T13:39:46.834" v="66"/>
        <pc:sldMkLst>
          <pc:docMk/>
          <pc:sldMk cId="642789506" sldId="393"/>
        </pc:sldMkLst>
      </pc:sldChg>
      <pc:sldChg chg="ord">
        <pc:chgData name="Harry Huckin" userId="S::harry.huckin@northantsscouts.org.uk::39291c67-8eae-43cd-b439-2f8085a64983" providerId="AD" clId="Web-{D2CE921D-FC23-92E5-F7FA-6CB68BC3525A}" dt="2025-11-22T13:44:59.291" v="175"/>
        <pc:sldMkLst>
          <pc:docMk/>
          <pc:sldMk cId="3002635319" sldId="398"/>
        </pc:sldMkLst>
      </pc:sldChg>
      <pc:sldChg chg="modSp">
        <pc:chgData name="Harry Huckin" userId="S::harry.huckin@northantsscouts.org.uk::39291c67-8eae-43cd-b439-2f8085a64983" providerId="AD" clId="Web-{D2CE921D-FC23-92E5-F7FA-6CB68BC3525A}" dt="2025-11-22T13:36:12.907" v="41" actId="1076"/>
        <pc:sldMkLst>
          <pc:docMk/>
          <pc:sldMk cId="538327798" sldId="401"/>
        </pc:sldMkLst>
        <pc:spChg chg="mod">
          <ac:chgData name="Harry Huckin" userId="S::harry.huckin@northantsscouts.org.uk::39291c67-8eae-43cd-b439-2f8085a64983" providerId="AD" clId="Web-{D2CE921D-FC23-92E5-F7FA-6CB68BC3525A}" dt="2025-11-22T13:36:12.907" v="41" actId="1076"/>
          <ac:spMkLst>
            <pc:docMk/>
            <pc:sldMk cId="538327798" sldId="401"/>
            <ac:spMk id="2" creationId="{44EBC971-2A2E-07C4-DE33-3E331AF6993B}"/>
          </ac:spMkLst>
        </pc:spChg>
      </pc:sldChg>
      <pc:sldChg chg="modSp add replId">
        <pc:chgData name="Harry Huckin" userId="S::harry.huckin@northantsscouts.org.uk::39291c67-8eae-43cd-b439-2f8085a64983" providerId="AD" clId="Web-{D2CE921D-FC23-92E5-F7FA-6CB68BC3525A}" dt="2025-11-22T13:40:57.960" v="102" actId="1076"/>
        <pc:sldMkLst>
          <pc:docMk/>
          <pc:sldMk cId="487569362" sldId="402"/>
        </pc:sldMkLst>
        <pc:spChg chg="mod">
          <ac:chgData name="Harry Huckin" userId="S::harry.huckin@northantsscouts.org.uk::39291c67-8eae-43cd-b439-2f8085a64983" providerId="AD" clId="Web-{D2CE921D-FC23-92E5-F7FA-6CB68BC3525A}" dt="2025-11-22T13:40:57.960" v="102" actId="1076"/>
          <ac:spMkLst>
            <pc:docMk/>
            <pc:sldMk cId="487569362" sldId="402"/>
            <ac:spMk id="2" creationId="{57050094-E19C-A3D4-8965-C462EBF4E99E}"/>
          </ac:spMkLst>
        </pc:spChg>
      </pc:sldChg>
      <pc:sldChg chg="modSp add replId">
        <pc:chgData name="Harry Huckin" userId="S::harry.huckin@northantsscouts.org.uk::39291c67-8eae-43cd-b439-2f8085a64983" providerId="AD" clId="Web-{D2CE921D-FC23-92E5-F7FA-6CB68BC3525A}" dt="2025-11-22T13:44:03.587" v="174" actId="1076"/>
        <pc:sldMkLst>
          <pc:docMk/>
          <pc:sldMk cId="470477651" sldId="403"/>
        </pc:sldMkLst>
        <pc:spChg chg="mod">
          <ac:chgData name="Harry Huckin" userId="S::harry.huckin@northantsscouts.org.uk::39291c67-8eae-43cd-b439-2f8085a64983" providerId="AD" clId="Web-{D2CE921D-FC23-92E5-F7FA-6CB68BC3525A}" dt="2025-11-22T13:44:03.587" v="174" actId="1076"/>
          <ac:spMkLst>
            <pc:docMk/>
            <pc:sldMk cId="470477651" sldId="403"/>
            <ac:spMk id="2" creationId="{A259CE59-3F1D-E46F-CDEC-302E8BEDA40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22/11/2025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Nunito Sans"/>
              </a:rPr>
              <a:t>How to Add It:</a:t>
            </a:r>
          </a:p>
          <a:p>
            <a:r>
              <a:rPr lang="en-US" dirty="0">
                <a:latin typeface="Nunito Sans"/>
              </a:rPr>
              <a:t>Volunteers add it themselves in the system. Guide: Devon Scouts How-to.</a:t>
            </a:r>
            <a:endParaRPr lang="en-GB" dirty="0">
              <a:latin typeface="Nunito Sans"/>
            </a:endParaRPr>
          </a:p>
          <a:p>
            <a:r>
              <a:rPr lang="en-US" dirty="0">
                <a:latin typeface="Nunito Sans"/>
              </a:rPr>
              <a:t>What’s Included?</a:t>
            </a:r>
            <a:endParaRPr lang="en-GB" dirty="0">
              <a:latin typeface="Nunito Sans"/>
            </a:endParaRPr>
          </a:p>
          <a:p>
            <a:r>
              <a:rPr lang="en-US" dirty="0">
                <a:latin typeface="Nunito Sans"/>
              </a:rPr>
              <a:t> </a:t>
            </a:r>
            <a:endParaRPr lang="en-GB" dirty="0">
              <a:latin typeface="Nunito Sans"/>
            </a:endParaRPr>
          </a:p>
          <a:p>
            <a:r>
              <a:rPr lang="en-US" dirty="0">
                <a:latin typeface="Nunito Sans"/>
              </a:rPr>
              <a:t>Section Wood Badge: Leadership skills, working with adults, growing the section, residential experiences, practical skills, and international awareness.</a:t>
            </a:r>
            <a:endParaRPr lang="en-GB" dirty="0">
              <a:latin typeface="Nunito Sans"/>
            </a:endParaRPr>
          </a:p>
          <a:p>
            <a:r>
              <a:rPr lang="en-US" dirty="0">
                <a:latin typeface="Nunito Sans"/>
              </a:rPr>
              <a:t>Managers Wood Badge: For those leading teams beyond the section level.</a:t>
            </a:r>
            <a:endParaRPr lang="en-GB" dirty="0">
              <a:latin typeface="Nunito Sans"/>
            </a:endParaRPr>
          </a:p>
          <a:p>
            <a:r>
              <a:rPr lang="en-US" dirty="0">
                <a:latin typeface="Nunito Sans"/>
              </a:rPr>
              <a:t> </a:t>
            </a:r>
            <a:endParaRPr lang="en-GB" dirty="0">
              <a:latin typeface="Nunito Sans"/>
            </a:endParaRPr>
          </a:p>
          <a:p>
            <a:r>
              <a:rPr lang="en-US" dirty="0">
                <a:latin typeface="Nunito Sans"/>
              </a:rPr>
              <a:t> </a:t>
            </a:r>
            <a:endParaRPr lang="en-GB" dirty="0">
              <a:latin typeface="Nunito Sans"/>
            </a:endParaRPr>
          </a:p>
          <a:p>
            <a:r>
              <a:rPr lang="en-US" dirty="0">
                <a:latin typeface="Nunito Sans"/>
              </a:rPr>
              <a:t>Future Learning:</a:t>
            </a:r>
            <a:endParaRPr lang="en-GB" dirty="0">
              <a:latin typeface="Nunito Sans"/>
            </a:endParaRPr>
          </a:p>
          <a:p>
            <a:r>
              <a:rPr lang="en-US" dirty="0">
                <a:latin typeface="Nunito Sans"/>
              </a:rPr>
              <a:t>New “Branching Out” modules are coming soon to make learning more flexible and engaging.</a:t>
            </a:r>
            <a:endParaRPr lang="en-GB" dirty="0">
              <a:latin typeface="Nunito Sans"/>
            </a:endParaRPr>
          </a:p>
          <a:p>
            <a:r>
              <a:rPr lang="en-US" dirty="0">
                <a:latin typeface="Nunito Sans"/>
              </a:rPr>
              <a:t>How to Access Learning:</a:t>
            </a:r>
            <a:endParaRPr lang="en-GB" dirty="0">
              <a:latin typeface="Nunito Sans"/>
            </a:endParaRPr>
          </a:p>
          <a:p>
            <a:r>
              <a:rPr lang="en-US" dirty="0">
                <a:latin typeface="Nunito Sans"/>
              </a:rPr>
              <a:t> </a:t>
            </a:r>
            <a:endParaRPr lang="en-GB" dirty="0">
              <a:latin typeface="Nunito Sans"/>
            </a:endParaRPr>
          </a:p>
          <a:p>
            <a:r>
              <a:rPr lang="en-US" dirty="0">
                <a:latin typeface="Nunito Sans"/>
              </a:rPr>
              <a:t>E-learning available at elearning.gdscouts.org.uk.</a:t>
            </a:r>
            <a:endParaRPr lang="en-GB" dirty="0">
              <a:latin typeface="Nunito Sans"/>
            </a:endParaRPr>
          </a:p>
          <a:p>
            <a:r>
              <a:rPr lang="en-US" dirty="0">
                <a:latin typeface="Nunito Sans"/>
              </a:rPr>
              <a:t>Face-to-face or virtual sessions coordinated by District and supported County teams.</a:t>
            </a:r>
            <a:endParaRPr lang="en-GB" dirty="0">
              <a:latin typeface="Nunito Sans"/>
            </a:endParaRPr>
          </a:p>
          <a:p>
            <a:r>
              <a:rPr lang="en-US" dirty="0">
                <a:latin typeface="Nunito Sans"/>
              </a:rPr>
              <a:t> </a:t>
            </a:r>
            <a:endParaRPr lang="en-GB" dirty="0">
              <a:latin typeface="Nunito Sans"/>
            </a:endParaRPr>
          </a:p>
          <a:p>
            <a:r>
              <a:rPr lang="en-US" dirty="0">
                <a:latin typeface="Nunito Sans"/>
              </a:rPr>
              <a:t> </a:t>
            </a:r>
            <a:endParaRPr lang="en-GB" dirty="0">
              <a:latin typeface="Nunito Sans"/>
            </a:endParaRPr>
          </a:p>
          <a:p>
            <a:r>
              <a:rPr lang="en-US" dirty="0">
                <a:latin typeface="Nunito Sans"/>
              </a:rPr>
              <a:t>Validation:</a:t>
            </a:r>
            <a:endParaRPr lang="en-GB" dirty="0">
              <a:latin typeface="Nunito Sans"/>
            </a:endParaRPr>
          </a:p>
          <a:p>
            <a:r>
              <a:rPr lang="en-US" dirty="0">
                <a:latin typeface="Nunito Sans"/>
              </a:rPr>
              <a:t>Volunteers upload evidence to MyLearning and work with a learning assessor (assigned by the District team).</a:t>
            </a:r>
            <a:endParaRPr lang="en-GB" dirty="0">
              <a:latin typeface="Nunito Sans"/>
            </a:endParaRPr>
          </a:p>
          <a:p>
            <a:r>
              <a:rPr lang="en-US" dirty="0">
                <a:latin typeface="Nunito Sans"/>
              </a:rPr>
              <a:t>Your Role as Group Lead Volunteer:</a:t>
            </a:r>
            <a:endParaRPr lang="en-GB" dirty="0">
              <a:latin typeface="Nunito Sans"/>
            </a:endParaRPr>
          </a:p>
          <a:p>
            <a:r>
              <a:rPr lang="en-US" dirty="0">
                <a:latin typeface="Nunito Sans"/>
              </a:rPr>
              <a:t> </a:t>
            </a:r>
            <a:endParaRPr lang="en-GB" dirty="0">
              <a:latin typeface="Nunito Sans"/>
            </a:endParaRPr>
          </a:p>
          <a:p>
            <a:r>
              <a:rPr lang="en-US" dirty="0">
                <a:latin typeface="Nunito Sans"/>
              </a:rPr>
              <a:t>Encourage volunteers to start their Wood Badge learning.</a:t>
            </a:r>
            <a:endParaRPr lang="en-GB" dirty="0">
              <a:latin typeface="Nunito Sans"/>
            </a:endParaRPr>
          </a:p>
          <a:p>
            <a:r>
              <a:rPr lang="en-US" dirty="0">
                <a:latin typeface="Nunito Sans"/>
              </a:rPr>
              <a:t>Signpost them to e-learning and local training opportunities.</a:t>
            </a:r>
            <a:endParaRPr lang="en-GB" dirty="0">
              <a:latin typeface="Nunito Sans"/>
            </a:endParaRPr>
          </a:p>
          <a:p>
            <a:r>
              <a:rPr lang="en-US" dirty="0">
                <a:latin typeface="Nunito Sans"/>
              </a:rPr>
              <a:t>Remind them to keep in touch with their learning assessor for validation.</a:t>
            </a:r>
            <a:endParaRPr lang="en-GB" dirty="0">
              <a:latin typeface="Nunito Sans"/>
            </a:endParaRPr>
          </a:p>
          <a:p>
            <a:endParaRPr lang="en-US" dirty="0">
              <a:latin typeface="Nunito Sans"/>
            </a:endParaRPr>
          </a:p>
          <a:p>
            <a:r>
              <a:rPr lang="en-US" dirty="0">
                <a:latin typeface="Nunito Sans"/>
              </a:rPr>
              <a:t>LEARNING TEAM</a:t>
            </a:r>
          </a:p>
        </p:txBody>
      </p:sp>
      <p:sp>
        <p:nvSpPr>
          <p:cNvPr id="4" name="Slide Number Placeholder 3"/>
          <p:cNvSpPr>
            <a:spLocks noGrp="1"/>
          </p:cNvSpPr>
          <p:nvPr>
            <p:ph type="sldNum" sz="quarter" idx="5"/>
          </p:nvPr>
        </p:nvSpPr>
        <p:spPr/>
        <p:txBody>
          <a:bodyPr/>
          <a:lstStyle/>
          <a:p>
            <a:fld id="{DC81CCE8-8669-844C-8A1E-83EDDE9464AC}" type="slidenum">
              <a:rPr lang="en-GB" smtClean="0"/>
              <a:pPr/>
              <a:t>2</a:t>
            </a:fld>
            <a:endParaRPr lang="en-GB" dirty="0"/>
          </a:p>
        </p:txBody>
      </p:sp>
    </p:spTree>
    <p:extLst>
      <p:ext uri="{BB962C8B-B14F-4D97-AF65-F5344CB8AC3E}">
        <p14:creationId xmlns:p14="http://schemas.microsoft.com/office/powerpoint/2010/main" val="4178084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D3162-CBAE-A3F8-D27B-A15010D1E4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EC9E4-A132-013C-3E8A-7AD62A7744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3DE56A-75D5-7E55-62EF-C68BF70C1A4E}"/>
              </a:ext>
            </a:extLst>
          </p:cNvPr>
          <p:cNvSpPr>
            <a:spLocks noGrp="1"/>
          </p:cNvSpPr>
          <p:nvPr>
            <p:ph type="body" idx="1"/>
          </p:nvPr>
        </p:nvSpPr>
        <p:spPr/>
        <p:txBody>
          <a:bodyPr/>
          <a:lstStyle/>
          <a:p>
            <a:endParaRPr lang="en-US" dirty="0">
              <a:latin typeface="Nunito Sans"/>
            </a:endParaRPr>
          </a:p>
        </p:txBody>
      </p:sp>
      <p:sp>
        <p:nvSpPr>
          <p:cNvPr id="4" name="Slide Number Placeholder 3">
            <a:extLst>
              <a:ext uri="{FF2B5EF4-FFF2-40B4-BE49-F238E27FC236}">
                <a16:creationId xmlns:a16="http://schemas.microsoft.com/office/drawing/2014/main" id="{BCE13FC1-95EC-230A-1231-E8EFB22EF33B}"/>
              </a:ext>
            </a:extLst>
          </p:cNvPr>
          <p:cNvSpPr>
            <a:spLocks noGrp="1"/>
          </p:cNvSpPr>
          <p:nvPr>
            <p:ph type="sldNum" sz="quarter" idx="5"/>
          </p:nvPr>
        </p:nvSpPr>
        <p:spPr/>
        <p:txBody>
          <a:bodyPr/>
          <a:lstStyle/>
          <a:p>
            <a:fld id="{DC81CCE8-8669-844C-8A1E-83EDDE9464AC}" type="slidenum">
              <a:rPr lang="en-GB" smtClean="0"/>
              <a:pPr/>
              <a:t>3</a:t>
            </a:fld>
            <a:endParaRPr lang="en-GB" dirty="0"/>
          </a:p>
        </p:txBody>
      </p:sp>
    </p:spTree>
    <p:extLst>
      <p:ext uri="{BB962C8B-B14F-4D97-AF65-F5344CB8AC3E}">
        <p14:creationId xmlns:p14="http://schemas.microsoft.com/office/powerpoint/2010/main" val="3267742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6AA34-B572-E9FF-028D-298967453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163348-A5BE-1DE8-7F89-ED3DD51380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90A66-E24B-86F7-2B69-312089C6D521}"/>
              </a:ext>
            </a:extLst>
          </p:cNvPr>
          <p:cNvSpPr>
            <a:spLocks noGrp="1"/>
          </p:cNvSpPr>
          <p:nvPr>
            <p:ph type="body" idx="1"/>
          </p:nvPr>
        </p:nvSpPr>
        <p:spPr/>
        <p:txBody>
          <a:bodyPr/>
          <a:lstStyle/>
          <a:p>
            <a:endParaRPr lang="en-US" dirty="0">
              <a:latin typeface="Nunito Sans"/>
            </a:endParaRPr>
          </a:p>
        </p:txBody>
      </p:sp>
      <p:sp>
        <p:nvSpPr>
          <p:cNvPr id="4" name="Slide Number Placeholder 3">
            <a:extLst>
              <a:ext uri="{FF2B5EF4-FFF2-40B4-BE49-F238E27FC236}">
                <a16:creationId xmlns:a16="http://schemas.microsoft.com/office/drawing/2014/main" id="{B77862D2-C687-3590-698F-0B11CC2CA7D3}"/>
              </a:ext>
            </a:extLst>
          </p:cNvPr>
          <p:cNvSpPr>
            <a:spLocks noGrp="1"/>
          </p:cNvSpPr>
          <p:nvPr>
            <p:ph type="sldNum" sz="quarter" idx="5"/>
          </p:nvPr>
        </p:nvSpPr>
        <p:spPr/>
        <p:txBody>
          <a:bodyPr/>
          <a:lstStyle/>
          <a:p>
            <a:fld id="{DC81CCE8-8669-844C-8A1E-83EDDE9464AC}" type="slidenum">
              <a:rPr lang="en-GB" smtClean="0"/>
              <a:pPr/>
              <a:t>4</a:t>
            </a:fld>
            <a:endParaRPr lang="en-GB" dirty="0"/>
          </a:p>
        </p:txBody>
      </p:sp>
    </p:spTree>
    <p:extLst>
      <p:ext uri="{BB962C8B-B14F-4D97-AF65-F5344CB8AC3E}">
        <p14:creationId xmlns:p14="http://schemas.microsoft.com/office/powerpoint/2010/main" val="2514718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F47EE-A4B4-5CB1-4304-19550371C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4F224-1281-DEDB-6D34-A72FE1B03C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817EC4-9C04-81BC-E98F-9DEF4365F322}"/>
              </a:ext>
            </a:extLst>
          </p:cNvPr>
          <p:cNvSpPr>
            <a:spLocks noGrp="1"/>
          </p:cNvSpPr>
          <p:nvPr>
            <p:ph type="body" idx="1"/>
          </p:nvPr>
        </p:nvSpPr>
        <p:spPr/>
        <p:txBody>
          <a:bodyPr/>
          <a:lstStyle/>
          <a:p>
            <a:endParaRPr lang="en-US" dirty="0">
              <a:latin typeface="Nunito Sans"/>
            </a:endParaRPr>
          </a:p>
        </p:txBody>
      </p:sp>
      <p:sp>
        <p:nvSpPr>
          <p:cNvPr id="4" name="Slide Number Placeholder 3">
            <a:extLst>
              <a:ext uri="{FF2B5EF4-FFF2-40B4-BE49-F238E27FC236}">
                <a16:creationId xmlns:a16="http://schemas.microsoft.com/office/drawing/2014/main" id="{4CAE7EF2-F09F-FC0D-6A5D-B3344B39D6B7}"/>
              </a:ext>
            </a:extLst>
          </p:cNvPr>
          <p:cNvSpPr>
            <a:spLocks noGrp="1"/>
          </p:cNvSpPr>
          <p:nvPr>
            <p:ph type="sldNum" sz="quarter" idx="5"/>
          </p:nvPr>
        </p:nvSpPr>
        <p:spPr/>
        <p:txBody>
          <a:bodyPr/>
          <a:lstStyle/>
          <a:p>
            <a:fld id="{DC81CCE8-8669-844C-8A1E-83EDDE9464AC}" type="slidenum">
              <a:rPr lang="en-GB" smtClean="0"/>
              <a:pPr/>
              <a:t>5</a:t>
            </a:fld>
            <a:endParaRPr lang="en-GB" dirty="0"/>
          </a:p>
        </p:txBody>
      </p:sp>
    </p:spTree>
    <p:extLst>
      <p:ext uri="{BB962C8B-B14F-4D97-AF65-F5344CB8AC3E}">
        <p14:creationId xmlns:p14="http://schemas.microsoft.com/office/powerpoint/2010/main" val="3888011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5C31E-64A5-C220-7961-5CFBF8257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98BBF8-2B59-92C5-9091-7DA25321D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6C4B03-9F6D-AD84-EE25-D9D9D1085F33}"/>
              </a:ext>
            </a:extLst>
          </p:cNvPr>
          <p:cNvSpPr>
            <a:spLocks noGrp="1"/>
          </p:cNvSpPr>
          <p:nvPr>
            <p:ph type="body" idx="1"/>
          </p:nvPr>
        </p:nvSpPr>
        <p:spPr/>
        <p:txBody>
          <a:bodyPr/>
          <a:lstStyle/>
          <a:p>
            <a:endParaRPr lang="en-US" dirty="0">
              <a:latin typeface="Nunito Sans"/>
            </a:endParaRPr>
          </a:p>
        </p:txBody>
      </p:sp>
      <p:sp>
        <p:nvSpPr>
          <p:cNvPr id="4" name="Slide Number Placeholder 3">
            <a:extLst>
              <a:ext uri="{FF2B5EF4-FFF2-40B4-BE49-F238E27FC236}">
                <a16:creationId xmlns:a16="http://schemas.microsoft.com/office/drawing/2014/main" id="{11E985E2-099A-7DBD-276D-E6040D74D2F4}"/>
              </a:ext>
            </a:extLst>
          </p:cNvPr>
          <p:cNvSpPr>
            <a:spLocks noGrp="1"/>
          </p:cNvSpPr>
          <p:nvPr>
            <p:ph type="sldNum" sz="quarter" idx="5"/>
          </p:nvPr>
        </p:nvSpPr>
        <p:spPr/>
        <p:txBody>
          <a:bodyPr/>
          <a:lstStyle/>
          <a:p>
            <a:fld id="{DC81CCE8-8669-844C-8A1E-83EDDE9464AC}" type="slidenum">
              <a:rPr lang="en-GB" smtClean="0"/>
              <a:pPr/>
              <a:t>6</a:t>
            </a:fld>
            <a:endParaRPr lang="en-GB" dirty="0"/>
          </a:p>
        </p:txBody>
      </p:sp>
    </p:spTree>
    <p:extLst>
      <p:ext uri="{BB962C8B-B14F-4D97-AF65-F5344CB8AC3E}">
        <p14:creationId xmlns:p14="http://schemas.microsoft.com/office/powerpoint/2010/main" val="25145999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a:t>
            </a:r>
            <a:r>
              <a:rPr lang="en-GB" dirty="0" err="1"/>
              <a:t>SkillsForLife</a:t>
            </a:r>
            <a:endParaRPr lang="en-GB" dirty="0"/>
          </a:p>
        </p:txBody>
      </p:sp>
    </p:spTree>
    <p:extLst>
      <p:ext uri="{BB962C8B-B14F-4D97-AF65-F5344CB8AC3E}">
        <p14:creationId xmlns:p14="http://schemas.microsoft.com/office/powerpoint/2010/main" val="21584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691978" y="66815"/>
            <a:ext cx="8785654" cy="6786473"/>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Wood Badge</a:t>
            </a: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r>
              <a:rPr lang="en-GB" sz="4000" dirty="0">
                <a:solidFill>
                  <a:schemeClr val="bg1"/>
                </a:solidFill>
                <a:ea typeface="+mn-lt"/>
                <a:cs typeface="+mn-lt"/>
              </a:rPr>
              <a:t>Your Role as Group Lead Volunteer: </a:t>
            </a:r>
            <a:endParaRPr lang="en-GB" dirty="0"/>
          </a:p>
          <a:p>
            <a:pPr marL="285750" indent="-285750">
              <a:buFont typeface="Arial"/>
              <a:buChar char="•"/>
            </a:pPr>
            <a:endParaRPr lang="en-GB"/>
          </a:p>
          <a:p>
            <a:pPr marL="571500" indent="-571500">
              <a:buFont typeface="Arial"/>
              <a:buChar char="•"/>
            </a:pPr>
            <a:r>
              <a:rPr lang="en-GB" sz="4000" dirty="0">
                <a:solidFill>
                  <a:schemeClr val="bg1"/>
                </a:solidFill>
                <a:ea typeface="+mn-lt"/>
                <a:cs typeface="+mn-lt"/>
              </a:rPr>
              <a:t>Encourage volunteers to start their Wood Badge learning. </a:t>
            </a:r>
            <a:endParaRPr lang="en-GB" dirty="0">
              <a:solidFill>
                <a:schemeClr val="bg1"/>
              </a:solidFill>
            </a:endParaRPr>
          </a:p>
          <a:p>
            <a:pPr marL="285750" indent="-285750">
              <a:buFont typeface="Arial"/>
              <a:buChar char="•"/>
            </a:pPr>
            <a:endParaRPr lang="en-GB"/>
          </a:p>
          <a:p>
            <a:pPr marL="571500" indent="-571500">
              <a:buFont typeface="Arial"/>
              <a:buChar char="•"/>
            </a:pPr>
            <a:r>
              <a:rPr lang="en-GB" sz="4000" dirty="0">
                <a:solidFill>
                  <a:schemeClr val="bg1"/>
                </a:solidFill>
                <a:ea typeface="+mn-lt"/>
                <a:cs typeface="+mn-lt"/>
              </a:rPr>
              <a:t>Signpost them to e-learning and local training opportunities. </a:t>
            </a:r>
            <a:endParaRPr lang="en-GB" dirty="0"/>
          </a:p>
          <a:p>
            <a:pPr marL="285750" indent="-285750">
              <a:buFont typeface="Arial"/>
              <a:buChar char="•"/>
            </a:pPr>
            <a:endParaRPr lang="en-GB"/>
          </a:p>
          <a:p>
            <a:pPr marL="571500" indent="-571500">
              <a:buFont typeface="Arial"/>
              <a:buChar char="•"/>
            </a:pPr>
            <a:r>
              <a:rPr lang="en-GB" sz="4000" dirty="0">
                <a:solidFill>
                  <a:schemeClr val="bg1"/>
                </a:solidFill>
                <a:ea typeface="+mn-lt"/>
                <a:cs typeface="+mn-lt"/>
              </a:rPr>
              <a:t>Remind them to keep in touch with their learning assessor for validation</a:t>
            </a:r>
            <a:endParaRPr lang="en-GB" dirty="0">
              <a:solidFill>
                <a:schemeClr val="bg1"/>
              </a:solidFill>
            </a:endParaRPr>
          </a:p>
        </p:txBody>
      </p:sp>
    </p:spTree>
    <p:extLst>
      <p:ext uri="{BB962C8B-B14F-4D97-AF65-F5344CB8AC3E}">
        <p14:creationId xmlns:p14="http://schemas.microsoft.com/office/powerpoint/2010/main" val="642789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7F27C82-780A-674C-B725-83B24FD8EE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7FEF66-238C-08C4-4633-E7E97D740ABD}"/>
              </a:ext>
            </a:extLst>
          </p:cNvPr>
          <p:cNvSpPr/>
          <p:nvPr/>
        </p:nvSpPr>
        <p:spPr>
          <a:xfrm>
            <a:off x="651518" y="1577328"/>
            <a:ext cx="8785654" cy="3701013"/>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Inducting New Volunteers</a:t>
            </a: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r>
              <a:rPr lang="en-GB" sz="4000" dirty="0">
                <a:solidFill>
                  <a:schemeClr val="bg1"/>
                </a:solidFill>
                <a:ea typeface="+mn-lt"/>
                <a:cs typeface="+mn-lt"/>
              </a:rPr>
              <a:t>Use a Checklist</a:t>
            </a:r>
          </a:p>
          <a:p>
            <a:r>
              <a:rPr lang="en-GB" sz="4000" dirty="0">
                <a:solidFill>
                  <a:schemeClr val="bg1"/>
                </a:solidFill>
              </a:rPr>
              <a:t>Ensure they are aware of key times. </a:t>
            </a:r>
          </a:p>
          <a:p>
            <a:r>
              <a:rPr lang="en-GB" sz="4000" dirty="0">
                <a:solidFill>
                  <a:schemeClr val="bg1"/>
                </a:solidFill>
              </a:rPr>
              <a:t>DBS Time Frames</a:t>
            </a:r>
          </a:p>
          <a:p>
            <a:r>
              <a:rPr lang="en-GB" sz="4000" dirty="0">
                <a:solidFill>
                  <a:schemeClr val="bg1"/>
                </a:solidFill>
              </a:rPr>
              <a:t>Expectations</a:t>
            </a:r>
          </a:p>
        </p:txBody>
      </p:sp>
    </p:spTree>
    <p:extLst>
      <p:ext uri="{BB962C8B-B14F-4D97-AF65-F5344CB8AC3E}">
        <p14:creationId xmlns:p14="http://schemas.microsoft.com/office/powerpoint/2010/main" val="1276933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9F74C07-BCC2-12A2-B6B7-82C0EB47817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EBC971-2A2E-07C4-DE33-3E331AF6993B}"/>
              </a:ext>
            </a:extLst>
          </p:cNvPr>
          <p:cNvSpPr/>
          <p:nvPr/>
        </p:nvSpPr>
        <p:spPr>
          <a:xfrm>
            <a:off x="661956" y="1885260"/>
            <a:ext cx="8785654" cy="3085460"/>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Naseby</a:t>
            </a: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r>
              <a:rPr lang="en-GB" sz="4000" dirty="0">
                <a:solidFill>
                  <a:schemeClr val="bg1"/>
                </a:solidFill>
                <a:ea typeface="+mn-lt"/>
                <a:cs typeface="+mn-lt"/>
              </a:rPr>
              <a:t>10 New Signs up Today</a:t>
            </a:r>
            <a:endParaRPr lang="en-GB" dirty="0">
              <a:solidFill>
                <a:schemeClr val="bg1"/>
              </a:solidFill>
              <a:ea typeface="+mn-lt"/>
              <a:cs typeface="+mn-lt"/>
            </a:endParaRPr>
          </a:p>
          <a:p>
            <a:r>
              <a:rPr lang="en-GB" sz="4000" dirty="0">
                <a:solidFill>
                  <a:schemeClr val="bg1"/>
                </a:solidFill>
              </a:rPr>
              <a:t>Dean is available at the end to discuss</a:t>
            </a:r>
          </a:p>
        </p:txBody>
      </p:sp>
    </p:spTree>
    <p:extLst>
      <p:ext uri="{BB962C8B-B14F-4D97-AF65-F5344CB8AC3E}">
        <p14:creationId xmlns:p14="http://schemas.microsoft.com/office/powerpoint/2010/main" val="538327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CF4692F-4263-078D-31E0-1C00DA018C2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7050094-E19C-A3D4-8965-C462EBF4E99E}"/>
              </a:ext>
            </a:extLst>
          </p:cNvPr>
          <p:cNvSpPr/>
          <p:nvPr/>
        </p:nvSpPr>
        <p:spPr>
          <a:xfrm>
            <a:off x="675443" y="1885260"/>
            <a:ext cx="8785654" cy="3085460"/>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Wellbeing and EDI Team</a:t>
            </a: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r>
              <a:rPr lang="en-GB" sz="4000" dirty="0">
                <a:solidFill>
                  <a:schemeClr val="bg1"/>
                </a:solidFill>
                <a:ea typeface="+mn-lt"/>
                <a:cs typeface="+mn-lt"/>
              </a:rPr>
              <a:t>Looking for Team Members</a:t>
            </a:r>
          </a:p>
          <a:p>
            <a:r>
              <a:rPr lang="en-GB" sz="4000" dirty="0">
                <a:solidFill>
                  <a:schemeClr val="bg1"/>
                </a:solidFill>
              </a:rPr>
              <a:t>Local resources to support available soon</a:t>
            </a:r>
          </a:p>
        </p:txBody>
      </p:sp>
    </p:spTree>
    <p:extLst>
      <p:ext uri="{BB962C8B-B14F-4D97-AF65-F5344CB8AC3E}">
        <p14:creationId xmlns:p14="http://schemas.microsoft.com/office/powerpoint/2010/main" val="487569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07FD082-AA8B-73BA-BD23-C690249334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59CE59-3F1D-E46F-CDEC-302E8BEDA401}"/>
              </a:ext>
            </a:extLst>
          </p:cNvPr>
          <p:cNvSpPr/>
          <p:nvPr/>
        </p:nvSpPr>
        <p:spPr>
          <a:xfrm>
            <a:off x="715903" y="1581809"/>
            <a:ext cx="8785654" cy="3701013"/>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Top Tips</a:t>
            </a: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r>
              <a:rPr lang="en-GB" sz="4000" dirty="0">
                <a:solidFill>
                  <a:schemeClr val="bg1"/>
                </a:solidFill>
                <a:ea typeface="+mn-lt"/>
                <a:cs typeface="+mn-lt"/>
              </a:rPr>
              <a:t>From your own list: </a:t>
            </a:r>
          </a:p>
          <a:p>
            <a:r>
              <a:rPr lang="en-GB" sz="4000">
                <a:solidFill>
                  <a:schemeClr val="bg1"/>
                </a:solidFill>
                <a:ea typeface="+mn-lt"/>
                <a:cs typeface="+mn-lt"/>
              </a:rPr>
              <a:t>Share the workload</a:t>
            </a:r>
          </a:p>
          <a:p>
            <a:r>
              <a:rPr lang="en-GB" sz="4000" dirty="0">
                <a:solidFill>
                  <a:schemeClr val="bg1"/>
                </a:solidFill>
                <a:ea typeface="+mn-lt"/>
                <a:cs typeface="+mn-lt"/>
              </a:rPr>
              <a:t>Use available tools</a:t>
            </a:r>
          </a:p>
          <a:p>
            <a:r>
              <a:rPr lang="en-GB" sz="4000" dirty="0">
                <a:solidFill>
                  <a:schemeClr val="bg1"/>
                </a:solidFill>
                <a:ea typeface="+mn-lt"/>
                <a:cs typeface="+mn-lt"/>
              </a:rPr>
              <a:t>Don't be afraid to ask for help</a:t>
            </a:r>
          </a:p>
        </p:txBody>
      </p:sp>
    </p:spTree>
    <p:extLst>
      <p:ext uri="{BB962C8B-B14F-4D97-AF65-F5344CB8AC3E}">
        <p14:creationId xmlns:p14="http://schemas.microsoft.com/office/powerpoint/2010/main" val="470477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Thank you</a:t>
            </a:r>
          </a:p>
        </p:txBody>
      </p:sp>
    </p:spTree>
    <p:extLst>
      <p:ext uri="{BB962C8B-B14F-4D97-AF65-F5344CB8AC3E}">
        <p14:creationId xmlns:p14="http://schemas.microsoft.com/office/powerpoint/2010/main" val="3002635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A254799-38E5-37F8-9AA2-E3ACC3319AF8}"/>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0015AF02-28AF-664A-8246-ED591CCD05CB}"/>
              </a:ext>
            </a:extLst>
          </p:cNvPr>
          <p:cNvSpPr>
            <a:spLocks noGrp="1"/>
          </p:cNvSpPr>
          <p:nvPr>
            <p:ph type="body" sz="quarter" idx="10"/>
          </p:nvPr>
        </p:nvSpPr>
        <p:spPr>
          <a:xfrm>
            <a:off x="342899" y="526976"/>
            <a:ext cx="5008419" cy="3167280"/>
          </a:xfrm>
        </p:spPr>
        <p:txBody>
          <a:bodyPr/>
          <a:lstStyle/>
          <a:p>
            <a:r>
              <a:rPr lang="en-US" dirty="0"/>
              <a:t>Do more.</a:t>
            </a:r>
          </a:p>
          <a:p>
            <a:r>
              <a:rPr lang="en-US" dirty="0"/>
              <a:t>Share more.</a:t>
            </a:r>
          </a:p>
          <a:p>
            <a:r>
              <a:rPr lang="en-US" dirty="0"/>
              <a:t>Be more.</a:t>
            </a:r>
            <a:endParaRPr lang="en-GB" dirty="0"/>
          </a:p>
        </p:txBody>
      </p:sp>
      <p:sp>
        <p:nvSpPr>
          <p:cNvPr id="6" name="Title 1">
            <a:extLst>
              <a:ext uri="{FF2B5EF4-FFF2-40B4-BE49-F238E27FC236}">
                <a16:creationId xmlns:a16="http://schemas.microsoft.com/office/drawing/2014/main" id="{85482FA2-8E37-A74E-89DC-A3387B482835}"/>
              </a:ext>
            </a:extLst>
          </p:cNvPr>
          <p:cNvSpPr txBox="1">
            <a:spLocks/>
          </p:cNvSpPr>
          <p:nvPr/>
        </p:nvSpPr>
        <p:spPr>
          <a:xfrm>
            <a:off x="342899" y="2430390"/>
            <a:ext cx="5174673" cy="487399"/>
          </a:xfrm>
          <a:prstGeom prst="rect">
            <a:avLst/>
          </a:prstGeom>
        </p:spPr>
        <p:txBody>
          <a:bodyPr lIns="0" tIns="0" rIns="0" bIns="0" anchor="t">
            <a:noAutofit/>
          </a:bodyPr>
          <a:lstStyle>
            <a:lvl1pPr marL="3175" indent="6350" algn="l" defTabSz="685800" rtl="0" eaLnBrk="1" latinLnBrk="0" hangingPunct="1">
              <a:lnSpc>
                <a:spcPct val="100000"/>
              </a:lnSpc>
              <a:spcBef>
                <a:spcPts val="75"/>
              </a:spcBef>
              <a:tabLst/>
              <a:defRPr lang="en-US" sz="1350" b="0" i="0" kern="1200" spc="0">
                <a:solidFill>
                  <a:schemeClr val="bg1"/>
                </a:solidFill>
                <a:latin typeface="Nunito Sans Black" charset="0"/>
                <a:ea typeface="Nunito Sans Black" charset="0"/>
                <a:cs typeface="Nunito Sans Black" charset="0"/>
              </a:defRPr>
            </a:lvl1pPr>
          </a:lstStyle>
          <a:p>
            <a:r>
              <a:rPr lang="en-GB" sz="2200" dirty="0">
                <a:latin typeface="+mn-lt"/>
              </a:rPr>
              <a:t>Your name here</a:t>
            </a:r>
          </a:p>
        </p:txBody>
      </p:sp>
      <p:pic>
        <p:nvPicPr>
          <p:cNvPr id="3" name="Picture 2">
            <a:extLst>
              <a:ext uri="{FF2B5EF4-FFF2-40B4-BE49-F238E27FC236}">
                <a16:creationId xmlns:a16="http://schemas.microsoft.com/office/drawing/2014/main" id="{2E22BD4D-FE97-B71E-1362-77ACC79AF4B9}"/>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2244635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912A"/>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8BF4C34-E68B-92D5-E5A5-EF833A831355}"/>
              </a:ext>
            </a:extLst>
          </p:cNvPr>
          <p:cNvSpPr>
            <a:spLocks noGrp="1"/>
          </p:cNvSpPr>
          <p:nvPr>
            <p:ph type="body" sz="quarter" idx="12"/>
          </p:nvPr>
        </p:nvSpPr>
        <p:spPr>
          <a:xfrm>
            <a:off x="775394" y="879492"/>
            <a:ext cx="8801091" cy="5397740"/>
          </a:xfrm>
        </p:spPr>
        <p:txBody>
          <a:bodyPr>
            <a:normAutofit fontScale="85000" lnSpcReduction="20000"/>
          </a:bodyPr>
          <a:lstStyle/>
          <a:p>
            <a:pPr marL="10800" indent="0">
              <a:buNone/>
            </a:pPr>
            <a:r>
              <a:rPr lang="en-GB" sz="5500" b="0" dirty="0"/>
              <a:t>Fact 1</a:t>
            </a:r>
          </a:p>
          <a:p>
            <a:pPr marL="10800" indent="0">
              <a:buNone/>
            </a:pPr>
            <a:endParaRPr lang="en-GB" sz="5500" b="0" dirty="0"/>
          </a:p>
          <a:p>
            <a:pPr marL="10800" indent="0">
              <a:buNone/>
            </a:pPr>
            <a:r>
              <a:rPr lang="en-GB" sz="5500" b="0" dirty="0"/>
              <a:t>Fact 2 </a:t>
            </a:r>
          </a:p>
          <a:p>
            <a:pPr marL="10800" indent="0">
              <a:buNone/>
            </a:pPr>
            <a:endParaRPr lang="en-GB" sz="5500" b="0" dirty="0"/>
          </a:p>
          <a:p>
            <a:pPr marL="10800" indent="0">
              <a:buNone/>
            </a:pPr>
            <a:r>
              <a:rPr lang="en-GB" sz="5500" b="0" dirty="0"/>
              <a:t>Fact 3</a:t>
            </a:r>
          </a:p>
          <a:p>
            <a:pPr marL="10800" indent="0">
              <a:buNone/>
            </a:pPr>
            <a:endParaRPr lang="en-GB" sz="5500" b="0" dirty="0"/>
          </a:p>
          <a:p>
            <a:pPr marL="10800" indent="0">
              <a:buNone/>
            </a:pPr>
            <a:r>
              <a:rPr lang="en-GB" sz="5500" b="0" dirty="0"/>
              <a:t>Fact 4</a:t>
            </a:r>
          </a:p>
          <a:p>
            <a:pPr marL="10800" indent="0">
              <a:buNone/>
            </a:pPr>
            <a:endParaRPr lang="en-GB" sz="5500" b="0" dirty="0"/>
          </a:p>
          <a:p>
            <a:pPr marL="10800" indent="0">
              <a:buNone/>
            </a:pPr>
            <a:r>
              <a:rPr lang="en-GB" sz="5500" b="0" dirty="0"/>
              <a:t>#SkillsForLife</a:t>
            </a:r>
          </a:p>
          <a:p>
            <a:pPr marL="10800" indent="0">
              <a:buNone/>
            </a:pPr>
            <a:endParaRPr lang="en-US" sz="3450" b="0" dirty="0"/>
          </a:p>
        </p:txBody>
      </p:sp>
    </p:spTree>
    <p:extLst>
      <p:ext uri="{BB962C8B-B14F-4D97-AF65-F5344CB8AC3E}">
        <p14:creationId xmlns:p14="http://schemas.microsoft.com/office/powerpoint/2010/main" val="401023735"/>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2.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9A3E33B-60B6-4E80-9430-DDC8672E1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Office PowerPoint</Application>
  <PresentationFormat>Widescreen</PresentationFormat>
  <Paragraphs>22</Paragraphs>
  <Slides>9</Slides>
  <Notes>5</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125</cp:revision>
  <dcterms:created xsi:type="dcterms:W3CDTF">2018-11-07T13:00:15Z</dcterms:created>
  <dcterms:modified xsi:type="dcterms:W3CDTF">2025-11-22T13:45:00Z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