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entation.xml" ContentType="application/vnd.openxmlformats-officedocument.presentationml.presentation.main+xml"/>
  <Override PartName="/ppt/slideLayouts/slideLayout10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1"/>
  </p:sldMasterIdLst>
  <p:notesMasterIdLst>
    <p:notesMasterId r:id="rId7"/>
  </p:notesMasterIdLst>
  <p:sldIdLst>
    <p:sldId id="399" r:id="rId2"/>
    <p:sldId id="324" r:id="rId3"/>
    <p:sldId id="393" r:id="rId4"/>
    <p:sldId id="386" r:id="rId5"/>
    <p:sldId id="398" r:id="rId6"/>
  </p:sldIdLst>
  <p:sldSz cx="12192000" cy="6858000"/>
  <p:notesSz cx="16256000" cy="9144000"/>
  <p:embeddedFontLst>
    <p:embeddedFont>
      <p:font typeface="Nunito Sans" pitchFamily="2" charset="77"/>
      <p:regular r:id="rId8"/>
      <p:bold r:id="rId9"/>
      <p:italic r:id="rId10"/>
      <p:boldItalic r:id="rId11"/>
    </p:embeddedFont>
    <p:embeddedFont>
      <p:font typeface="Nunito Sans Black" pitchFamily="2" charset="77"/>
      <p:bold r:id="rId12"/>
      <p:italic r:id="rId13"/>
      <p:boldItalic r:id="rId14"/>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2A"/>
    <a:srgbClr val="FF2200"/>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2" autoAdjust="0"/>
    <p:restoredTop sz="94674"/>
  </p:normalViewPr>
  <p:slideViewPr>
    <p:cSldViewPr snapToGrid="0">
      <p:cViewPr>
        <p:scale>
          <a:sx n="110" d="100"/>
          <a:sy n="110" d="100"/>
        </p:scale>
        <p:origin x="720" y="200"/>
      </p:cViewPr>
      <p:guideLst>
        <p:guide orient="horz" pos="2160"/>
        <p:guide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3.fntdata"/><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14/09/2025</a:t>
            </a:fld>
            <a:endParaRPr lang="en-GB" dirty="0"/>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1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sp>
        <p:nvSpPr>
          <p:cNvPr id="16" name="Rectangle 15">
            <a:extLst>
              <a:ext uri="{FF2B5EF4-FFF2-40B4-BE49-F238E27FC236}">
                <a16:creationId xmlns:a16="http://schemas.microsoft.com/office/drawing/2014/main" id="{C1106C44-B734-ACA9-985F-469C8C40BEB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4E0593E-92E1-9C91-C300-E569E08C0FA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367206F-6683-2E80-2F21-DA4D2F8D34F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318D149-EABB-1FBA-37EF-A102147970D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113CA23-F4C0-F73A-5A41-C4D7BC82D4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AE55C22-F653-D6C1-37AA-D331792D7FE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5F79BB7-B5D3-90BD-80A6-3A87F642D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F5FB195-1E8D-836D-ECA9-E1248EA6AA8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1D3F8C6-8504-3A90-1153-F13F7D6ED4C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9051D4E-194A-B743-CD75-DED2F0F321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6B74EB71-7839-BB95-2EE8-63568924E1EB}"/>
              </a:ext>
            </a:extLst>
          </p:cNvPr>
          <p:cNvGrpSpPr/>
          <p:nvPr userDrawn="1"/>
        </p:nvGrpSpPr>
        <p:grpSpPr>
          <a:xfrm>
            <a:off x="9922649" y="534300"/>
            <a:ext cx="2270555" cy="5668111"/>
            <a:chOff x="9922649" y="1158684"/>
            <a:chExt cx="2270555" cy="5668111"/>
          </a:xfrm>
        </p:grpSpPr>
        <p:sp>
          <p:nvSpPr>
            <p:cNvPr id="28" name="Freeform 71">
              <a:extLst>
                <a:ext uri="{FF2B5EF4-FFF2-40B4-BE49-F238E27FC236}">
                  <a16:creationId xmlns:a16="http://schemas.microsoft.com/office/drawing/2014/main" id="{3B165C76-2B8F-C4D1-F7CD-10ECDDD909D2}"/>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29" name="Freeform 72">
              <a:extLst>
                <a:ext uri="{FF2B5EF4-FFF2-40B4-BE49-F238E27FC236}">
                  <a16:creationId xmlns:a16="http://schemas.microsoft.com/office/drawing/2014/main" id="{1CEA0BD7-72DD-9CC8-8DB9-2B942517304E}"/>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30" name="Picture 29" descr="A black background with white text&#10;&#10;AI-generated content may be incorrect.">
            <a:extLst>
              <a:ext uri="{FF2B5EF4-FFF2-40B4-BE49-F238E27FC236}">
                <a16:creationId xmlns:a16="http://schemas.microsoft.com/office/drawing/2014/main" id="{C84E4CC2-9A6C-B55E-0A09-B073C19D7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04018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theme" Target="../theme/theme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661" r:id="rId61"/>
    <p:sldLayoutId id="2147483706" r:id="rId62"/>
    <p:sldLayoutId id="2147483691" r:id="rId63"/>
    <p:sldLayoutId id="2147483666" r:id="rId64"/>
    <p:sldLayoutId id="2147483667" r:id="rId65"/>
    <p:sldLayoutId id="2147483668" r:id="rId66"/>
    <p:sldLayoutId id="2147483662" r:id="rId67"/>
    <p:sldLayoutId id="2147483669" r:id="rId68"/>
    <p:sldLayoutId id="2147483671" r:id="rId69"/>
    <p:sldLayoutId id="2147483672" r:id="rId70"/>
    <p:sldLayoutId id="2147483673" r:id="rId71"/>
    <p:sldLayoutId id="2147483674" r:id="rId72"/>
    <p:sldLayoutId id="2147483675" r:id="rId73"/>
    <p:sldLayoutId id="2147483676" r:id="rId74"/>
    <p:sldLayoutId id="2147483713" r:id="rId75"/>
    <p:sldLayoutId id="2147483677" r:id="rId76"/>
    <p:sldLayoutId id="2147483714" r:id="rId77"/>
    <p:sldLayoutId id="2147483679" r:id="rId78"/>
    <p:sldLayoutId id="2147483715" r:id="rId79"/>
    <p:sldLayoutId id="2147483721" r:id="rId80"/>
    <p:sldLayoutId id="2147483680" r:id="rId81"/>
    <p:sldLayoutId id="2147483681" r:id="rId82"/>
    <p:sldLayoutId id="2147483692" r:id="rId83"/>
    <p:sldLayoutId id="2147483711" r:id="rId84"/>
    <p:sldLayoutId id="2147483682" r:id="rId85"/>
    <p:sldLayoutId id="2147483683" r:id="rId86"/>
    <p:sldLayoutId id="2147483707" r:id="rId87"/>
    <p:sldLayoutId id="2147483697" r:id="rId88"/>
    <p:sldLayoutId id="2147483708" r:id="rId89"/>
    <p:sldLayoutId id="2147483701" r:id="rId90"/>
    <p:sldLayoutId id="2147483709" r:id="rId91"/>
    <p:sldLayoutId id="2147483702" r:id="rId92"/>
    <p:sldLayoutId id="2147483710" r:id="rId93"/>
    <p:sldLayoutId id="2147483687" r:id="rId94"/>
    <p:sldLayoutId id="2147483712" r:id="rId95"/>
    <p:sldLayoutId id="2147483699" r:id="rId96"/>
    <p:sldLayoutId id="2147483716" r:id="rId97"/>
    <p:sldLayoutId id="2147483717" r:id="rId98"/>
    <p:sldLayoutId id="2147483698" r:id="rId99"/>
    <p:sldLayoutId id="2147483722" r:id="rId100"/>
    <p:sldLayoutId id="2147483723" r:id="rId101"/>
    <p:sldLayoutId id="2147483700" r:id="rId102"/>
    <p:sldLayoutId id="2147483718" r:id="rId103"/>
    <p:sldLayoutId id="2147483719" r:id="rId104"/>
    <p:sldLayoutId id="2147483720" r:id="rId105"/>
    <p:sldLayoutId id="2147483689" r:id="rId106"/>
    <p:sldLayoutId id="2147483696" r:id="rId107"/>
    <p:sldLayoutId id="2147483703" r:id="rId108"/>
    <p:sldLayoutId id="2147483704" r:id="rId109"/>
    <p:sldLayoutId id="2147483705" r:id="rId110"/>
    <p:sldLayoutId id="2147483726" r:id="rId111"/>
    <p:sldLayoutId id="2147483727" r:id="rId112"/>
    <p:sldLayoutId id="2147483728" r:id="rId113"/>
    <p:sldLayoutId id="2147483729" r:id="rId114"/>
    <p:sldLayoutId id="2147483725" r:id="rId115"/>
    <p:sldLayoutId id="2147483731" r:id="rId116"/>
    <p:sldLayoutId id="2147483730" r:id="rId117"/>
    <p:sldLayoutId id="2147483732" r:id="rId118"/>
    <p:sldLayoutId id="2147483733" r:id="rId119"/>
    <p:sldLayoutId id="2147483734" r:id="rId120"/>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a:t>
            </a:r>
            <a:r>
              <a:rPr lang="en-GB" dirty="0" err="1"/>
              <a:t>SkillsForLife</a:t>
            </a:r>
            <a:endParaRPr lang="en-GB" dirty="0"/>
          </a:p>
        </p:txBody>
      </p:sp>
    </p:spTree>
    <p:extLst>
      <p:ext uri="{BB962C8B-B14F-4D97-AF65-F5344CB8AC3E}">
        <p14:creationId xmlns:p14="http://schemas.microsoft.com/office/powerpoint/2010/main" val="215847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A254799-38E5-37F8-9AA2-E3ACC3319AF8}"/>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0015AF02-28AF-664A-8246-ED591CCD05CB}"/>
              </a:ext>
            </a:extLst>
          </p:cNvPr>
          <p:cNvSpPr>
            <a:spLocks noGrp="1"/>
          </p:cNvSpPr>
          <p:nvPr>
            <p:ph type="body" sz="quarter" idx="10"/>
          </p:nvPr>
        </p:nvSpPr>
        <p:spPr>
          <a:xfrm>
            <a:off x="342899" y="526976"/>
            <a:ext cx="5008419" cy="3167280"/>
          </a:xfrm>
        </p:spPr>
        <p:txBody>
          <a:bodyPr/>
          <a:lstStyle/>
          <a:p>
            <a:r>
              <a:rPr lang="en-US" dirty="0"/>
              <a:t>Do more.</a:t>
            </a:r>
          </a:p>
          <a:p>
            <a:r>
              <a:rPr lang="en-US" dirty="0"/>
              <a:t>Share more.</a:t>
            </a:r>
          </a:p>
          <a:p>
            <a:r>
              <a:rPr lang="en-US" dirty="0"/>
              <a:t>Be more.</a:t>
            </a:r>
            <a:endParaRPr lang="en-GB" dirty="0"/>
          </a:p>
        </p:txBody>
      </p:sp>
      <p:sp>
        <p:nvSpPr>
          <p:cNvPr id="6" name="Title 1">
            <a:extLst>
              <a:ext uri="{FF2B5EF4-FFF2-40B4-BE49-F238E27FC236}">
                <a16:creationId xmlns:a16="http://schemas.microsoft.com/office/drawing/2014/main" id="{85482FA2-8E37-A74E-89DC-A3387B482835}"/>
              </a:ext>
            </a:extLst>
          </p:cNvPr>
          <p:cNvSpPr txBox="1">
            <a:spLocks/>
          </p:cNvSpPr>
          <p:nvPr/>
        </p:nvSpPr>
        <p:spPr>
          <a:xfrm>
            <a:off x="342899" y="2430390"/>
            <a:ext cx="5174673" cy="487399"/>
          </a:xfrm>
          <a:prstGeom prst="rect">
            <a:avLst/>
          </a:prstGeom>
        </p:spPr>
        <p:txBody>
          <a:bodyPr lIns="0" tIns="0" rIns="0" bIns="0" anchor="t">
            <a:noAutofit/>
          </a:bodyPr>
          <a:lstStyle>
            <a:lvl1pPr marL="3175" indent="6350" algn="l" defTabSz="685800" rtl="0" eaLnBrk="1" latinLnBrk="0" hangingPunct="1">
              <a:lnSpc>
                <a:spcPct val="100000"/>
              </a:lnSpc>
              <a:spcBef>
                <a:spcPts val="75"/>
              </a:spcBef>
              <a:tabLst/>
              <a:defRPr lang="en-US" sz="1350" b="0" i="0" kern="1200" spc="0">
                <a:solidFill>
                  <a:schemeClr val="bg1"/>
                </a:solidFill>
                <a:latin typeface="Nunito Sans Black" charset="0"/>
                <a:ea typeface="Nunito Sans Black" charset="0"/>
                <a:cs typeface="Nunito Sans Black" charset="0"/>
              </a:defRPr>
            </a:lvl1pPr>
          </a:lstStyle>
          <a:p>
            <a:r>
              <a:rPr lang="en-GB" sz="2200" dirty="0">
                <a:latin typeface="+mn-lt"/>
              </a:rPr>
              <a:t>Your name here</a:t>
            </a:r>
          </a:p>
        </p:txBody>
      </p:sp>
      <p:pic>
        <p:nvPicPr>
          <p:cNvPr id="3" name="Picture 2">
            <a:extLst>
              <a:ext uri="{FF2B5EF4-FFF2-40B4-BE49-F238E27FC236}">
                <a16:creationId xmlns:a16="http://schemas.microsoft.com/office/drawing/2014/main" id="{2E22BD4D-FE97-B71E-1362-77ACC79AF4B9}"/>
              </a:ext>
            </a:extLst>
          </p:cNvPr>
          <p:cNvPicPr>
            <a:picLocks noChangeAspect="1"/>
          </p:cNvPicPr>
          <p:nvPr/>
        </p:nvPicPr>
        <p:blipFill>
          <a:blip r:embed="rId4">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2244635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691978" y="997399"/>
            <a:ext cx="8785654" cy="4316566"/>
          </a:xfrm>
          <a:prstGeom prst="rect">
            <a:avLst/>
          </a:prstGeom>
        </p:spPr>
        <p:txBody>
          <a:bodyPr wrap="square">
            <a:spAutoFit/>
          </a:bodyPr>
          <a:lstStyle/>
          <a:p>
            <a:pPr>
              <a:spcAft>
                <a:spcPts val="0"/>
              </a:spcAft>
            </a:pPr>
            <a:r>
              <a:rPr lang="en-GB" sz="5250" dirty="0">
                <a:solidFill>
                  <a:schemeClr val="bg1"/>
                </a:solidFill>
                <a:latin typeface="Nunito Sans Black" panose="00000A00000000000000" pitchFamily="2" charset="0"/>
                <a:ea typeface="Calibri" panose="020F0502020204030204" pitchFamily="34" charset="0"/>
              </a:rPr>
              <a:t>Our values</a:t>
            </a:r>
          </a:p>
          <a:p>
            <a:pPr>
              <a:spcAft>
                <a:spcPts val="0"/>
              </a:spcAft>
            </a:pPr>
            <a:endParaRPr lang="en-GB" sz="2200" dirty="0">
              <a:solidFill>
                <a:schemeClr val="bg1"/>
              </a:solidFill>
              <a:latin typeface="Nunito Sans Black" panose="00000A00000000000000" pitchFamily="2" charset="0"/>
              <a:ea typeface="Calibri" panose="020F0502020204030204" pitchFamily="34" charset="0"/>
            </a:endParaRPr>
          </a:p>
          <a:p>
            <a:pPr>
              <a:spcAft>
                <a:spcPts val="0"/>
              </a:spcAft>
            </a:pPr>
            <a:r>
              <a:rPr lang="en-GB" sz="4000" dirty="0">
                <a:solidFill>
                  <a:schemeClr val="bg1"/>
                </a:solidFill>
                <a:latin typeface="Nunito Sans Black" panose="00000A00000000000000" pitchFamily="2" charset="0"/>
                <a:ea typeface="Calibri" panose="020F0502020204030204" pitchFamily="34" charset="0"/>
              </a:rPr>
              <a:t>Integrity</a:t>
            </a:r>
          </a:p>
          <a:p>
            <a:pPr>
              <a:spcAft>
                <a:spcPts val="0"/>
              </a:spcAft>
            </a:pPr>
            <a:r>
              <a:rPr lang="en-GB" sz="4000" dirty="0">
                <a:solidFill>
                  <a:schemeClr val="bg1"/>
                </a:solidFill>
                <a:latin typeface="Nunito Sans Black" panose="00000A00000000000000" pitchFamily="2" charset="0"/>
                <a:ea typeface="Calibri" panose="020F0502020204030204" pitchFamily="34" charset="0"/>
              </a:rPr>
              <a:t>Respect</a:t>
            </a:r>
          </a:p>
          <a:p>
            <a:pPr>
              <a:spcAft>
                <a:spcPts val="0"/>
              </a:spcAft>
            </a:pPr>
            <a:r>
              <a:rPr lang="en-GB" sz="4000" dirty="0">
                <a:solidFill>
                  <a:schemeClr val="bg1"/>
                </a:solidFill>
                <a:latin typeface="Nunito Sans Black" panose="00000A00000000000000" pitchFamily="2" charset="0"/>
                <a:ea typeface="Calibri" panose="020F0502020204030204" pitchFamily="34" charset="0"/>
              </a:rPr>
              <a:t>Belief</a:t>
            </a:r>
          </a:p>
          <a:p>
            <a:pPr>
              <a:spcAft>
                <a:spcPts val="0"/>
              </a:spcAft>
            </a:pPr>
            <a:r>
              <a:rPr lang="en-GB" sz="4000" dirty="0">
                <a:solidFill>
                  <a:schemeClr val="bg1"/>
                </a:solidFill>
                <a:latin typeface="Nunito Sans Black" panose="00000A00000000000000" pitchFamily="2" charset="0"/>
                <a:ea typeface="Calibri" panose="020F0502020204030204" pitchFamily="34" charset="0"/>
              </a:rPr>
              <a:t>Care</a:t>
            </a:r>
          </a:p>
          <a:p>
            <a:pPr>
              <a:spcAft>
                <a:spcPts val="0"/>
              </a:spcAft>
            </a:pPr>
            <a:r>
              <a:rPr lang="en-GB" sz="4000" dirty="0">
                <a:solidFill>
                  <a:schemeClr val="bg1"/>
                </a:solidFill>
                <a:latin typeface="Nunito Sans Black" panose="00000A00000000000000" pitchFamily="2" charset="0"/>
                <a:ea typeface="Calibri" panose="020F0502020204030204" pitchFamily="34" charset="0"/>
              </a:rPr>
              <a:t>Cooperation </a:t>
            </a:r>
            <a:endParaRPr lang="en-GB" sz="4000" dirty="0">
              <a:solidFill>
                <a:schemeClr val="bg1"/>
              </a:solidFill>
              <a:effectLst/>
              <a:latin typeface="Nunito Sans Black" panose="00000A00000000000000" pitchFamily="2" charset="0"/>
              <a:ea typeface="Calibri" panose="020F0502020204030204" pitchFamily="34" charset="0"/>
            </a:endParaRPr>
          </a:p>
        </p:txBody>
      </p:sp>
    </p:spTree>
    <p:extLst>
      <p:ext uri="{BB962C8B-B14F-4D97-AF65-F5344CB8AC3E}">
        <p14:creationId xmlns:p14="http://schemas.microsoft.com/office/powerpoint/2010/main" val="642789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912A"/>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8BF4C34-E68B-92D5-E5A5-EF833A831355}"/>
              </a:ext>
            </a:extLst>
          </p:cNvPr>
          <p:cNvSpPr>
            <a:spLocks noGrp="1"/>
          </p:cNvSpPr>
          <p:nvPr>
            <p:ph type="body" sz="quarter" idx="12"/>
          </p:nvPr>
        </p:nvSpPr>
        <p:spPr>
          <a:xfrm>
            <a:off x="775394" y="879492"/>
            <a:ext cx="8801091" cy="5397740"/>
          </a:xfrm>
        </p:spPr>
        <p:txBody>
          <a:bodyPr>
            <a:normAutofit fontScale="85000" lnSpcReduction="20000"/>
          </a:bodyPr>
          <a:lstStyle/>
          <a:p>
            <a:pPr marL="10800" indent="0">
              <a:buNone/>
            </a:pPr>
            <a:r>
              <a:rPr lang="en-GB" sz="5500" b="0" dirty="0"/>
              <a:t>Fact 1</a:t>
            </a:r>
          </a:p>
          <a:p>
            <a:pPr marL="10800" indent="0">
              <a:buNone/>
            </a:pPr>
            <a:endParaRPr lang="en-GB" sz="5500" b="0" dirty="0"/>
          </a:p>
          <a:p>
            <a:pPr marL="10800" indent="0">
              <a:buNone/>
            </a:pPr>
            <a:r>
              <a:rPr lang="en-GB" sz="5500" b="0" dirty="0"/>
              <a:t>Fact 2 </a:t>
            </a:r>
          </a:p>
          <a:p>
            <a:pPr marL="10800" indent="0">
              <a:buNone/>
            </a:pPr>
            <a:endParaRPr lang="en-GB" sz="5500" b="0" dirty="0"/>
          </a:p>
          <a:p>
            <a:pPr marL="10800" indent="0">
              <a:buNone/>
            </a:pPr>
            <a:r>
              <a:rPr lang="en-GB" sz="5500" b="0" dirty="0"/>
              <a:t>Fact 3</a:t>
            </a:r>
          </a:p>
          <a:p>
            <a:pPr marL="10800" indent="0">
              <a:buNone/>
            </a:pPr>
            <a:endParaRPr lang="en-GB" sz="5500" b="0" dirty="0"/>
          </a:p>
          <a:p>
            <a:pPr marL="10800" indent="0">
              <a:buNone/>
            </a:pPr>
            <a:r>
              <a:rPr lang="en-GB" sz="5500" b="0" dirty="0"/>
              <a:t>Fact 4</a:t>
            </a:r>
          </a:p>
          <a:p>
            <a:pPr marL="10800" indent="0">
              <a:buNone/>
            </a:pPr>
            <a:endParaRPr lang="en-GB" sz="5500" b="0" dirty="0"/>
          </a:p>
          <a:p>
            <a:pPr marL="10800" indent="0">
              <a:buNone/>
            </a:pPr>
            <a:r>
              <a:rPr lang="en-GB" sz="5500" b="0" dirty="0"/>
              <a:t>#SkillsForLife</a:t>
            </a:r>
          </a:p>
          <a:p>
            <a:pPr marL="10800" indent="0">
              <a:buNone/>
            </a:pPr>
            <a:endParaRPr lang="en-US" sz="3450" b="0" dirty="0"/>
          </a:p>
        </p:txBody>
      </p:sp>
    </p:spTree>
    <p:extLst>
      <p:ext uri="{BB962C8B-B14F-4D97-AF65-F5344CB8AC3E}">
        <p14:creationId xmlns:p14="http://schemas.microsoft.com/office/powerpoint/2010/main" val="401023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Thank you</a:t>
            </a:r>
          </a:p>
        </p:txBody>
      </p:sp>
    </p:spTree>
    <p:extLst>
      <p:ext uri="{BB962C8B-B14F-4D97-AF65-F5344CB8AC3E}">
        <p14:creationId xmlns:p14="http://schemas.microsoft.com/office/powerpoint/2010/main" val="3002635319"/>
      </p:ext>
    </p:extLst>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b8dfd49dc404364848594748e55fc6d6">
  <xsd:schema xmlns:xsd="http://www.w3.org/2001/XMLSchema" xmlns:xs="http://www.w3.org/2001/XMLSchema" xmlns:p="http://schemas.microsoft.com/office/2006/metadata/properties" xmlns:ns2="fe175cf6-8432-4d09-9269-1c3943435c7f" targetNamespace="http://schemas.microsoft.com/office/2006/metadata/properties" ma:root="true" ma:fieldsID="94ca179b10458e676ad5b0038ea63535"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198C3C8-0438-4217-98D2-6CEA895CD1C7}"/>
</file>

<file path=customXml/itemProps2.xml><?xml version="1.0" encoding="utf-8"?>
<ds:datastoreItem xmlns:ds="http://schemas.openxmlformats.org/officeDocument/2006/customXml" ds:itemID="{6E16C2DD-277C-46C6-8E2E-2D7A83688128}"/>
</file>

<file path=customXml/itemProps3.xml><?xml version="1.0" encoding="utf-8"?>
<ds:datastoreItem xmlns:ds="http://schemas.openxmlformats.org/officeDocument/2006/customXml" ds:itemID="{C1294826-9FFC-4B8F-823D-81A4B0427E39}"/>
</file>

<file path=docProps/app.xml><?xml version="1.0" encoding="utf-8"?>
<Properties xmlns="http://schemas.openxmlformats.org/officeDocument/2006/extended-properties" xmlns:vt="http://schemas.openxmlformats.org/officeDocument/2006/docPropsVTypes">
  <Template>Office Theme</Template>
  <TotalTime>5814</TotalTime>
  <Words>33</Words>
  <Application>Microsoft Macintosh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Nunito Sans Black</vt:lpstr>
      <vt:lpstr>Nunito Sans</vt:lpstr>
      <vt:lpstr>Office Theme</vt:lpstr>
      <vt:lpstr>PowerPoint Presentation</vt:lpstr>
      <vt:lpstr>PowerPoint Presentation</vt:lpstr>
      <vt:lpstr>PowerPoint Presentation</vt:lpstr>
      <vt:lpstr>PowerPoint Presentation</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James</dc:creator>
  <cp:lastModifiedBy>William Hazell</cp:lastModifiedBy>
  <cp:revision>75</cp:revision>
  <dcterms:created xsi:type="dcterms:W3CDTF">2018-11-07T13:00:15Z</dcterms:created>
  <dcterms:modified xsi:type="dcterms:W3CDTF">2025-09-14T20:16:55Z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ies>
</file>