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Lst>
  <p:notesMasterIdLst>
    <p:notesMasterId r:id="rId20"/>
  </p:notesMasterIdLst>
  <p:sldIdLst>
    <p:sldId id="399" r:id="rId5"/>
    <p:sldId id="324" r:id="rId6"/>
    <p:sldId id="400" r:id="rId7"/>
    <p:sldId id="410" r:id="rId8"/>
    <p:sldId id="411" r:id="rId9"/>
    <p:sldId id="401" r:id="rId10"/>
    <p:sldId id="402" r:id="rId11"/>
    <p:sldId id="404" r:id="rId12"/>
    <p:sldId id="405" r:id="rId13"/>
    <p:sldId id="406" r:id="rId14"/>
    <p:sldId id="407" r:id="rId15"/>
    <p:sldId id="408" r:id="rId16"/>
    <p:sldId id="409" r:id="rId17"/>
    <p:sldId id="412" r:id="rId18"/>
    <p:sldId id="398" r:id="rId19"/>
  </p:sldIdLst>
  <p:sldSz cx="12192000" cy="6858000"/>
  <p:notesSz cx="16256000" cy="9144000"/>
  <p:embeddedFontLst>
    <p:embeddedFont>
      <p:font typeface="Nunito Sans" pitchFamily="2" charset="0"/>
      <p:regular r:id="rId21"/>
      <p:bold r:id="rId22"/>
      <p:italic r:id="rId23"/>
      <p:boldItalic r:id="rId24"/>
    </p:embeddedFont>
    <p:embeddedFont>
      <p:font typeface="Nunito Sans Black" pitchFamily="2" charset="0"/>
      <p:bold r:id="rId25"/>
      <p:italic r:id="rId26"/>
      <p:boldItalic r:id="rId27"/>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6DE925-4B08-882C-735D-3EAE39CCA878}" v="556" dt="2025-11-21T20:33:18.029"/>
    <p1510:client id="{9007AE1E-BFC1-3640-49DC-1E0CC5F323DA}" v="16" dt="2025-11-21T20:46:49.86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p:scale>
          <a:sx n="110" d="100"/>
          <a:sy n="110" d="100"/>
        </p:scale>
        <p:origin x="720" y="200"/>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c@wellingboroughscouts.co.uk" userId="S::urn:spo:guest#dc@wellingboroughscouts.co.uk::" providerId="AD" clId="Web-{816DE925-4B08-882C-735D-3EAE39CCA878}"/>
    <pc:docChg chg="addSld delSld modSld sldOrd">
      <pc:chgData name="dc@wellingboroughscouts.co.uk" userId="S::urn:spo:guest#dc@wellingboroughscouts.co.uk::" providerId="AD" clId="Web-{816DE925-4B08-882C-735D-3EAE39CCA878}" dt="2025-11-21T20:33:18.029" v="351"/>
      <pc:docMkLst>
        <pc:docMk/>
      </pc:docMkLst>
      <pc:sldChg chg="modSp">
        <pc:chgData name="dc@wellingboroughscouts.co.uk" userId="S::urn:spo:guest#dc@wellingboroughscouts.co.uk::" providerId="AD" clId="Web-{816DE925-4B08-882C-735D-3EAE39CCA878}" dt="2025-11-21T19:51:19.382" v="268" actId="20577"/>
        <pc:sldMkLst>
          <pc:docMk/>
          <pc:sldMk cId="2244635993" sldId="324"/>
        </pc:sldMkLst>
        <pc:spChg chg="mod">
          <ac:chgData name="dc@wellingboroughscouts.co.uk" userId="S::urn:spo:guest#dc@wellingboroughscouts.co.uk::" providerId="AD" clId="Web-{816DE925-4B08-882C-735D-3EAE39CCA878}" dt="2025-11-21T19:51:19.382" v="268" actId="20577"/>
          <ac:spMkLst>
            <pc:docMk/>
            <pc:sldMk cId="2244635993" sldId="324"/>
            <ac:spMk id="6" creationId="{85482FA2-8E37-A74E-89DC-A3387B482835}"/>
          </ac:spMkLst>
        </pc:spChg>
      </pc:sldChg>
      <pc:sldChg chg="del">
        <pc:chgData name="dc@wellingboroughscouts.co.uk" userId="S::urn:spo:guest#dc@wellingboroughscouts.co.uk::" providerId="AD" clId="Web-{816DE925-4B08-882C-735D-3EAE39CCA878}" dt="2025-11-21T20:33:18.029" v="351"/>
        <pc:sldMkLst>
          <pc:docMk/>
          <pc:sldMk cId="401023735" sldId="386"/>
        </pc:sldMkLst>
      </pc:sldChg>
      <pc:sldChg chg="del">
        <pc:chgData name="dc@wellingboroughscouts.co.uk" userId="S::urn:spo:guest#dc@wellingboroughscouts.co.uk::" providerId="AD" clId="Web-{816DE925-4B08-882C-735D-3EAE39CCA878}" dt="2025-11-21T20:33:12.123" v="349"/>
        <pc:sldMkLst>
          <pc:docMk/>
          <pc:sldMk cId="642789506" sldId="393"/>
        </pc:sldMkLst>
      </pc:sldChg>
      <pc:sldChg chg="delSp modSp new">
        <pc:chgData name="dc@wellingboroughscouts.co.uk" userId="S::urn:spo:guest#dc@wellingboroughscouts.co.uk::" providerId="AD" clId="Web-{816DE925-4B08-882C-735D-3EAE39CCA878}" dt="2025-11-21T19:52:23.837" v="294" actId="14100"/>
        <pc:sldMkLst>
          <pc:docMk/>
          <pc:sldMk cId="1603006303" sldId="400"/>
        </pc:sldMkLst>
        <pc:spChg chg="del">
          <ac:chgData name="dc@wellingboroughscouts.co.uk" userId="S::urn:spo:guest#dc@wellingboroughscouts.co.uk::" providerId="AD" clId="Web-{816DE925-4B08-882C-735D-3EAE39CCA878}" dt="2025-11-21T19:51:30.195" v="269"/>
          <ac:spMkLst>
            <pc:docMk/>
            <pc:sldMk cId="1603006303" sldId="400"/>
            <ac:spMk id="2" creationId="{70509C34-38AF-17FA-1279-858C1EE72D6C}"/>
          </ac:spMkLst>
        </pc:spChg>
        <pc:spChg chg="del mod">
          <ac:chgData name="dc@wellingboroughscouts.co.uk" userId="S::urn:spo:guest#dc@wellingboroughscouts.co.uk::" providerId="AD" clId="Web-{816DE925-4B08-882C-735D-3EAE39CCA878}" dt="2025-11-21T19:52:05.243" v="282"/>
          <ac:spMkLst>
            <pc:docMk/>
            <pc:sldMk cId="1603006303" sldId="400"/>
            <ac:spMk id="3" creationId="{9554977F-C966-FBF3-8996-752F97B88946}"/>
          </ac:spMkLst>
        </pc:spChg>
        <pc:spChg chg="mod">
          <ac:chgData name="dc@wellingboroughscouts.co.uk" userId="S::urn:spo:guest#dc@wellingboroughscouts.co.uk::" providerId="AD" clId="Web-{816DE925-4B08-882C-735D-3EAE39CCA878}" dt="2025-11-21T19:52:23.837" v="294" actId="14100"/>
          <ac:spMkLst>
            <pc:docMk/>
            <pc:sldMk cId="1603006303" sldId="400"/>
            <ac:spMk id="4" creationId="{075853A6-205C-7142-6C7E-544B4B8E00DD}"/>
          </ac:spMkLst>
        </pc:spChg>
      </pc:sldChg>
      <pc:sldChg chg="modSp new">
        <pc:chgData name="dc@wellingboroughscouts.co.uk" userId="S::urn:spo:guest#dc@wellingboroughscouts.co.uk::" providerId="AD" clId="Web-{816DE925-4B08-882C-735D-3EAE39CCA878}" dt="2025-11-21T20:01:21.735" v="326" actId="20577"/>
        <pc:sldMkLst>
          <pc:docMk/>
          <pc:sldMk cId="3819627940" sldId="401"/>
        </pc:sldMkLst>
        <pc:spChg chg="mod">
          <ac:chgData name="dc@wellingboroughscouts.co.uk" userId="S::urn:spo:guest#dc@wellingboroughscouts.co.uk::" providerId="AD" clId="Web-{816DE925-4B08-882C-735D-3EAE39CCA878}" dt="2025-11-21T20:01:21.735" v="326" actId="20577"/>
          <ac:spMkLst>
            <pc:docMk/>
            <pc:sldMk cId="3819627940" sldId="401"/>
            <ac:spMk id="4" creationId="{9C12CE3F-BE73-342D-5069-130EF3196B5D}"/>
          </ac:spMkLst>
        </pc:spChg>
      </pc:sldChg>
      <pc:sldChg chg="modSp new">
        <pc:chgData name="dc@wellingboroughscouts.co.uk" userId="S::urn:spo:guest#dc@wellingboroughscouts.co.uk::" providerId="AD" clId="Web-{816DE925-4B08-882C-735D-3EAE39CCA878}" dt="2025-11-21T20:01:48.814" v="336" actId="20577"/>
        <pc:sldMkLst>
          <pc:docMk/>
          <pc:sldMk cId="1720087186" sldId="402"/>
        </pc:sldMkLst>
        <pc:spChg chg="mod">
          <ac:chgData name="dc@wellingboroughscouts.co.uk" userId="S::urn:spo:guest#dc@wellingboroughscouts.co.uk::" providerId="AD" clId="Web-{816DE925-4B08-882C-735D-3EAE39CCA878}" dt="2025-11-21T20:01:48.814" v="336" actId="20577"/>
          <ac:spMkLst>
            <pc:docMk/>
            <pc:sldMk cId="1720087186" sldId="402"/>
            <ac:spMk id="4" creationId="{41967A39-74DA-25A1-9B95-791D46D8DCD0}"/>
          </ac:spMkLst>
        </pc:spChg>
      </pc:sldChg>
      <pc:sldChg chg="new del">
        <pc:chgData name="dc@wellingboroughscouts.co.uk" userId="S::urn:spo:guest#dc@wellingboroughscouts.co.uk::" providerId="AD" clId="Web-{816DE925-4B08-882C-735D-3EAE39CCA878}" dt="2025-11-21T20:33:15.185" v="350"/>
        <pc:sldMkLst>
          <pc:docMk/>
          <pc:sldMk cId="749223391" sldId="403"/>
        </pc:sldMkLst>
      </pc:sldChg>
      <pc:sldChg chg="addSp delSp modSp new">
        <pc:chgData name="dc@wellingboroughscouts.co.uk" userId="S::urn:spo:guest#dc@wellingboroughscouts.co.uk::" providerId="AD" clId="Web-{816DE925-4B08-882C-735D-3EAE39CCA878}" dt="2025-11-21T20:02:08.644" v="340" actId="1076"/>
        <pc:sldMkLst>
          <pc:docMk/>
          <pc:sldMk cId="1837140714" sldId="404"/>
        </pc:sldMkLst>
        <pc:spChg chg="del">
          <ac:chgData name="dc@wellingboroughscouts.co.uk" userId="S::urn:spo:guest#dc@wellingboroughscouts.co.uk::" providerId="AD" clId="Web-{816DE925-4B08-882C-735D-3EAE39CCA878}" dt="2025-11-21T20:01:59.518" v="338"/>
          <ac:spMkLst>
            <pc:docMk/>
            <pc:sldMk cId="1837140714" sldId="404"/>
            <ac:spMk id="2" creationId="{05B8374E-AE8F-73C7-4E95-8B06F708C7D2}"/>
          </ac:spMkLst>
        </pc:spChg>
        <pc:spChg chg="del">
          <ac:chgData name="dc@wellingboroughscouts.co.uk" userId="S::urn:spo:guest#dc@wellingboroughscouts.co.uk::" providerId="AD" clId="Web-{816DE925-4B08-882C-735D-3EAE39CCA878}" dt="2025-11-21T20:02:03.018" v="339"/>
          <ac:spMkLst>
            <pc:docMk/>
            <pc:sldMk cId="1837140714" sldId="404"/>
            <ac:spMk id="3" creationId="{48AD25C5-A389-CAE9-AC9F-6ABEFFFE8E8D}"/>
          </ac:spMkLst>
        </pc:spChg>
        <pc:spChg chg="del">
          <ac:chgData name="dc@wellingboroughscouts.co.uk" userId="S::urn:spo:guest#dc@wellingboroughscouts.co.uk::" providerId="AD" clId="Web-{816DE925-4B08-882C-735D-3EAE39CCA878}" dt="2025-11-21T19:45:14.102" v="220"/>
          <ac:spMkLst>
            <pc:docMk/>
            <pc:sldMk cId="1837140714" sldId="404"/>
            <ac:spMk id="4" creationId="{01796FB6-A297-E09A-75C0-50CBB18FED64}"/>
          </ac:spMkLst>
        </pc:spChg>
        <pc:picChg chg="add mod">
          <ac:chgData name="dc@wellingboroughscouts.co.uk" userId="S::urn:spo:guest#dc@wellingboroughscouts.co.uk::" providerId="AD" clId="Web-{816DE925-4B08-882C-735D-3EAE39CCA878}" dt="2025-11-21T20:02:08.644" v="340" actId="1076"/>
          <ac:picMkLst>
            <pc:docMk/>
            <pc:sldMk cId="1837140714" sldId="404"/>
            <ac:picMk id="5" creationId="{5D61A075-64ED-011C-9698-6A8447E162EC}"/>
          </ac:picMkLst>
        </pc:picChg>
      </pc:sldChg>
      <pc:sldChg chg="addSp delSp modSp new">
        <pc:chgData name="dc@wellingboroughscouts.co.uk" userId="S::urn:spo:guest#dc@wellingboroughscouts.co.uk::" providerId="AD" clId="Web-{816DE925-4B08-882C-735D-3EAE39CCA878}" dt="2025-11-21T20:02:26.848" v="344" actId="1076"/>
        <pc:sldMkLst>
          <pc:docMk/>
          <pc:sldMk cId="1634916021" sldId="405"/>
        </pc:sldMkLst>
        <pc:spChg chg="del">
          <ac:chgData name="dc@wellingboroughscouts.co.uk" userId="S::urn:spo:guest#dc@wellingboroughscouts.co.uk::" providerId="AD" clId="Web-{816DE925-4B08-882C-735D-3EAE39CCA878}" dt="2025-11-21T20:02:18.816" v="342"/>
          <ac:spMkLst>
            <pc:docMk/>
            <pc:sldMk cId="1634916021" sldId="405"/>
            <ac:spMk id="2" creationId="{A2A633A4-04EA-762D-D3F8-AA01EAE00347}"/>
          </ac:spMkLst>
        </pc:spChg>
        <pc:spChg chg="del">
          <ac:chgData name="dc@wellingboroughscouts.co.uk" userId="S::urn:spo:guest#dc@wellingboroughscouts.co.uk::" providerId="AD" clId="Web-{816DE925-4B08-882C-735D-3EAE39CCA878}" dt="2025-11-21T20:02:22.176" v="343"/>
          <ac:spMkLst>
            <pc:docMk/>
            <pc:sldMk cId="1634916021" sldId="405"/>
            <ac:spMk id="3" creationId="{BE5A439E-5CB4-590B-2E28-E16B03712574}"/>
          </ac:spMkLst>
        </pc:spChg>
        <pc:spChg chg="del">
          <ac:chgData name="dc@wellingboroughscouts.co.uk" userId="S::urn:spo:guest#dc@wellingboroughscouts.co.uk::" providerId="AD" clId="Web-{816DE925-4B08-882C-735D-3EAE39CCA878}" dt="2025-11-21T19:46:11.855" v="223"/>
          <ac:spMkLst>
            <pc:docMk/>
            <pc:sldMk cId="1634916021" sldId="405"/>
            <ac:spMk id="4" creationId="{89A8CF9E-FA99-010D-B8DB-1622DE071C30}"/>
          </ac:spMkLst>
        </pc:spChg>
        <pc:picChg chg="add mod">
          <ac:chgData name="dc@wellingboroughscouts.co.uk" userId="S::urn:spo:guest#dc@wellingboroughscouts.co.uk::" providerId="AD" clId="Web-{816DE925-4B08-882C-735D-3EAE39CCA878}" dt="2025-11-21T20:02:26.848" v="344" actId="1076"/>
          <ac:picMkLst>
            <pc:docMk/>
            <pc:sldMk cId="1634916021" sldId="405"/>
            <ac:picMk id="5" creationId="{466A43B8-E0AF-3A73-6E61-8CD248EF3DF1}"/>
          </ac:picMkLst>
        </pc:picChg>
      </pc:sldChg>
      <pc:sldChg chg="addSp delSp modSp new">
        <pc:chgData name="dc@wellingboroughscouts.co.uk" userId="S::urn:spo:guest#dc@wellingboroughscouts.co.uk::" providerId="AD" clId="Web-{816DE925-4B08-882C-735D-3EAE39CCA878}" dt="2025-11-21T19:47:00.857" v="228"/>
        <pc:sldMkLst>
          <pc:docMk/>
          <pc:sldMk cId="1208079939" sldId="406"/>
        </pc:sldMkLst>
        <pc:spChg chg="del mod">
          <ac:chgData name="dc@wellingboroughscouts.co.uk" userId="S::urn:spo:guest#dc@wellingboroughscouts.co.uk::" providerId="AD" clId="Web-{816DE925-4B08-882C-735D-3EAE39CCA878}" dt="2025-11-21T19:46:58.138" v="227"/>
          <ac:spMkLst>
            <pc:docMk/>
            <pc:sldMk cId="1208079939" sldId="406"/>
            <ac:spMk id="4" creationId="{CDFBFB5F-599F-529A-6755-68AD3EA71423}"/>
          </ac:spMkLst>
        </pc:spChg>
        <pc:picChg chg="add mod">
          <ac:chgData name="dc@wellingboroughscouts.co.uk" userId="S::urn:spo:guest#dc@wellingboroughscouts.co.uk::" providerId="AD" clId="Web-{816DE925-4B08-882C-735D-3EAE39CCA878}" dt="2025-11-21T19:47:00.857" v="228"/>
          <ac:picMkLst>
            <pc:docMk/>
            <pc:sldMk cId="1208079939" sldId="406"/>
            <ac:picMk id="5" creationId="{0A42A318-B9E1-E2F0-8E4B-EF40EFE5E20D}"/>
          </ac:picMkLst>
        </pc:picChg>
      </pc:sldChg>
      <pc:sldChg chg="addSp delSp modSp new">
        <pc:chgData name="dc@wellingboroughscouts.co.uk" userId="S::urn:spo:guest#dc@wellingboroughscouts.co.uk::" providerId="AD" clId="Web-{816DE925-4B08-882C-735D-3EAE39CCA878}" dt="2025-11-21T19:47:40.859" v="231"/>
        <pc:sldMkLst>
          <pc:docMk/>
          <pc:sldMk cId="3211610954" sldId="407"/>
        </pc:sldMkLst>
        <pc:spChg chg="del">
          <ac:chgData name="dc@wellingboroughscouts.co.uk" userId="S::urn:spo:guest#dc@wellingboroughscouts.co.uk::" providerId="AD" clId="Web-{816DE925-4B08-882C-735D-3EAE39CCA878}" dt="2025-11-21T19:47:37.874" v="230"/>
          <ac:spMkLst>
            <pc:docMk/>
            <pc:sldMk cId="3211610954" sldId="407"/>
            <ac:spMk id="4" creationId="{AD3E158A-F53F-649C-AD63-ECFDA9B685DD}"/>
          </ac:spMkLst>
        </pc:spChg>
        <pc:picChg chg="add mod">
          <ac:chgData name="dc@wellingboroughscouts.co.uk" userId="S::urn:spo:guest#dc@wellingboroughscouts.co.uk::" providerId="AD" clId="Web-{816DE925-4B08-882C-735D-3EAE39CCA878}" dt="2025-11-21T19:47:40.859" v="231"/>
          <ac:picMkLst>
            <pc:docMk/>
            <pc:sldMk cId="3211610954" sldId="407"/>
            <ac:picMk id="5" creationId="{2AA84B41-42D1-40D1-46AD-FFAFEF08955D}"/>
          </ac:picMkLst>
        </pc:picChg>
      </pc:sldChg>
      <pc:sldChg chg="addSp delSp modSp new">
        <pc:chgData name="dc@wellingboroughscouts.co.uk" userId="S::urn:spo:guest#dc@wellingboroughscouts.co.uk::" providerId="AD" clId="Web-{816DE925-4B08-882C-735D-3EAE39CCA878}" dt="2025-11-21T19:48:17.688" v="234"/>
        <pc:sldMkLst>
          <pc:docMk/>
          <pc:sldMk cId="675196403" sldId="408"/>
        </pc:sldMkLst>
        <pc:spChg chg="del">
          <ac:chgData name="dc@wellingboroughscouts.co.uk" userId="S::urn:spo:guest#dc@wellingboroughscouts.co.uk::" providerId="AD" clId="Web-{816DE925-4B08-882C-735D-3EAE39CCA878}" dt="2025-11-21T19:48:14.798" v="233"/>
          <ac:spMkLst>
            <pc:docMk/>
            <pc:sldMk cId="675196403" sldId="408"/>
            <ac:spMk id="4" creationId="{7058E8E2-DBC1-1388-C2BE-6E4108E36FA8}"/>
          </ac:spMkLst>
        </pc:spChg>
        <pc:picChg chg="add mod">
          <ac:chgData name="dc@wellingboroughscouts.co.uk" userId="S::urn:spo:guest#dc@wellingboroughscouts.co.uk::" providerId="AD" clId="Web-{816DE925-4B08-882C-735D-3EAE39CCA878}" dt="2025-11-21T19:48:17.688" v="234"/>
          <ac:picMkLst>
            <pc:docMk/>
            <pc:sldMk cId="675196403" sldId="408"/>
            <ac:picMk id="5" creationId="{526EF5AA-3FFD-9C0F-8223-DF342AB28190}"/>
          </ac:picMkLst>
        </pc:picChg>
      </pc:sldChg>
      <pc:sldChg chg="addSp delSp modSp new">
        <pc:chgData name="dc@wellingboroughscouts.co.uk" userId="S::urn:spo:guest#dc@wellingboroughscouts.co.uk::" providerId="AD" clId="Web-{816DE925-4B08-882C-735D-3EAE39CCA878}" dt="2025-11-21T19:49:54.520" v="237"/>
        <pc:sldMkLst>
          <pc:docMk/>
          <pc:sldMk cId="3771289529" sldId="409"/>
        </pc:sldMkLst>
        <pc:spChg chg="del">
          <ac:chgData name="dc@wellingboroughscouts.co.uk" userId="S::urn:spo:guest#dc@wellingboroughscouts.co.uk::" providerId="AD" clId="Web-{816DE925-4B08-882C-735D-3EAE39CCA878}" dt="2025-11-21T19:49:49.739" v="236"/>
          <ac:spMkLst>
            <pc:docMk/>
            <pc:sldMk cId="3771289529" sldId="409"/>
            <ac:spMk id="4" creationId="{2A30BE43-7ECD-2314-80DB-3361E3E6E8A6}"/>
          </ac:spMkLst>
        </pc:spChg>
        <pc:picChg chg="add mod">
          <ac:chgData name="dc@wellingboroughscouts.co.uk" userId="S::urn:spo:guest#dc@wellingboroughscouts.co.uk::" providerId="AD" clId="Web-{816DE925-4B08-882C-735D-3EAE39CCA878}" dt="2025-11-21T19:49:54.520" v="237"/>
          <ac:picMkLst>
            <pc:docMk/>
            <pc:sldMk cId="3771289529" sldId="409"/>
            <ac:picMk id="5" creationId="{9AA9D164-BC92-CCC3-A6A7-2731C1170E22}"/>
          </ac:picMkLst>
        </pc:picChg>
      </pc:sldChg>
      <pc:sldChg chg="add del replId">
        <pc:chgData name="dc@wellingboroughscouts.co.uk" userId="S::urn:spo:guest#dc@wellingboroughscouts.co.uk::" providerId="AD" clId="Web-{816DE925-4B08-882C-735D-3EAE39CCA878}" dt="2025-11-21T19:56:38.413" v="296"/>
        <pc:sldMkLst>
          <pc:docMk/>
          <pc:sldMk cId="77779596" sldId="410"/>
        </pc:sldMkLst>
      </pc:sldChg>
      <pc:sldChg chg="modSp add replId">
        <pc:chgData name="dc@wellingboroughscouts.co.uk" userId="S::urn:spo:guest#dc@wellingboroughscouts.co.uk::" providerId="AD" clId="Web-{816DE925-4B08-882C-735D-3EAE39CCA878}" dt="2025-11-21T19:57:08.135" v="315" actId="20577"/>
        <pc:sldMkLst>
          <pc:docMk/>
          <pc:sldMk cId="3078720756" sldId="410"/>
        </pc:sldMkLst>
        <pc:spChg chg="mod">
          <ac:chgData name="dc@wellingboroughscouts.co.uk" userId="S::urn:spo:guest#dc@wellingboroughscouts.co.uk::" providerId="AD" clId="Web-{816DE925-4B08-882C-735D-3EAE39CCA878}" dt="2025-11-21T19:57:08.135" v="315" actId="20577"/>
          <ac:spMkLst>
            <pc:docMk/>
            <pc:sldMk cId="3078720756" sldId="410"/>
            <ac:spMk id="4" creationId="{94ABF891-2F83-6C8B-F166-DEB4A1512EAD}"/>
          </ac:spMkLst>
        </pc:spChg>
      </pc:sldChg>
      <pc:sldChg chg="addSp delSp modSp new ord">
        <pc:chgData name="dc@wellingboroughscouts.co.uk" userId="S::urn:spo:guest#dc@wellingboroughscouts.co.uk::" providerId="AD" clId="Web-{816DE925-4B08-882C-735D-3EAE39CCA878}" dt="2025-11-21T20:00:46.545" v="319"/>
        <pc:sldMkLst>
          <pc:docMk/>
          <pc:sldMk cId="275802868" sldId="411"/>
        </pc:sldMkLst>
        <pc:spChg chg="del">
          <ac:chgData name="dc@wellingboroughscouts.co.uk" userId="S::urn:spo:guest#dc@wellingboroughscouts.co.uk::" providerId="AD" clId="Web-{816DE925-4B08-882C-735D-3EAE39CCA878}" dt="2025-11-21T20:00:44.061" v="318"/>
          <ac:spMkLst>
            <pc:docMk/>
            <pc:sldMk cId="275802868" sldId="411"/>
            <ac:spMk id="4" creationId="{5674C1D3-26F4-12F4-D6C7-929ABDA561D1}"/>
          </ac:spMkLst>
        </pc:spChg>
        <pc:picChg chg="add mod">
          <ac:chgData name="dc@wellingboroughscouts.co.uk" userId="S::urn:spo:guest#dc@wellingboroughscouts.co.uk::" providerId="AD" clId="Web-{816DE925-4B08-882C-735D-3EAE39CCA878}" dt="2025-11-21T20:00:46.545" v="319"/>
          <ac:picMkLst>
            <pc:docMk/>
            <pc:sldMk cId="275802868" sldId="411"/>
            <ac:picMk id="5" creationId="{A7CFB9EA-91EB-02C0-8A7B-3834DCBD6F75}"/>
          </ac:picMkLst>
        </pc:picChg>
      </pc:sldChg>
      <pc:sldChg chg="delSp modSp new">
        <pc:chgData name="dc@wellingboroughscouts.co.uk" userId="S::urn:spo:guest#dc@wellingboroughscouts.co.uk::" providerId="AD" clId="Web-{816DE925-4B08-882C-735D-3EAE39CCA878}" dt="2025-11-21T20:05:04.026" v="348"/>
        <pc:sldMkLst>
          <pc:docMk/>
          <pc:sldMk cId="1050047818" sldId="412"/>
        </pc:sldMkLst>
        <pc:spChg chg="del">
          <ac:chgData name="dc@wellingboroughscouts.co.uk" userId="S::urn:spo:guest#dc@wellingboroughscouts.co.uk::" providerId="AD" clId="Web-{816DE925-4B08-882C-735D-3EAE39CCA878}" dt="2025-11-21T20:05:00.526" v="347"/>
          <ac:spMkLst>
            <pc:docMk/>
            <pc:sldMk cId="1050047818" sldId="412"/>
            <ac:spMk id="2" creationId="{01FB2DCE-06C1-F1CD-8FDB-7F3CDFD4C208}"/>
          </ac:spMkLst>
        </pc:spChg>
        <pc:spChg chg="del">
          <ac:chgData name="dc@wellingboroughscouts.co.uk" userId="S::urn:spo:guest#dc@wellingboroughscouts.co.uk::" providerId="AD" clId="Web-{816DE925-4B08-882C-735D-3EAE39CCA878}" dt="2025-11-21T20:05:04.026" v="348"/>
          <ac:spMkLst>
            <pc:docMk/>
            <pc:sldMk cId="1050047818" sldId="412"/>
            <ac:spMk id="3" creationId="{3EFE920C-525F-9274-A848-61CBBCD78F5B}"/>
          </ac:spMkLst>
        </pc:spChg>
        <pc:spChg chg="mod">
          <ac:chgData name="dc@wellingboroughscouts.co.uk" userId="S::urn:spo:guest#dc@wellingboroughscouts.co.uk::" providerId="AD" clId="Web-{816DE925-4B08-882C-735D-3EAE39CCA878}" dt="2025-11-21T20:04:53.370" v="346" actId="20577"/>
          <ac:spMkLst>
            <pc:docMk/>
            <pc:sldMk cId="1050047818" sldId="412"/>
            <ac:spMk id="4" creationId="{5684378A-5F3D-06AD-5650-BCB60230DF34}"/>
          </ac:spMkLst>
        </pc:spChg>
      </pc:sldChg>
    </pc:docChg>
  </pc:docChgLst>
  <pc:docChgLst>
    <pc:chgData name="dc@wellingboroughscouts.co.uk" userId="S::urn:spo:guest#dc@wellingboroughscouts.co.uk::" providerId="AD" clId="Web-{9007AE1E-BFC1-3640-49DC-1E0CC5F323DA}"/>
    <pc:docChg chg="modSld">
      <pc:chgData name="dc@wellingboroughscouts.co.uk" userId="S::urn:spo:guest#dc@wellingboroughscouts.co.uk::" providerId="AD" clId="Web-{9007AE1E-BFC1-3640-49DC-1E0CC5F323DA}" dt="2025-11-21T20:46:48.349" v="14" actId="20577"/>
      <pc:docMkLst>
        <pc:docMk/>
      </pc:docMkLst>
      <pc:sldChg chg="modSp">
        <pc:chgData name="dc@wellingboroughscouts.co.uk" userId="S::urn:spo:guest#dc@wellingboroughscouts.co.uk::" providerId="AD" clId="Web-{9007AE1E-BFC1-3640-49DC-1E0CC5F323DA}" dt="2025-11-21T20:46:48.349" v="14" actId="20577"/>
        <pc:sldMkLst>
          <pc:docMk/>
          <pc:sldMk cId="2244635993" sldId="324"/>
        </pc:sldMkLst>
        <pc:spChg chg="mod">
          <ac:chgData name="dc@wellingboroughscouts.co.uk" userId="S::urn:spo:guest#dc@wellingboroughscouts.co.uk::" providerId="AD" clId="Web-{9007AE1E-BFC1-3640-49DC-1E0CC5F323DA}" dt="2025-11-21T20:46:48.349" v="14" actId="20577"/>
          <ac:spMkLst>
            <pc:docMk/>
            <pc:sldMk cId="2244635993" sldId="324"/>
            <ac:spMk id="6" creationId="{85482FA2-8E37-A74E-89DC-A3387B48283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21/11/2025</a:t>
            </a:fld>
            <a:endParaRPr lang="en-GB" dirty="0"/>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hyperlink" Target="https://www.scouts.org.uk/volunteers/equity-diversity-and-inclusion/" TargetMode="Externa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a:t>
            </a:r>
            <a:r>
              <a:rPr lang="en-GB" dirty="0" err="1"/>
              <a:t>SkillsForLife</a:t>
            </a:r>
            <a:endParaRPr lang="en-GB" dirty="0"/>
          </a:p>
        </p:txBody>
      </p:sp>
    </p:spTree>
    <p:extLst>
      <p:ext uri="{BB962C8B-B14F-4D97-AF65-F5344CB8AC3E}">
        <p14:creationId xmlns:p14="http://schemas.microsoft.com/office/powerpoint/2010/main" val="215847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AD987-DB96-043B-9674-7822434DB66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D392A4B-4CF3-FAD0-3189-DF7388DB4D14}"/>
              </a:ext>
            </a:extLst>
          </p:cNvPr>
          <p:cNvSpPr>
            <a:spLocks noGrp="1"/>
          </p:cNvSpPr>
          <p:nvPr>
            <p:ph type="subTitle" idx="4"/>
          </p:nvPr>
        </p:nvSpPr>
        <p:spPr/>
        <p:txBody>
          <a:bodyPr/>
          <a:lstStyle/>
          <a:p>
            <a:endParaRPr lang="en-US"/>
          </a:p>
        </p:txBody>
      </p:sp>
      <p:pic>
        <p:nvPicPr>
          <p:cNvPr id="5" name="Picture 4" descr="A person in a blue shirt pointing at something&#10;&#10;AI-generated content may be incorrect.">
            <a:extLst>
              <a:ext uri="{FF2B5EF4-FFF2-40B4-BE49-F238E27FC236}">
                <a16:creationId xmlns:a16="http://schemas.microsoft.com/office/drawing/2014/main" id="{0A42A318-B9E1-E2F0-8E4B-EF40EFE5E20D}"/>
              </a:ext>
            </a:extLst>
          </p:cNvPr>
          <p:cNvPicPr>
            <a:picLocks noChangeAspect="1"/>
          </p:cNvPicPr>
          <p:nvPr/>
        </p:nvPicPr>
        <p:blipFill>
          <a:blip r:embed="rId2"/>
          <a:stretch>
            <a:fillRect/>
          </a:stretch>
        </p:blipFill>
        <p:spPr>
          <a:xfrm>
            <a:off x="323850" y="142875"/>
            <a:ext cx="11544300" cy="6572250"/>
          </a:xfrm>
          <a:prstGeom prst="rect">
            <a:avLst/>
          </a:prstGeom>
        </p:spPr>
      </p:pic>
    </p:spTree>
    <p:extLst>
      <p:ext uri="{BB962C8B-B14F-4D97-AF65-F5344CB8AC3E}">
        <p14:creationId xmlns:p14="http://schemas.microsoft.com/office/powerpoint/2010/main" val="1208079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CD3B1-87F6-A59B-DCCE-1BC3AF72AB67}"/>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6C8955F-AB48-B3A1-BAC7-21CAD3B60543}"/>
              </a:ext>
            </a:extLst>
          </p:cNvPr>
          <p:cNvSpPr>
            <a:spLocks noGrp="1"/>
          </p:cNvSpPr>
          <p:nvPr>
            <p:ph type="subTitle" idx="4"/>
          </p:nvPr>
        </p:nvSpPr>
        <p:spPr/>
        <p:txBody>
          <a:bodyPr/>
          <a:lstStyle/>
          <a:p>
            <a:endParaRPr lang="en-US"/>
          </a:p>
        </p:txBody>
      </p:sp>
      <p:pic>
        <p:nvPicPr>
          <p:cNvPr id="5" name="Picture 4" descr="A group of people standing behind a fence&#10;&#10;AI-generated content may be incorrect.">
            <a:extLst>
              <a:ext uri="{FF2B5EF4-FFF2-40B4-BE49-F238E27FC236}">
                <a16:creationId xmlns:a16="http://schemas.microsoft.com/office/drawing/2014/main" id="{2AA84B41-42D1-40D1-46AD-FFAFEF08955D}"/>
              </a:ext>
            </a:extLst>
          </p:cNvPr>
          <p:cNvPicPr>
            <a:picLocks noChangeAspect="1"/>
          </p:cNvPicPr>
          <p:nvPr/>
        </p:nvPicPr>
        <p:blipFill>
          <a:blip r:embed="rId2"/>
          <a:stretch>
            <a:fillRect/>
          </a:stretch>
        </p:blipFill>
        <p:spPr>
          <a:xfrm>
            <a:off x="304800" y="123825"/>
            <a:ext cx="11582400" cy="6610350"/>
          </a:xfrm>
          <a:prstGeom prst="rect">
            <a:avLst/>
          </a:prstGeom>
        </p:spPr>
      </p:pic>
    </p:spTree>
    <p:extLst>
      <p:ext uri="{BB962C8B-B14F-4D97-AF65-F5344CB8AC3E}">
        <p14:creationId xmlns:p14="http://schemas.microsoft.com/office/powerpoint/2010/main" val="3211610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6D4D5-0BAE-7351-F224-11A172EC53B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EE5E562-D0B6-BA23-A6B2-D2F9E7A8DCF0}"/>
              </a:ext>
            </a:extLst>
          </p:cNvPr>
          <p:cNvSpPr>
            <a:spLocks noGrp="1"/>
          </p:cNvSpPr>
          <p:nvPr>
            <p:ph type="subTitle" idx="4"/>
          </p:nvPr>
        </p:nvSpPr>
        <p:spPr/>
        <p:txBody>
          <a:bodyPr/>
          <a:lstStyle/>
          <a:p>
            <a:endParaRPr lang="en-US"/>
          </a:p>
        </p:txBody>
      </p:sp>
      <p:pic>
        <p:nvPicPr>
          <p:cNvPr id="5" name="Picture 4" descr="A person holding a tire&#10;&#10;AI-generated content may be incorrect.">
            <a:extLst>
              <a:ext uri="{FF2B5EF4-FFF2-40B4-BE49-F238E27FC236}">
                <a16:creationId xmlns:a16="http://schemas.microsoft.com/office/drawing/2014/main" id="{526EF5AA-3FFD-9C0F-8223-DF342AB28190}"/>
              </a:ext>
            </a:extLst>
          </p:cNvPr>
          <p:cNvPicPr>
            <a:picLocks noChangeAspect="1"/>
          </p:cNvPicPr>
          <p:nvPr/>
        </p:nvPicPr>
        <p:blipFill>
          <a:blip r:embed="rId2"/>
          <a:stretch>
            <a:fillRect/>
          </a:stretch>
        </p:blipFill>
        <p:spPr>
          <a:xfrm>
            <a:off x="323850" y="209550"/>
            <a:ext cx="11544300" cy="6438900"/>
          </a:xfrm>
          <a:prstGeom prst="rect">
            <a:avLst/>
          </a:prstGeom>
        </p:spPr>
      </p:pic>
    </p:spTree>
    <p:extLst>
      <p:ext uri="{BB962C8B-B14F-4D97-AF65-F5344CB8AC3E}">
        <p14:creationId xmlns:p14="http://schemas.microsoft.com/office/powerpoint/2010/main" val="675196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9358-FBCD-70BC-B8A6-B76FDBF884B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629D1B5-4640-FC20-7007-8F4F29CB7426}"/>
              </a:ext>
            </a:extLst>
          </p:cNvPr>
          <p:cNvSpPr>
            <a:spLocks noGrp="1"/>
          </p:cNvSpPr>
          <p:nvPr>
            <p:ph type="subTitle" idx="4"/>
          </p:nvPr>
        </p:nvSpPr>
        <p:spPr/>
        <p:txBody>
          <a:bodyPr/>
          <a:lstStyle/>
          <a:p>
            <a:endParaRPr lang="en-US"/>
          </a:p>
        </p:txBody>
      </p:sp>
      <p:pic>
        <p:nvPicPr>
          <p:cNvPr id="5" name="Picture 4" descr="A white background with black text&#10;&#10;AI-generated content may be incorrect.">
            <a:extLst>
              <a:ext uri="{FF2B5EF4-FFF2-40B4-BE49-F238E27FC236}">
                <a16:creationId xmlns:a16="http://schemas.microsoft.com/office/drawing/2014/main" id="{9AA9D164-BC92-CCC3-A6A7-2731C1170E22}"/>
              </a:ext>
            </a:extLst>
          </p:cNvPr>
          <p:cNvPicPr>
            <a:picLocks noChangeAspect="1"/>
          </p:cNvPicPr>
          <p:nvPr/>
        </p:nvPicPr>
        <p:blipFill>
          <a:blip r:embed="rId2"/>
          <a:stretch>
            <a:fillRect/>
          </a:stretch>
        </p:blipFill>
        <p:spPr>
          <a:xfrm>
            <a:off x="376237" y="180975"/>
            <a:ext cx="11439525" cy="6496050"/>
          </a:xfrm>
          <a:prstGeom prst="rect">
            <a:avLst/>
          </a:prstGeom>
        </p:spPr>
      </p:pic>
    </p:spTree>
    <p:extLst>
      <p:ext uri="{BB962C8B-B14F-4D97-AF65-F5344CB8AC3E}">
        <p14:creationId xmlns:p14="http://schemas.microsoft.com/office/powerpoint/2010/main" val="3771289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84378A-5F3D-06AD-5650-BCB60230DF34}"/>
              </a:ext>
            </a:extLst>
          </p:cNvPr>
          <p:cNvSpPr>
            <a:spLocks noGrp="1"/>
          </p:cNvSpPr>
          <p:nvPr>
            <p:ph type="body" sz="quarter" idx="14"/>
          </p:nvPr>
        </p:nvSpPr>
        <p:spPr>
          <a:xfrm>
            <a:off x="2123782" y="1801909"/>
            <a:ext cx="7944437" cy="357790"/>
          </a:xfrm>
        </p:spPr>
        <p:txBody>
          <a:bodyPr vert="horz" lIns="0" tIns="0" rIns="0" bIns="0" rtlCol="0" anchor="t">
            <a:spAutoFit/>
          </a:bodyPr>
          <a:lstStyle/>
          <a:p>
            <a:pPr marL="269875"/>
            <a:r>
              <a:rPr lang="en-US" dirty="0">
                <a:latin typeface="Nunito Sans"/>
                <a:hlinkClick r:id="rId2"/>
              </a:rPr>
              <a:t>Equity, Diversity and Inclusion | Scouts</a:t>
            </a:r>
            <a:endParaRPr lang="en-US"/>
          </a:p>
        </p:txBody>
      </p:sp>
    </p:spTree>
    <p:extLst>
      <p:ext uri="{BB962C8B-B14F-4D97-AF65-F5344CB8AC3E}">
        <p14:creationId xmlns:p14="http://schemas.microsoft.com/office/powerpoint/2010/main" val="1050047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Thank you</a:t>
            </a:r>
          </a:p>
        </p:txBody>
      </p:sp>
    </p:spTree>
    <p:extLst>
      <p:ext uri="{BB962C8B-B14F-4D97-AF65-F5344CB8AC3E}">
        <p14:creationId xmlns:p14="http://schemas.microsoft.com/office/powerpoint/2010/main" val="300263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A254799-38E5-37F8-9AA2-E3ACC3319AF8}"/>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0015AF02-28AF-664A-8246-ED591CCD05CB}"/>
              </a:ext>
            </a:extLst>
          </p:cNvPr>
          <p:cNvSpPr>
            <a:spLocks noGrp="1"/>
          </p:cNvSpPr>
          <p:nvPr>
            <p:ph type="body" sz="quarter" idx="10"/>
          </p:nvPr>
        </p:nvSpPr>
        <p:spPr>
          <a:xfrm>
            <a:off x="342899" y="526976"/>
            <a:ext cx="5008419" cy="3167280"/>
          </a:xfrm>
        </p:spPr>
        <p:txBody>
          <a:bodyPr/>
          <a:lstStyle/>
          <a:p>
            <a:r>
              <a:rPr lang="en-US" dirty="0"/>
              <a:t>Do more.</a:t>
            </a:r>
          </a:p>
          <a:p>
            <a:r>
              <a:rPr lang="en-US" dirty="0"/>
              <a:t>Share more.</a:t>
            </a:r>
          </a:p>
          <a:p>
            <a:r>
              <a:rPr lang="en-US" dirty="0"/>
              <a:t>Be more.</a:t>
            </a:r>
            <a:endParaRPr lang="en-GB" dirty="0"/>
          </a:p>
        </p:txBody>
      </p:sp>
      <p:sp>
        <p:nvSpPr>
          <p:cNvPr id="6" name="Title 1">
            <a:extLst>
              <a:ext uri="{FF2B5EF4-FFF2-40B4-BE49-F238E27FC236}">
                <a16:creationId xmlns:a16="http://schemas.microsoft.com/office/drawing/2014/main" id="{85482FA2-8E37-A74E-89DC-A3387B482835}"/>
              </a:ext>
            </a:extLst>
          </p:cNvPr>
          <p:cNvSpPr txBox="1">
            <a:spLocks/>
          </p:cNvSpPr>
          <p:nvPr/>
        </p:nvSpPr>
        <p:spPr>
          <a:xfrm>
            <a:off x="342899" y="2430390"/>
            <a:ext cx="5174673" cy="487399"/>
          </a:xfrm>
          <a:prstGeom prst="rect">
            <a:avLst/>
          </a:prstGeom>
        </p:spPr>
        <p:txBody>
          <a:bodyPr lIns="0" tIns="0" rIns="0" bIns="0" anchor="t">
            <a:noAutofit/>
          </a:bodyPr>
          <a:lstStyle>
            <a:lvl1pPr marL="3175" indent="6350" algn="l" defTabSz="685800" rtl="0" eaLnBrk="1" latinLnBrk="0" hangingPunct="1">
              <a:lnSpc>
                <a:spcPct val="100000"/>
              </a:lnSpc>
              <a:spcBef>
                <a:spcPts val="75"/>
              </a:spcBef>
              <a:tabLst/>
              <a:defRPr lang="en-US" sz="1350" b="0" i="0" kern="1200" spc="0">
                <a:solidFill>
                  <a:schemeClr val="bg1"/>
                </a:solidFill>
                <a:latin typeface="Nunito Sans Black" charset="0"/>
                <a:ea typeface="Nunito Sans Black" charset="0"/>
                <a:cs typeface="Nunito Sans Black" charset="0"/>
              </a:defRPr>
            </a:lvl1pPr>
          </a:lstStyle>
          <a:p>
            <a:r>
              <a:rPr lang="en-GB" sz="2200" dirty="0">
                <a:latin typeface="+mn-lt"/>
              </a:rPr>
              <a:t>Caroline Jewell</a:t>
            </a:r>
          </a:p>
          <a:p>
            <a:r>
              <a:rPr lang="en-GB" sz="2200" dirty="0">
                <a:latin typeface="+mn-lt"/>
              </a:rPr>
              <a:t>Equity, Diversity and Inclusion</a:t>
            </a:r>
          </a:p>
          <a:p>
            <a:r>
              <a:rPr lang="en-GB" sz="2200" dirty="0">
                <a:latin typeface="+mn-lt"/>
              </a:rPr>
              <a:t>Programme Sponsor for The Scouts</a:t>
            </a:r>
          </a:p>
          <a:p>
            <a:endParaRPr lang="en-GB" sz="2200" dirty="0">
              <a:latin typeface="+mn-lt"/>
            </a:endParaRPr>
          </a:p>
        </p:txBody>
      </p:sp>
      <p:pic>
        <p:nvPicPr>
          <p:cNvPr id="3" name="Picture 2">
            <a:extLst>
              <a:ext uri="{FF2B5EF4-FFF2-40B4-BE49-F238E27FC236}">
                <a16:creationId xmlns:a16="http://schemas.microsoft.com/office/drawing/2014/main" id="{2E22BD4D-FE97-B71E-1362-77ACC79AF4B9}"/>
              </a:ext>
            </a:extLst>
          </p:cNvPr>
          <p:cNvPicPr>
            <a:picLocks noChangeAspect="1"/>
          </p:cNvPicPr>
          <p:nvPr/>
        </p:nvPicPr>
        <p:blipFill>
          <a:blip r:embed="rId4">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224463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75853A6-205C-7142-6C7E-544B4B8E00DD}"/>
              </a:ext>
            </a:extLst>
          </p:cNvPr>
          <p:cNvSpPr>
            <a:spLocks noGrp="1"/>
          </p:cNvSpPr>
          <p:nvPr>
            <p:ph type="body" sz="quarter" idx="10"/>
          </p:nvPr>
        </p:nvSpPr>
        <p:spPr>
          <a:xfrm>
            <a:off x="317998" y="359569"/>
            <a:ext cx="7053706" cy="3417953"/>
          </a:xfrm>
        </p:spPr>
        <p:txBody>
          <a:bodyPr vert="horz" lIns="0" tIns="0" rIns="0" bIns="0" rtlCol="0" anchor="t">
            <a:noAutofit/>
          </a:bodyPr>
          <a:lstStyle/>
          <a:p>
            <a:r>
              <a:rPr lang="en-US">
                <a:latin typeface="Nunito Sans Black"/>
              </a:rPr>
              <a:t>What does E.D.I mean for Scouts in Northamptonshire?</a:t>
            </a:r>
            <a:endParaRPr lang="en-US"/>
          </a:p>
        </p:txBody>
      </p:sp>
    </p:spTree>
    <p:extLst>
      <p:ext uri="{BB962C8B-B14F-4D97-AF65-F5344CB8AC3E}">
        <p14:creationId xmlns:p14="http://schemas.microsoft.com/office/powerpoint/2010/main" val="1603006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CBD28-FAD7-A408-4942-E0526D5F1D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4ABF891-2F83-6C8B-F166-DEB4A1512EAD}"/>
              </a:ext>
            </a:extLst>
          </p:cNvPr>
          <p:cNvSpPr>
            <a:spLocks noGrp="1"/>
          </p:cNvSpPr>
          <p:nvPr>
            <p:ph type="body" sz="quarter" idx="10"/>
          </p:nvPr>
        </p:nvSpPr>
        <p:spPr>
          <a:xfrm>
            <a:off x="317998" y="359569"/>
            <a:ext cx="7053706" cy="3417953"/>
          </a:xfrm>
        </p:spPr>
        <p:txBody>
          <a:bodyPr vert="horz" lIns="0" tIns="0" rIns="0" bIns="0" rtlCol="0" anchor="t">
            <a:noAutofit/>
          </a:bodyPr>
          <a:lstStyle/>
          <a:p>
            <a:r>
              <a:rPr lang="en-US">
                <a:latin typeface="Nunito Sans Black"/>
              </a:rPr>
              <a:t>The EDI </a:t>
            </a:r>
            <a:r>
              <a:rPr lang="en-US" err="1">
                <a:latin typeface="Nunito Sans Black"/>
              </a:rPr>
              <a:t>Programme</a:t>
            </a:r>
            <a:r>
              <a:rPr lang="en-US">
                <a:latin typeface="Nunito Sans Black"/>
              </a:rPr>
              <a:t> of Work and the new strategy</a:t>
            </a:r>
            <a:endParaRPr lang="en-US"/>
          </a:p>
        </p:txBody>
      </p:sp>
    </p:spTree>
    <p:extLst>
      <p:ext uri="{BB962C8B-B14F-4D97-AF65-F5344CB8AC3E}">
        <p14:creationId xmlns:p14="http://schemas.microsoft.com/office/powerpoint/2010/main" val="3078720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809DC-C8AA-B1BE-E0B8-BBA3B542EEE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34CBB3E-164E-D9F9-B953-4C635DCB6C10}"/>
              </a:ext>
            </a:extLst>
          </p:cNvPr>
          <p:cNvSpPr>
            <a:spLocks noGrp="1"/>
          </p:cNvSpPr>
          <p:nvPr>
            <p:ph type="subTitle" idx="4"/>
          </p:nvPr>
        </p:nvSpPr>
        <p:spPr/>
        <p:txBody>
          <a:bodyPr/>
          <a:lstStyle/>
          <a:p>
            <a:endParaRPr lang="en-US"/>
          </a:p>
        </p:txBody>
      </p:sp>
      <p:pic>
        <p:nvPicPr>
          <p:cNvPr id="5" name="Picture 4">
            <a:extLst>
              <a:ext uri="{FF2B5EF4-FFF2-40B4-BE49-F238E27FC236}">
                <a16:creationId xmlns:a16="http://schemas.microsoft.com/office/drawing/2014/main" id="{A7CFB9EA-91EB-02C0-8A7B-3834DCBD6F75}"/>
              </a:ext>
            </a:extLst>
          </p:cNvPr>
          <p:cNvPicPr>
            <a:picLocks noChangeAspect="1"/>
          </p:cNvPicPr>
          <p:nvPr/>
        </p:nvPicPr>
        <p:blipFill>
          <a:blip r:embed="rId2"/>
          <a:stretch>
            <a:fillRect/>
          </a:stretch>
        </p:blipFill>
        <p:spPr>
          <a:xfrm>
            <a:off x="919162" y="528638"/>
            <a:ext cx="10353675" cy="5800725"/>
          </a:xfrm>
          <a:prstGeom prst="rect">
            <a:avLst/>
          </a:prstGeom>
        </p:spPr>
      </p:pic>
    </p:spTree>
    <p:extLst>
      <p:ext uri="{BB962C8B-B14F-4D97-AF65-F5344CB8AC3E}">
        <p14:creationId xmlns:p14="http://schemas.microsoft.com/office/powerpoint/2010/main" val="275802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A0CC8-0432-DC6A-E6E3-958B8A9B6B8F}"/>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0D95CB1-ADE7-B47C-8857-94137FD8F46E}"/>
              </a:ext>
            </a:extLst>
          </p:cNvPr>
          <p:cNvSpPr>
            <a:spLocks noGrp="1"/>
          </p:cNvSpPr>
          <p:nvPr>
            <p:ph type="subTitle" idx="4"/>
          </p:nvPr>
        </p:nvSpPr>
        <p:spPr/>
        <p:txBody>
          <a:bodyPr/>
          <a:lstStyle/>
          <a:p>
            <a:endParaRPr lang="en-US"/>
          </a:p>
        </p:txBody>
      </p:sp>
      <p:sp>
        <p:nvSpPr>
          <p:cNvPr id="4" name="Text Placeholder 3">
            <a:extLst>
              <a:ext uri="{FF2B5EF4-FFF2-40B4-BE49-F238E27FC236}">
                <a16:creationId xmlns:a16="http://schemas.microsoft.com/office/drawing/2014/main" id="{9C12CE3F-BE73-342D-5069-130EF3196B5D}"/>
              </a:ext>
            </a:extLst>
          </p:cNvPr>
          <p:cNvSpPr>
            <a:spLocks noGrp="1"/>
          </p:cNvSpPr>
          <p:nvPr>
            <p:ph type="body" sz="quarter" idx="14"/>
          </p:nvPr>
        </p:nvSpPr>
        <p:spPr>
          <a:xfrm>
            <a:off x="2123782" y="1801909"/>
            <a:ext cx="7944437" cy="3474028"/>
          </a:xfrm>
        </p:spPr>
        <p:txBody>
          <a:bodyPr vert="horz" lIns="0" tIns="0" rIns="0" bIns="0" rtlCol="0" anchor="t">
            <a:spAutoFit/>
          </a:bodyPr>
          <a:lstStyle/>
          <a:p>
            <a:pPr marL="269875"/>
            <a:r>
              <a:rPr lang="en-US" b="1" dirty="0">
                <a:latin typeface="Nunito Sans"/>
              </a:rPr>
              <a:t>Things we have learned from the Consultation:</a:t>
            </a:r>
            <a:endParaRPr lang="en-US" b="1" dirty="0"/>
          </a:p>
          <a:p>
            <a:pPr marL="269875"/>
            <a:endParaRPr lang="en-US" dirty="0">
              <a:latin typeface="Nunito Sans"/>
            </a:endParaRPr>
          </a:p>
          <a:p>
            <a:pPr marL="269875"/>
            <a:r>
              <a:rPr lang="en-US" dirty="0">
                <a:latin typeface="Nunito Sans"/>
              </a:rPr>
              <a:t>We're not as diverse as we would like to be- especially in our leadership. However, we've improved, and there is a will to keep going. </a:t>
            </a:r>
          </a:p>
          <a:p>
            <a:pPr marL="269875"/>
            <a:endParaRPr lang="en-US" dirty="0">
              <a:latin typeface="Nunito Sans"/>
            </a:endParaRPr>
          </a:p>
          <a:p>
            <a:pPr marL="0" indent="0">
              <a:buNone/>
            </a:pPr>
            <a:endParaRPr lang="en-US" dirty="0">
              <a:latin typeface="Nunito Sans"/>
            </a:endParaRPr>
          </a:p>
          <a:p>
            <a:pPr marL="269875"/>
            <a:r>
              <a:rPr lang="en-US" dirty="0">
                <a:latin typeface="Nunito Sans"/>
              </a:rPr>
              <a:t>Our volunteers are finding increasing numbers of neurodiverse young people in their sections. They want to run inclusive </a:t>
            </a:r>
            <a:r>
              <a:rPr lang="en-US" dirty="0" err="1">
                <a:latin typeface="Nunito Sans"/>
              </a:rPr>
              <a:t>Programmes</a:t>
            </a:r>
            <a:r>
              <a:rPr lang="en-US" dirty="0">
                <a:latin typeface="Nunito Sans"/>
              </a:rPr>
              <a:t>. </a:t>
            </a:r>
          </a:p>
        </p:txBody>
      </p:sp>
    </p:spTree>
    <p:extLst>
      <p:ext uri="{BB962C8B-B14F-4D97-AF65-F5344CB8AC3E}">
        <p14:creationId xmlns:p14="http://schemas.microsoft.com/office/powerpoint/2010/main" val="3819627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626-9245-456F-EB6D-D1326864398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1B53B13-B1FC-4C7A-5E55-9EB949DA0A0C}"/>
              </a:ext>
            </a:extLst>
          </p:cNvPr>
          <p:cNvSpPr>
            <a:spLocks noGrp="1"/>
          </p:cNvSpPr>
          <p:nvPr>
            <p:ph type="subTitle" idx="4"/>
          </p:nvPr>
        </p:nvSpPr>
        <p:spPr/>
        <p:txBody>
          <a:bodyPr/>
          <a:lstStyle/>
          <a:p>
            <a:endParaRPr lang="en-US"/>
          </a:p>
        </p:txBody>
      </p:sp>
      <p:sp>
        <p:nvSpPr>
          <p:cNvPr id="4" name="Text Placeholder 3">
            <a:extLst>
              <a:ext uri="{FF2B5EF4-FFF2-40B4-BE49-F238E27FC236}">
                <a16:creationId xmlns:a16="http://schemas.microsoft.com/office/drawing/2014/main" id="{41967A39-74DA-25A1-9B95-791D46D8DCD0}"/>
              </a:ext>
            </a:extLst>
          </p:cNvPr>
          <p:cNvSpPr>
            <a:spLocks noGrp="1"/>
          </p:cNvSpPr>
          <p:nvPr>
            <p:ph type="body" sz="quarter" idx="14"/>
          </p:nvPr>
        </p:nvSpPr>
        <p:spPr>
          <a:xfrm>
            <a:off x="2123782" y="1801909"/>
            <a:ext cx="7944437" cy="3474028"/>
          </a:xfrm>
        </p:spPr>
        <p:txBody>
          <a:bodyPr vert="horz" lIns="0" tIns="0" rIns="0" bIns="0" rtlCol="0" anchor="t">
            <a:spAutoFit/>
          </a:bodyPr>
          <a:lstStyle/>
          <a:p>
            <a:pPr marL="0" indent="0">
              <a:buNone/>
            </a:pPr>
            <a:r>
              <a:rPr lang="en-US" b="1" dirty="0">
                <a:latin typeface="Nunito Sans"/>
              </a:rPr>
              <a:t>Some people are not sure we are relevant but...</a:t>
            </a:r>
            <a:endParaRPr lang="en-US" b="1" dirty="0">
              <a:solidFill>
                <a:srgbClr val="000000"/>
              </a:solidFill>
            </a:endParaRPr>
          </a:p>
          <a:p>
            <a:pPr marL="0" indent="0">
              <a:buNone/>
            </a:pPr>
            <a:endParaRPr lang="en-US" b="1" dirty="0">
              <a:latin typeface="Nunito Sans"/>
            </a:endParaRPr>
          </a:p>
          <a:p>
            <a:pPr marL="0" indent="0">
              <a:buNone/>
            </a:pPr>
            <a:endParaRPr lang="en-US" b="1" dirty="0">
              <a:latin typeface="Nunito Sans"/>
            </a:endParaRPr>
          </a:p>
          <a:p>
            <a:pPr marL="269875"/>
            <a:r>
              <a:rPr lang="en-US" dirty="0">
                <a:latin typeface="Nunito Sans"/>
              </a:rPr>
              <a:t>In a divided Country- we encourage tolerance, cohesion and build friendships across differences.</a:t>
            </a:r>
          </a:p>
          <a:p>
            <a:pPr marL="269875"/>
            <a:endParaRPr lang="en-US" dirty="0">
              <a:latin typeface="Nunito Sans"/>
            </a:endParaRPr>
          </a:p>
          <a:p>
            <a:pPr marL="269875"/>
            <a:r>
              <a:rPr lang="en-US" dirty="0">
                <a:latin typeface="Nunito Sans"/>
              </a:rPr>
              <a:t>In a world where mental health feels fragile, and under threat, our programme gives young people the skills and experience to thrive</a:t>
            </a:r>
          </a:p>
          <a:p>
            <a:pPr marL="269875"/>
            <a:endParaRPr lang="en-US" dirty="0">
              <a:latin typeface="Nunito Sans"/>
            </a:endParaRPr>
          </a:p>
        </p:txBody>
      </p:sp>
    </p:spTree>
    <p:extLst>
      <p:ext uri="{BB962C8B-B14F-4D97-AF65-F5344CB8AC3E}">
        <p14:creationId xmlns:p14="http://schemas.microsoft.com/office/powerpoint/2010/main" val="17200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hild in a wheelchair&#10;&#10;AI-generated content may be incorrect.">
            <a:extLst>
              <a:ext uri="{FF2B5EF4-FFF2-40B4-BE49-F238E27FC236}">
                <a16:creationId xmlns:a16="http://schemas.microsoft.com/office/drawing/2014/main" id="{5D61A075-64ED-011C-9698-6A8447E162EC}"/>
              </a:ext>
            </a:extLst>
          </p:cNvPr>
          <p:cNvPicPr>
            <a:picLocks noChangeAspect="1"/>
          </p:cNvPicPr>
          <p:nvPr/>
        </p:nvPicPr>
        <p:blipFill>
          <a:blip r:embed="rId2"/>
          <a:stretch>
            <a:fillRect/>
          </a:stretch>
        </p:blipFill>
        <p:spPr>
          <a:xfrm>
            <a:off x="523875" y="314045"/>
            <a:ext cx="11525250" cy="6543675"/>
          </a:xfrm>
          <a:prstGeom prst="rect">
            <a:avLst/>
          </a:prstGeom>
        </p:spPr>
      </p:pic>
    </p:spTree>
    <p:extLst>
      <p:ext uri="{BB962C8B-B14F-4D97-AF65-F5344CB8AC3E}">
        <p14:creationId xmlns:p14="http://schemas.microsoft.com/office/powerpoint/2010/main" val="1837140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hild kneeling on grass with text above&#10;&#10;AI-generated content may be incorrect.">
            <a:extLst>
              <a:ext uri="{FF2B5EF4-FFF2-40B4-BE49-F238E27FC236}">
                <a16:creationId xmlns:a16="http://schemas.microsoft.com/office/drawing/2014/main" id="{466A43B8-E0AF-3A73-6E61-8CD248EF3DF1}"/>
              </a:ext>
            </a:extLst>
          </p:cNvPr>
          <p:cNvPicPr>
            <a:picLocks noChangeAspect="1"/>
          </p:cNvPicPr>
          <p:nvPr/>
        </p:nvPicPr>
        <p:blipFill>
          <a:blip r:embed="rId2"/>
          <a:stretch>
            <a:fillRect/>
          </a:stretch>
        </p:blipFill>
        <p:spPr>
          <a:xfrm>
            <a:off x="352425" y="-1402"/>
            <a:ext cx="11487150" cy="6524625"/>
          </a:xfrm>
          <a:prstGeom prst="rect">
            <a:avLst/>
          </a:prstGeom>
        </p:spPr>
      </p:pic>
    </p:spTree>
    <p:extLst>
      <p:ext uri="{BB962C8B-B14F-4D97-AF65-F5344CB8AC3E}">
        <p14:creationId xmlns:p14="http://schemas.microsoft.com/office/powerpoint/2010/main" val="1634916021"/>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294826-9FFC-4B8F-823D-81A4B0427E3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E16C2DD-277C-46C6-8E2E-2D7A83688128}">
  <ds:schemaRefs>
    <ds:schemaRef ds:uri="http://schemas.microsoft.com/sharepoint/v3/contenttype/forms"/>
  </ds:schemaRefs>
</ds:datastoreItem>
</file>

<file path=customXml/itemProps3.xml><?xml version="1.0" encoding="utf-8"?>
<ds:datastoreItem xmlns:ds="http://schemas.openxmlformats.org/officeDocument/2006/customXml" ds:itemID="{19406F48-6D6D-464F-B09F-A14EE9DAAB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75cf6-8432-4d09-9269-1c3943435c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5814</TotalTime>
  <Words>33</Words>
  <Application>Microsoft Office PowerPoint</Application>
  <PresentationFormat>Widescreen</PresentationFormat>
  <Paragraphs>22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lastModifiedBy>William Hazell</cp:lastModifiedBy>
  <cp:revision>178</cp:revision>
  <dcterms:created xsi:type="dcterms:W3CDTF">2018-11-07T13:00:15Z</dcterms:created>
  <dcterms:modified xsi:type="dcterms:W3CDTF">2025-11-21T20:46:52Z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