
<file path=[Content_Types].xml><?xml version="1.0" encoding="utf-8"?>
<Types xmlns="http://schemas.openxmlformats.org/package/2006/content-types">
  <Default Extension="fntdata" ContentType="application/x-fontdata"/>
  <Default Extension="jpeg" ContentType="image/jpeg"/>
  <Default Extension="jpg" ContentType="image/jpg"/>
  <Default Extension="mov" ContentType="video/quicktime"/>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5" r:id="rId4"/>
  </p:sldMasterIdLst>
  <p:notesMasterIdLst>
    <p:notesMasterId r:id="rId32"/>
  </p:notesMasterIdLst>
  <p:sldIdLst>
    <p:sldId id="399" r:id="rId5"/>
    <p:sldId id="413" r:id="rId6"/>
    <p:sldId id="423" r:id="rId7"/>
    <p:sldId id="415" r:id="rId8"/>
    <p:sldId id="416" r:id="rId9"/>
    <p:sldId id="424" r:id="rId10"/>
    <p:sldId id="425" r:id="rId11"/>
    <p:sldId id="414" r:id="rId12"/>
    <p:sldId id="418" r:id="rId13"/>
    <p:sldId id="419" r:id="rId14"/>
    <p:sldId id="417" r:id="rId15"/>
    <p:sldId id="420" r:id="rId16"/>
    <p:sldId id="421" r:id="rId17"/>
    <p:sldId id="400" r:id="rId18"/>
    <p:sldId id="401" r:id="rId19"/>
    <p:sldId id="402" r:id="rId20"/>
    <p:sldId id="403" r:id="rId21"/>
    <p:sldId id="404" r:id="rId22"/>
    <p:sldId id="405" r:id="rId23"/>
    <p:sldId id="406" r:id="rId24"/>
    <p:sldId id="407" r:id="rId25"/>
    <p:sldId id="408" r:id="rId26"/>
    <p:sldId id="409" r:id="rId27"/>
    <p:sldId id="410" r:id="rId28"/>
    <p:sldId id="411" r:id="rId29"/>
    <p:sldId id="398" r:id="rId30"/>
    <p:sldId id="422" r:id="rId31"/>
  </p:sldIdLst>
  <p:sldSz cx="12192000" cy="6858000"/>
  <p:notesSz cx="16256000" cy="9144000"/>
  <p:embeddedFontLst>
    <p:embeddedFont>
      <p:font typeface="Nunito Sans" pitchFamily="2" charset="0"/>
      <p:regular r:id="rId33"/>
      <p:bold r:id="rId34"/>
      <p:italic r:id="rId35"/>
      <p:boldItalic r:id="rId36"/>
    </p:embeddedFont>
    <p:embeddedFont>
      <p:font typeface="Nunito Sans Black" pitchFamily="2" charset="0"/>
      <p:bold r:id="rId37"/>
      <p:italic r:id="rId38"/>
      <p:boldItalic r:id="rId39"/>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12A"/>
    <a:srgbClr val="FF2200"/>
    <a:srgbClr val="741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9F881A-0517-184A-5ED3-EACACE1C8DC5}" v="205" dt="2025-11-22T06:21:05.687"/>
    <p1510:client id="{55E67D98-4DB6-6C8F-1625-9117D9FE2E4B}" v="8" dt="2025-11-22T09:08:45.451"/>
    <p1510:client id="{570359C6-EE1C-9A09-45CC-5131B1981EDD}" v="20" dt="2025-11-22T09:29:44.74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162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 Hazell" userId="S::will.hazell@northantsscouts.org.uk::2152d8f7-5d03-432a-b12a-1c8e7e71dce1" providerId="AD" clId="Web-{55E67D98-4DB6-6C8F-1625-9117D9FE2E4B}"/>
    <pc:docChg chg="addSld modSld sldOrd">
      <pc:chgData name="Will Hazell" userId="S::will.hazell@northantsscouts.org.uk::2152d8f7-5d03-432a-b12a-1c8e7e71dce1" providerId="AD" clId="Web-{55E67D98-4DB6-6C8F-1625-9117D9FE2E4B}" dt="2025-11-22T09:08:45.451" v="339"/>
      <pc:docMkLst>
        <pc:docMk/>
      </pc:docMkLst>
      <pc:sldChg chg="modNotes">
        <pc:chgData name="Will Hazell" userId="S::will.hazell@northantsscouts.org.uk::2152d8f7-5d03-432a-b12a-1c8e7e71dce1" providerId="AD" clId="Web-{55E67D98-4DB6-6C8F-1625-9117D9FE2E4B}" dt="2025-11-22T08:31:24.760" v="105"/>
        <pc:sldMkLst>
          <pc:docMk/>
          <pc:sldMk cId="2786037046" sldId="413"/>
        </pc:sldMkLst>
      </pc:sldChg>
      <pc:sldChg chg="modSp modNotes">
        <pc:chgData name="Will Hazell" userId="S::will.hazell@northantsscouts.org.uk::2152d8f7-5d03-432a-b12a-1c8e7e71dce1" providerId="AD" clId="Web-{55E67D98-4DB6-6C8F-1625-9117D9FE2E4B}" dt="2025-11-22T08:35:53.338" v="158"/>
        <pc:sldMkLst>
          <pc:docMk/>
          <pc:sldMk cId="3936887196" sldId="414"/>
        </pc:sldMkLst>
        <pc:spChg chg="mod">
          <ac:chgData name="Will Hazell" userId="S::will.hazell@northantsscouts.org.uk::2152d8f7-5d03-432a-b12a-1c8e7e71dce1" providerId="AD" clId="Web-{55E67D98-4DB6-6C8F-1625-9117D9FE2E4B}" dt="2025-11-22T08:34:49.370" v="112" actId="20577"/>
          <ac:spMkLst>
            <pc:docMk/>
            <pc:sldMk cId="3936887196" sldId="414"/>
            <ac:spMk id="2" creationId="{4E8C544B-76D6-BF1C-CC7E-837090FC485D}"/>
          </ac:spMkLst>
        </pc:spChg>
      </pc:sldChg>
      <pc:sldChg chg="modNotes">
        <pc:chgData name="Will Hazell" userId="S::will.hazell@northantsscouts.org.uk::2152d8f7-5d03-432a-b12a-1c8e7e71dce1" providerId="AD" clId="Web-{55E67D98-4DB6-6C8F-1625-9117D9FE2E4B}" dt="2025-11-22T08:49:30.066" v="337"/>
        <pc:sldMkLst>
          <pc:docMk/>
          <pc:sldMk cId="3186414663" sldId="418"/>
        </pc:sldMkLst>
      </pc:sldChg>
      <pc:sldChg chg="add ord">
        <pc:chgData name="Will Hazell" userId="S::will.hazell@northantsscouts.org.uk::2152d8f7-5d03-432a-b12a-1c8e7e71dce1" providerId="AD" clId="Web-{55E67D98-4DB6-6C8F-1625-9117D9FE2E4B}" dt="2025-11-22T09:08:45.451" v="339"/>
        <pc:sldMkLst>
          <pc:docMk/>
          <pc:sldMk cId="3310395367" sldId="425"/>
        </pc:sldMkLst>
      </pc:sldChg>
    </pc:docChg>
  </pc:docChgLst>
  <pc:docChgLst>
    <pc:chgData name="Will Hazell" userId="S::will.hazell@northantsscouts.org.uk::2152d8f7-5d03-432a-b12a-1c8e7e71dce1" providerId="AD" clId="Web-{570359C6-EE1C-9A09-45CC-5131B1981EDD}"/>
    <pc:docChg chg="modSld">
      <pc:chgData name="Will Hazell" userId="S::will.hazell@northantsscouts.org.uk::2152d8f7-5d03-432a-b12a-1c8e7e71dce1" providerId="AD" clId="Web-{570359C6-EE1C-9A09-45CC-5131B1981EDD}" dt="2025-11-22T09:29:44.746" v="19" actId="14100"/>
      <pc:docMkLst>
        <pc:docMk/>
      </pc:docMkLst>
      <pc:sldChg chg="modSp">
        <pc:chgData name="Will Hazell" userId="S::will.hazell@northantsscouts.org.uk::2152d8f7-5d03-432a-b12a-1c8e7e71dce1" providerId="AD" clId="Web-{570359C6-EE1C-9A09-45CC-5131B1981EDD}" dt="2025-11-22T09:29:14.870" v="18" actId="20577"/>
        <pc:sldMkLst>
          <pc:docMk/>
          <pc:sldMk cId="2786037046" sldId="413"/>
        </pc:sldMkLst>
        <pc:spChg chg="mod">
          <ac:chgData name="Will Hazell" userId="S::will.hazell@northantsscouts.org.uk::2152d8f7-5d03-432a-b12a-1c8e7e71dce1" providerId="AD" clId="Web-{570359C6-EE1C-9A09-45CC-5131B1981EDD}" dt="2025-11-22T09:29:14.870" v="18" actId="20577"/>
          <ac:spMkLst>
            <pc:docMk/>
            <pc:sldMk cId="2786037046" sldId="413"/>
            <ac:spMk id="2" creationId="{A47BD364-8397-9F25-BB42-70855BBA329D}"/>
          </ac:spMkLst>
        </pc:spChg>
      </pc:sldChg>
      <pc:sldChg chg="modSp">
        <pc:chgData name="Will Hazell" userId="S::will.hazell@northantsscouts.org.uk::2152d8f7-5d03-432a-b12a-1c8e7e71dce1" providerId="AD" clId="Web-{570359C6-EE1C-9A09-45CC-5131B1981EDD}" dt="2025-11-22T09:29:44.746" v="19" actId="14100"/>
        <pc:sldMkLst>
          <pc:docMk/>
          <pc:sldMk cId="3936887196" sldId="414"/>
        </pc:sldMkLst>
        <pc:spChg chg="mod">
          <ac:chgData name="Will Hazell" userId="S::will.hazell@northantsscouts.org.uk::2152d8f7-5d03-432a-b12a-1c8e7e71dce1" providerId="AD" clId="Web-{570359C6-EE1C-9A09-45CC-5131B1981EDD}" dt="2025-11-22T09:29:44.746" v="19" actId="14100"/>
          <ac:spMkLst>
            <pc:docMk/>
            <pc:sldMk cId="3936887196" sldId="414"/>
            <ac:spMk id="4" creationId="{BCB8F8FA-92F6-BCEA-3DE1-4CAA39D1C049}"/>
          </ac:spMkLst>
        </pc:spChg>
      </pc:sldChg>
    </pc:docChg>
  </pc:docChgLst>
  <pc:docChgLst>
    <pc:chgData name="Steve Rolt" userId="S::steve.rolt@northantsscouts.org.uk::52beb98e-5659-4863-9113-e4bfc8e01a30" providerId="AD" clId="Web-{0C9F881A-0517-184A-5ED3-EACACE1C8DC5}"/>
    <pc:docChg chg="addSld modSld sldOrd">
      <pc:chgData name="Steve Rolt" userId="S::steve.rolt@northantsscouts.org.uk::52beb98e-5659-4863-9113-e4bfc8e01a30" providerId="AD" clId="Web-{0C9F881A-0517-184A-5ED3-EACACE1C8DC5}" dt="2025-11-22T06:21:05.687" v="1205" actId="20577"/>
      <pc:docMkLst>
        <pc:docMk/>
      </pc:docMkLst>
      <pc:sldChg chg="modSp">
        <pc:chgData name="Steve Rolt" userId="S::steve.rolt@northantsscouts.org.uk::52beb98e-5659-4863-9113-e4bfc8e01a30" providerId="AD" clId="Web-{0C9F881A-0517-184A-5ED3-EACACE1C8DC5}" dt="2025-11-22T06:17:15.516" v="1196" actId="20577"/>
        <pc:sldMkLst>
          <pc:docMk/>
          <pc:sldMk cId="3002635319" sldId="398"/>
        </pc:sldMkLst>
        <pc:spChg chg="mod">
          <ac:chgData name="Steve Rolt" userId="S::steve.rolt@northantsscouts.org.uk::52beb98e-5659-4863-9113-e4bfc8e01a30" providerId="AD" clId="Web-{0C9F881A-0517-184A-5ED3-EACACE1C8DC5}" dt="2025-11-22T06:17:15.516" v="1196" actId="20577"/>
          <ac:spMkLst>
            <pc:docMk/>
            <pc:sldMk cId="3002635319" sldId="398"/>
            <ac:spMk id="4" creationId="{00000000-0000-0000-0000-000000000000}"/>
          </ac:spMkLst>
        </pc:spChg>
      </pc:sldChg>
      <pc:sldChg chg="modNotes">
        <pc:chgData name="Steve Rolt" userId="S::steve.rolt@northantsscouts.org.uk::52beb98e-5659-4863-9113-e4bfc8e01a30" providerId="AD" clId="Web-{0C9F881A-0517-184A-5ED3-EACACE1C8DC5}" dt="2025-11-22T06:12:08.610" v="1149"/>
        <pc:sldMkLst>
          <pc:docMk/>
          <pc:sldMk cId="1283708751" sldId="400"/>
        </pc:sldMkLst>
      </pc:sldChg>
      <pc:sldChg chg="modSp">
        <pc:chgData name="Steve Rolt" userId="S::steve.rolt@northantsscouts.org.uk::52beb98e-5659-4863-9113-e4bfc8e01a30" providerId="AD" clId="Web-{0C9F881A-0517-184A-5ED3-EACACE1C8DC5}" dt="2025-11-22T06:12:40.658" v="1151" actId="20577"/>
        <pc:sldMkLst>
          <pc:docMk/>
          <pc:sldMk cId="1410065814" sldId="403"/>
        </pc:sldMkLst>
        <pc:spChg chg="mod">
          <ac:chgData name="Steve Rolt" userId="S::steve.rolt@northantsscouts.org.uk::52beb98e-5659-4863-9113-e4bfc8e01a30" providerId="AD" clId="Web-{0C9F881A-0517-184A-5ED3-EACACE1C8DC5}" dt="2025-11-22T06:12:40.658" v="1151" actId="20577"/>
          <ac:spMkLst>
            <pc:docMk/>
            <pc:sldMk cId="1410065814" sldId="403"/>
            <ac:spMk id="4" creationId="{BB912560-2D45-58CC-B443-E3BA0A62D508}"/>
          </ac:spMkLst>
        </pc:spChg>
      </pc:sldChg>
      <pc:sldChg chg="modSp">
        <pc:chgData name="Steve Rolt" userId="S::steve.rolt@northantsscouts.org.uk::52beb98e-5659-4863-9113-e4bfc8e01a30" providerId="AD" clId="Web-{0C9F881A-0517-184A-5ED3-EACACE1C8DC5}" dt="2025-11-22T06:13:23.549" v="1156" actId="20577"/>
        <pc:sldMkLst>
          <pc:docMk/>
          <pc:sldMk cId="2497237993" sldId="405"/>
        </pc:sldMkLst>
        <pc:spChg chg="mod">
          <ac:chgData name="Steve Rolt" userId="S::steve.rolt@northantsscouts.org.uk::52beb98e-5659-4863-9113-e4bfc8e01a30" providerId="AD" clId="Web-{0C9F881A-0517-184A-5ED3-EACACE1C8DC5}" dt="2025-11-22T06:13:23.549" v="1156" actId="20577"/>
          <ac:spMkLst>
            <pc:docMk/>
            <pc:sldMk cId="2497237993" sldId="405"/>
            <ac:spMk id="4" creationId="{878B8DD6-2AF5-1B35-978C-1F42783B29F3}"/>
          </ac:spMkLst>
        </pc:spChg>
      </pc:sldChg>
      <pc:sldChg chg="modSp modNotes">
        <pc:chgData name="Steve Rolt" userId="S::steve.rolt@northantsscouts.org.uk::52beb98e-5659-4863-9113-e4bfc8e01a30" providerId="AD" clId="Web-{0C9F881A-0517-184A-5ED3-EACACE1C8DC5}" dt="2025-11-22T06:14:07.894" v="1162" actId="20577"/>
        <pc:sldMkLst>
          <pc:docMk/>
          <pc:sldMk cId="107232637" sldId="407"/>
        </pc:sldMkLst>
        <pc:spChg chg="mod">
          <ac:chgData name="Steve Rolt" userId="S::steve.rolt@northantsscouts.org.uk::52beb98e-5659-4863-9113-e4bfc8e01a30" providerId="AD" clId="Web-{0C9F881A-0517-184A-5ED3-EACACE1C8DC5}" dt="2025-11-22T06:14:07.894" v="1162" actId="20577"/>
          <ac:spMkLst>
            <pc:docMk/>
            <pc:sldMk cId="107232637" sldId="407"/>
            <ac:spMk id="4" creationId="{8A3E6B77-768A-1BA8-1A9C-004C89234683}"/>
          </ac:spMkLst>
        </pc:spChg>
      </pc:sldChg>
      <pc:sldChg chg="modSp">
        <pc:chgData name="Steve Rolt" userId="S::steve.rolt@northantsscouts.org.uk::52beb98e-5659-4863-9113-e4bfc8e01a30" providerId="AD" clId="Web-{0C9F881A-0517-184A-5ED3-EACACE1C8DC5}" dt="2025-11-22T06:15:30.837" v="1174" actId="20577"/>
        <pc:sldMkLst>
          <pc:docMk/>
          <pc:sldMk cId="2316766109" sldId="408"/>
        </pc:sldMkLst>
        <pc:spChg chg="mod">
          <ac:chgData name="Steve Rolt" userId="S::steve.rolt@northantsscouts.org.uk::52beb98e-5659-4863-9113-e4bfc8e01a30" providerId="AD" clId="Web-{0C9F881A-0517-184A-5ED3-EACACE1C8DC5}" dt="2025-11-22T06:15:30.837" v="1174" actId="20577"/>
          <ac:spMkLst>
            <pc:docMk/>
            <pc:sldMk cId="2316766109" sldId="408"/>
            <ac:spMk id="4" creationId="{2BA8EAC8-B6DE-396F-62C7-BF5C82360EE1}"/>
          </ac:spMkLst>
        </pc:spChg>
      </pc:sldChg>
      <pc:sldChg chg="modSp">
        <pc:chgData name="Steve Rolt" userId="S::steve.rolt@northantsscouts.org.uk::52beb98e-5659-4863-9113-e4bfc8e01a30" providerId="AD" clId="Web-{0C9F881A-0517-184A-5ED3-EACACE1C8DC5}" dt="2025-11-22T06:14:53.505" v="1166" actId="20577"/>
        <pc:sldMkLst>
          <pc:docMk/>
          <pc:sldMk cId="447919162" sldId="409"/>
        </pc:sldMkLst>
        <pc:spChg chg="mod">
          <ac:chgData name="Steve Rolt" userId="S::steve.rolt@northantsscouts.org.uk::52beb98e-5659-4863-9113-e4bfc8e01a30" providerId="AD" clId="Web-{0C9F881A-0517-184A-5ED3-EACACE1C8DC5}" dt="2025-11-22T06:14:53.505" v="1166" actId="20577"/>
          <ac:spMkLst>
            <pc:docMk/>
            <pc:sldMk cId="447919162" sldId="409"/>
            <ac:spMk id="4" creationId="{1988F71C-4464-33A2-42E6-2356CAE1B242}"/>
          </ac:spMkLst>
        </pc:spChg>
      </pc:sldChg>
      <pc:sldChg chg="modSp">
        <pc:chgData name="Steve Rolt" userId="S::steve.rolt@northantsscouts.org.uk::52beb98e-5659-4863-9113-e4bfc8e01a30" providerId="AD" clId="Web-{0C9F881A-0517-184A-5ED3-EACACE1C8DC5}" dt="2025-11-22T06:15:24.070" v="1172" actId="20577"/>
        <pc:sldMkLst>
          <pc:docMk/>
          <pc:sldMk cId="2665334452" sldId="410"/>
        </pc:sldMkLst>
        <pc:spChg chg="mod">
          <ac:chgData name="Steve Rolt" userId="S::steve.rolt@northantsscouts.org.uk::52beb98e-5659-4863-9113-e4bfc8e01a30" providerId="AD" clId="Web-{0C9F881A-0517-184A-5ED3-EACACE1C8DC5}" dt="2025-11-22T06:15:24.070" v="1172" actId="20577"/>
          <ac:spMkLst>
            <pc:docMk/>
            <pc:sldMk cId="2665334452" sldId="410"/>
            <ac:spMk id="4" creationId="{29641AC4-BB46-DE52-CBE7-4815E30FD5BC}"/>
          </ac:spMkLst>
        </pc:spChg>
      </pc:sldChg>
      <pc:sldChg chg="modSp">
        <pc:chgData name="Steve Rolt" userId="S::steve.rolt@northantsscouts.org.uk::52beb98e-5659-4863-9113-e4bfc8e01a30" providerId="AD" clId="Web-{0C9F881A-0517-184A-5ED3-EACACE1C8DC5}" dt="2025-11-22T06:16:21.903" v="1177" actId="20577"/>
        <pc:sldMkLst>
          <pc:docMk/>
          <pc:sldMk cId="418763521" sldId="411"/>
        </pc:sldMkLst>
        <pc:spChg chg="mod">
          <ac:chgData name="Steve Rolt" userId="S::steve.rolt@northantsscouts.org.uk::52beb98e-5659-4863-9113-e4bfc8e01a30" providerId="AD" clId="Web-{0C9F881A-0517-184A-5ED3-EACACE1C8DC5}" dt="2025-11-22T06:16:21.903" v="1177" actId="20577"/>
          <ac:spMkLst>
            <pc:docMk/>
            <pc:sldMk cId="418763521" sldId="411"/>
            <ac:spMk id="4" creationId="{6323E8D5-2B2D-BF39-3C69-D04D4047F2A5}"/>
          </ac:spMkLst>
        </pc:spChg>
        <pc:spChg chg="mod">
          <ac:chgData name="Steve Rolt" userId="S::steve.rolt@northantsscouts.org.uk::52beb98e-5659-4863-9113-e4bfc8e01a30" providerId="AD" clId="Web-{0C9F881A-0517-184A-5ED3-EACACE1C8DC5}" dt="2025-11-22T06:16:13.496" v="1176" actId="20577"/>
          <ac:spMkLst>
            <pc:docMk/>
            <pc:sldMk cId="418763521" sldId="411"/>
            <ac:spMk id="5" creationId="{7637AA06-F20F-ACCA-FB88-B9184E9F1B56}"/>
          </ac:spMkLst>
        </pc:spChg>
      </pc:sldChg>
      <pc:sldChg chg="modSp modNotes">
        <pc:chgData name="Steve Rolt" userId="S::steve.rolt@northantsscouts.org.uk::52beb98e-5659-4863-9113-e4bfc8e01a30" providerId="AD" clId="Web-{0C9F881A-0517-184A-5ED3-EACACE1C8DC5}" dt="2025-11-22T06:21:05.687" v="1205" actId="20577"/>
        <pc:sldMkLst>
          <pc:docMk/>
          <pc:sldMk cId="3936887196" sldId="414"/>
        </pc:sldMkLst>
        <pc:spChg chg="mod">
          <ac:chgData name="Steve Rolt" userId="S::steve.rolt@northantsscouts.org.uk::52beb98e-5659-4863-9113-e4bfc8e01a30" providerId="AD" clId="Web-{0C9F881A-0517-184A-5ED3-EACACE1C8DC5}" dt="2025-11-22T06:21:05.687" v="1205" actId="20577"/>
          <ac:spMkLst>
            <pc:docMk/>
            <pc:sldMk cId="3936887196" sldId="414"/>
            <ac:spMk id="2" creationId="{4E8C544B-76D6-BF1C-CC7E-837090FC485D}"/>
          </ac:spMkLst>
        </pc:spChg>
      </pc:sldChg>
      <pc:sldChg chg="modSp modNotes">
        <pc:chgData name="Steve Rolt" userId="S::steve.rolt@northantsscouts.org.uk::52beb98e-5659-4863-9113-e4bfc8e01a30" providerId="AD" clId="Web-{0C9F881A-0517-184A-5ED3-EACACE1C8DC5}" dt="2025-11-22T05:42:43.146" v="456"/>
        <pc:sldMkLst>
          <pc:docMk/>
          <pc:sldMk cId="1474164892" sldId="415"/>
        </pc:sldMkLst>
        <pc:spChg chg="mod">
          <ac:chgData name="Steve Rolt" userId="S::steve.rolt@northantsscouts.org.uk::52beb98e-5659-4863-9113-e4bfc8e01a30" providerId="AD" clId="Web-{0C9F881A-0517-184A-5ED3-EACACE1C8DC5}" dt="2025-11-22T05:40:08.820" v="413" actId="20577"/>
          <ac:spMkLst>
            <pc:docMk/>
            <pc:sldMk cId="1474164892" sldId="415"/>
            <ac:spMk id="2" creationId="{B69AF4DB-4CFC-6819-FA8F-54E589CF6FD2}"/>
          </ac:spMkLst>
        </pc:spChg>
      </pc:sldChg>
      <pc:sldChg chg="modSp modNotes">
        <pc:chgData name="Steve Rolt" userId="S::steve.rolt@northantsscouts.org.uk::52beb98e-5659-4863-9113-e4bfc8e01a30" providerId="AD" clId="Web-{0C9F881A-0517-184A-5ED3-EACACE1C8DC5}" dt="2025-11-22T05:44:17.667" v="488"/>
        <pc:sldMkLst>
          <pc:docMk/>
          <pc:sldMk cId="828031923" sldId="416"/>
        </pc:sldMkLst>
        <pc:spChg chg="mod">
          <ac:chgData name="Steve Rolt" userId="S::steve.rolt@northantsscouts.org.uk::52beb98e-5659-4863-9113-e4bfc8e01a30" providerId="AD" clId="Web-{0C9F881A-0517-184A-5ED3-EACACE1C8DC5}" dt="2025-11-22T05:42:56.694" v="458" actId="1076"/>
          <ac:spMkLst>
            <pc:docMk/>
            <pc:sldMk cId="828031923" sldId="416"/>
            <ac:spMk id="2" creationId="{7045A198-367C-D870-29F0-E7D43D5EBB59}"/>
          </ac:spMkLst>
        </pc:spChg>
      </pc:sldChg>
      <pc:sldChg chg="modSp">
        <pc:chgData name="Steve Rolt" userId="S::steve.rolt@northantsscouts.org.uk::52beb98e-5659-4863-9113-e4bfc8e01a30" providerId="AD" clId="Web-{0C9F881A-0517-184A-5ED3-EACACE1C8DC5}" dt="2025-11-22T06:08:49.878" v="1076" actId="20577"/>
        <pc:sldMkLst>
          <pc:docMk/>
          <pc:sldMk cId="2402212657" sldId="419"/>
        </pc:sldMkLst>
        <pc:spChg chg="mod">
          <ac:chgData name="Steve Rolt" userId="S::steve.rolt@northantsscouts.org.uk::52beb98e-5659-4863-9113-e4bfc8e01a30" providerId="AD" clId="Web-{0C9F881A-0517-184A-5ED3-EACACE1C8DC5}" dt="2025-11-22T06:08:49.878" v="1076" actId="20577"/>
          <ac:spMkLst>
            <pc:docMk/>
            <pc:sldMk cId="2402212657" sldId="419"/>
            <ac:spMk id="2" creationId="{174019BF-2736-1025-4906-ACC71FCB52A8}"/>
          </ac:spMkLst>
        </pc:spChg>
      </pc:sldChg>
      <pc:sldChg chg="modNotes">
        <pc:chgData name="Steve Rolt" userId="S::steve.rolt@northantsscouts.org.uk::52beb98e-5659-4863-9113-e4bfc8e01a30" providerId="AD" clId="Web-{0C9F881A-0517-184A-5ED3-EACACE1C8DC5}" dt="2025-11-22T06:10:17.370" v="1090"/>
        <pc:sldMkLst>
          <pc:docMk/>
          <pc:sldMk cId="736704567" sldId="420"/>
        </pc:sldMkLst>
      </pc:sldChg>
      <pc:sldChg chg="modSp">
        <pc:chgData name="Steve Rolt" userId="S::steve.rolt@northantsscouts.org.uk::52beb98e-5659-4863-9113-e4bfc8e01a30" providerId="AD" clId="Web-{0C9F881A-0517-184A-5ED3-EACACE1C8DC5}" dt="2025-11-22T06:10:48.638" v="1093" actId="20577"/>
        <pc:sldMkLst>
          <pc:docMk/>
          <pc:sldMk cId="3521916837" sldId="421"/>
        </pc:sldMkLst>
        <pc:spChg chg="mod">
          <ac:chgData name="Steve Rolt" userId="S::steve.rolt@northantsscouts.org.uk::52beb98e-5659-4863-9113-e4bfc8e01a30" providerId="AD" clId="Web-{0C9F881A-0517-184A-5ED3-EACACE1C8DC5}" dt="2025-11-22T06:10:48.638" v="1093" actId="20577"/>
          <ac:spMkLst>
            <pc:docMk/>
            <pc:sldMk cId="3521916837" sldId="421"/>
            <ac:spMk id="2" creationId="{75AD86E4-0657-1232-C0A7-A5BFA28DB2A3}"/>
          </ac:spMkLst>
        </pc:spChg>
      </pc:sldChg>
      <pc:sldChg chg="delSp modSp new ord modNotes">
        <pc:chgData name="Steve Rolt" userId="S::steve.rolt@northantsscouts.org.uk::52beb98e-5659-4863-9113-e4bfc8e01a30" providerId="AD" clId="Web-{0C9F881A-0517-184A-5ED3-EACACE1C8DC5}" dt="2025-11-22T05:28:57.442" v="225"/>
        <pc:sldMkLst>
          <pc:docMk/>
          <pc:sldMk cId="2554879763" sldId="423"/>
        </pc:sldMkLst>
        <pc:spChg chg="del">
          <ac:chgData name="Steve Rolt" userId="S::steve.rolt@northantsscouts.org.uk::52beb98e-5659-4863-9113-e4bfc8e01a30" providerId="AD" clId="Web-{0C9F881A-0517-184A-5ED3-EACACE1C8DC5}" dt="2025-11-22T05:21:32.462" v="4"/>
          <ac:spMkLst>
            <pc:docMk/>
            <pc:sldMk cId="2554879763" sldId="423"/>
            <ac:spMk id="2" creationId="{1B7EEFC1-0F9B-E34B-9E5B-45AFF41A8521}"/>
          </ac:spMkLst>
        </pc:spChg>
        <pc:spChg chg="del">
          <ac:chgData name="Steve Rolt" userId="S::steve.rolt@northantsscouts.org.uk::52beb98e-5659-4863-9113-e4bfc8e01a30" providerId="AD" clId="Web-{0C9F881A-0517-184A-5ED3-EACACE1C8DC5}" dt="2025-11-22T05:21:28.134" v="3"/>
          <ac:spMkLst>
            <pc:docMk/>
            <pc:sldMk cId="2554879763" sldId="423"/>
            <ac:spMk id="3" creationId="{BBA2E6C9-1B94-4972-F0D2-573FC1887181}"/>
          </ac:spMkLst>
        </pc:spChg>
        <pc:spChg chg="mod">
          <ac:chgData name="Steve Rolt" userId="S::steve.rolt@northantsscouts.org.uk::52beb98e-5659-4863-9113-e4bfc8e01a30" providerId="AD" clId="Web-{0C9F881A-0517-184A-5ED3-EACACE1C8DC5}" dt="2025-11-22T05:22:58.478" v="16" actId="1076"/>
          <ac:spMkLst>
            <pc:docMk/>
            <pc:sldMk cId="2554879763" sldId="423"/>
            <ac:spMk id="4" creationId="{443F59D0-9BDB-AEA1-EE9D-2FA235EBF2B7}"/>
          </ac:spMkLst>
        </pc:spChg>
      </pc:sldChg>
      <pc:sldChg chg="addSp delSp modSp new ord addAnim modNotes">
        <pc:chgData name="Steve Rolt" userId="S::steve.rolt@northantsscouts.org.uk::52beb98e-5659-4863-9113-e4bfc8e01a30" providerId="AD" clId="Web-{0C9F881A-0517-184A-5ED3-EACACE1C8DC5}" dt="2025-11-22T06:00:03.476" v="794" actId="14100"/>
        <pc:sldMkLst>
          <pc:docMk/>
          <pc:sldMk cId="3728452417" sldId="424"/>
        </pc:sldMkLst>
        <pc:spChg chg="del">
          <ac:chgData name="Steve Rolt" userId="S::steve.rolt@northantsscouts.org.uk::52beb98e-5659-4863-9113-e4bfc8e01a30" providerId="AD" clId="Web-{0C9F881A-0517-184A-5ED3-EACACE1C8DC5}" dt="2025-11-22T05:52:55.415" v="692"/>
          <ac:spMkLst>
            <pc:docMk/>
            <pc:sldMk cId="3728452417" sldId="424"/>
            <ac:spMk id="2" creationId="{2D4CA7B6-4B40-4AD6-7F7F-B47FCB1B7230}"/>
          </ac:spMkLst>
        </pc:spChg>
        <pc:spChg chg="del">
          <ac:chgData name="Steve Rolt" userId="S::steve.rolt@northantsscouts.org.uk::52beb98e-5659-4863-9113-e4bfc8e01a30" providerId="AD" clId="Web-{0C9F881A-0517-184A-5ED3-EACACE1C8DC5}" dt="2025-11-22T05:52:58.837" v="693"/>
          <ac:spMkLst>
            <pc:docMk/>
            <pc:sldMk cId="3728452417" sldId="424"/>
            <ac:spMk id="3" creationId="{DCE20F2D-C79D-3260-CA36-B5E349951672}"/>
          </ac:spMkLst>
        </pc:spChg>
        <pc:spChg chg="mod">
          <ac:chgData name="Steve Rolt" userId="S::steve.rolt@northantsscouts.org.uk::52beb98e-5659-4863-9113-e4bfc8e01a30" providerId="AD" clId="Web-{0C9F881A-0517-184A-5ED3-EACACE1C8DC5}" dt="2025-11-22T05:57:16.550" v="744" actId="20577"/>
          <ac:spMkLst>
            <pc:docMk/>
            <pc:sldMk cId="3728452417" sldId="424"/>
            <ac:spMk id="4" creationId="{46F7A595-3776-FBC3-E446-2E910D06F152}"/>
          </ac:spMkLst>
        </pc:spChg>
        <pc:picChg chg="add mod">
          <ac:chgData name="Steve Rolt" userId="S::steve.rolt@northantsscouts.org.uk::52beb98e-5659-4863-9113-e4bfc8e01a30" providerId="AD" clId="Web-{0C9F881A-0517-184A-5ED3-EACACE1C8DC5}" dt="2025-11-22T06:00:03.476" v="794" actId="14100"/>
          <ac:picMkLst>
            <pc:docMk/>
            <pc:sldMk cId="3728452417" sldId="424"/>
            <ac:picMk id="6" creationId="{341A9575-B797-94A5-710C-00085652EF51}"/>
          </ac:picMkLst>
        </pc:picChg>
      </pc:sldChg>
    </pc:docChg>
  </pc:docChgLst>
  <pc:docChgLst>
    <pc:chgData name="Will Hazell" userId="S::will.hazell@northantsscouts.org.uk::2152d8f7-5d03-432a-b12a-1c8e7e71dce1" providerId="AD" clId="Web-{B7D51F54-B272-E1E5-381C-41A65EC8B320}"/>
    <pc:docChg chg="modSld">
      <pc:chgData name="Will Hazell" userId="S::will.hazell@northantsscouts.org.uk::2152d8f7-5d03-432a-b12a-1c8e7e71dce1" providerId="AD" clId="Web-{B7D51F54-B272-E1E5-381C-41A65EC8B320}" dt="2025-11-22T09:21:39.032" v="231"/>
      <pc:docMkLst>
        <pc:docMk/>
      </pc:docMkLst>
      <pc:sldChg chg="modNotes">
        <pc:chgData name="Will Hazell" userId="S::will.hazell@northantsscouts.org.uk::2152d8f7-5d03-432a-b12a-1c8e7e71dce1" providerId="AD" clId="Web-{B7D51F54-B272-E1E5-381C-41A65EC8B320}" dt="2025-11-22T09:21:39.032" v="231"/>
        <pc:sldMkLst>
          <pc:docMk/>
          <pc:sldMk cId="2020131759" sldId="41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atin typeface="Nunito Sans" panose="00000500000000000000" pitchFamily="2" charset="0"/>
              </a:defRPr>
            </a:lvl1pPr>
          </a:lstStyle>
          <a:p>
            <a:endParaRPr lang="en-GB"/>
          </a:p>
        </p:txBody>
      </p:sp>
      <p:sp>
        <p:nvSpPr>
          <p:cNvPr id="3" name="Date Placeholder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atin typeface="Nunito Sans" panose="00000500000000000000" pitchFamily="2" charset="0"/>
              </a:defRPr>
            </a:lvl1pPr>
          </a:lstStyle>
          <a:p>
            <a:fld id="{255396BA-BA0B-E646-B112-BDB6D130FD61}" type="datetimeFigureOut">
              <a:rPr lang="en-GB" smtClean="0"/>
              <a:pPr/>
              <a:t>22/11/2025</a:t>
            </a:fld>
            <a:endParaRPr lang="en-GB"/>
          </a:p>
        </p:txBody>
      </p:sp>
      <p:sp>
        <p:nvSpPr>
          <p:cNvPr id="4" name="Slide Image Placeholder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atin typeface="Nunito Sans" panose="00000500000000000000" pitchFamily="2" charset="0"/>
              </a:defRPr>
            </a:lvl1pPr>
          </a:lstStyle>
          <a:p>
            <a:endParaRPr lang="en-GB"/>
          </a:p>
        </p:txBody>
      </p:sp>
      <p:sp>
        <p:nvSpPr>
          <p:cNvPr id="7" name="Slide Number Placeholder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atin typeface="Nunito Sans" panose="00000500000000000000" pitchFamily="2" charset="0"/>
              </a:defRPr>
            </a:lvl1pPr>
          </a:lstStyle>
          <a:p>
            <a:fld id="{DC81CCE8-8669-844C-8A1E-83EDDE9464AC}" type="slidenum">
              <a:rPr lang="en-GB" smtClean="0"/>
              <a:pPr/>
              <a:t>‹#›</a:t>
            </a:fld>
            <a:endParaRPr lang="en-GB"/>
          </a:p>
        </p:txBody>
      </p:sp>
    </p:spTree>
    <p:extLst>
      <p:ext uri="{BB962C8B-B14F-4D97-AF65-F5344CB8AC3E}">
        <p14:creationId xmlns:p14="http://schemas.microsoft.com/office/powerpoint/2010/main" val="361657018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Nunito Sans" panose="00000500000000000000" pitchFamily="2" charset="0"/>
        <a:ea typeface="+mn-ea"/>
        <a:cs typeface="+mn-cs"/>
      </a:defRPr>
    </a:lvl1pPr>
    <a:lvl2pPr marL="342900" algn="l" defTabSz="685800" rtl="0" eaLnBrk="1" latinLnBrk="0" hangingPunct="1">
      <a:defRPr sz="900" kern="1200">
        <a:solidFill>
          <a:schemeClr val="tx1"/>
        </a:solidFill>
        <a:latin typeface="Nunito Sans" panose="00000500000000000000" pitchFamily="2" charset="0"/>
        <a:ea typeface="+mn-ea"/>
        <a:cs typeface="+mn-cs"/>
      </a:defRPr>
    </a:lvl2pPr>
    <a:lvl3pPr marL="685800" algn="l" defTabSz="685800" rtl="0" eaLnBrk="1" latinLnBrk="0" hangingPunct="1">
      <a:defRPr sz="900" kern="1200">
        <a:solidFill>
          <a:schemeClr val="tx1"/>
        </a:solidFill>
        <a:latin typeface="Nunito Sans" panose="00000500000000000000" pitchFamily="2" charset="0"/>
        <a:ea typeface="+mn-ea"/>
        <a:cs typeface="+mn-cs"/>
      </a:defRPr>
    </a:lvl3pPr>
    <a:lvl4pPr marL="1028700" algn="l" defTabSz="685800" rtl="0" eaLnBrk="1" latinLnBrk="0" hangingPunct="1">
      <a:defRPr sz="900" kern="1200">
        <a:solidFill>
          <a:schemeClr val="tx1"/>
        </a:solidFill>
        <a:latin typeface="Nunito Sans" panose="00000500000000000000" pitchFamily="2" charset="0"/>
        <a:ea typeface="+mn-ea"/>
        <a:cs typeface="+mn-cs"/>
      </a:defRPr>
    </a:lvl4pPr>
    <a:lvl5pPr marL="1371600" algn="l" defTabSz="685800" rtl="0" eaLnBrk="1" latinLnBrk="0" hangingPunct="1">
      <a:defRPr sz="900" kern="1200">
        <a:solidFill>
          <a:schemeClr val="tx1"/>
        </a:solidFill>
        <a:latin typeface="Nunito Sans" panose="00000500000000000000" pitchFamily="2"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Good morning and thank you for giving up yet more time to Scouting </a:t>
            </a:r>
          </a:p>
          <a:p>
            <a:endParaRPr lang="en-US">
              <a:latin typeface="Calibri"/>
              <a:ea typeface="Calibri"/>
              <a:cs typeface="Calibri"/>
            </a:endParaRPr>
          </a:p>
          <a:p>
            <a:r>
              <a:rPr lang="en-US">
                <a:latin typeface="Calibri"/>
                <a:ea typeface="Calibri"/>
                <a:cs typeface="Calibri"/>
              </a:rPr>
              <a:t>FR Compliance – we have including new leaders around 400 people who need training  </a:t>
            </a:r>
          </a:p>
          <a:p>
            <a:endParaRPr lang="en-US">
              <a:latin typeface="Calibri"/>
              <a:ea typeface="Calibri"/>
              <a:cs typeface="Calibri"/>
            </a:endParaRPr>
          </a:p>
          <a:p>
            <a:r>
              <a:rPr lang="en-US">
                <a:latin typeface="Calibri"/>
                <a:ea typeface="Calibri"/>
                <a:cs typeface="Calibri"/>
              </a:rPr>
              <a:t>2025 offered 11 courses (1 cancelled) capacity pf 615 places and only had 294 attendees. There are courses available to book in Jan and Feb</a:t>
            </a:r>
          </a:p>
        </p:txBody>
      </p:sp>
      <p:sp>
        <p:nvSpPr>
          <p:cNvPr id="4" name="Slide Number Placeholder 3"/>
          <p:cNvSpPr>
            <a:spLocks noGrp="1"/>
          </p:cNvSpPr>
          <p:nvPr>
            <p:ph type="sldNum" sz="quarter" idx="5"/>
          </p:nvPr>
        </p:nvSpPr>
        <p:spPr/>
        <p:txBody>
          <a:bodyPr/>
          <a:lstStyle/>
          <a:p>
            <a:fld id="{DC81CCE8-8669-844C-8A1E-83EDDE9464AC}" type="slidenum">
              <a:rPr lang="en-GB" smtClean="0"/>
              <a:pPr/>
              <a:t>2</a:t>
            </a:fld>
            <a:endParaRPr lang="en-GB"/>
          </a:p>
        </p:txBody>
      </p:sp>
    </p:spTree>
    <p:extLst>
      <p:ext uri="{BB962C8B-B14F-4D97-AF65-F5344CB8AC3E}">
        <p14:creationId xmlns:p14="http://schemas.microsoft.com/office/powerpoint/2010/main" val="2111351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Here is a preview of the National Strategy, the core is written but some fine tuning is still going on</a:t>
            </a:r>
          </a:p>
          <a:p>
            <a:endParaRPr lang="en-US">
              <a:latin typeface="Calibri"/>
              <a:ea typeface="Calibri"/>
              <a:cs typeface="Calibri"/>
            </a:endParaRPr>
          </a:p>
          <a:p>
            <a:r>
              <a:rPr lang="en-US">
                <a:latin typeface="Calibri"/>
                <a:ea typeface="Calibri"/>
                <a:cs typeface="Calibri"/>
              </a:rPr>
              <a:t>I am not going to spend long on this and will </a:t>
            </a:r>
            <a:r>
              <a:rPr lang="en-US" err="1">
                <a:latin typeface="Calibri"/>
                <a:ea typeface="Calibri"/>
                <a:cs typeface="Calibri"/>
              </a:rPr>
              <a:t>wizz</a:t>
            </a:r>
            <a:r>
              <a:rPr lang="en-US">
                <a:latin typeface="Calibri"/>
                <a:ea typeface="Calibri"/>
                <a:cs typeface="Calibri"/>
              </a:rPr>
              <a:t> through the slides</a:t>
            </a:r>
          </a:p>
        </p:txBody>
      </p:sp>
      <p:sp>
        <p:nvSpPr>
          <p:cNvPr id="4" name="Slide Number Placeholder 3"/>
          <p:cNvSpPr>
            <a:spLocks noGrp="1"/>
          </p:cNvSpPr>
          <p:nvPr>
            <p:ph type="sldNum" sz="quarter" idx="5"/>
          </p:nvPr>
        </p:nvSpPr>
        <p:spPr/>
        <p:txBody>
          <a:bodyPr/>
          <a:lstStyle/>
          <a:p>
            <a:fld id="{DC81CCE8-8669-844C-8A1E-83EDDE9464AC}" type="slidenum">
              <a:rPr lang="en-GB" smtClean="0"/>
              <a:pPr/>
              <a:t>14</a:t>
            </a:fld>
            <a:endParaRPr lang="en-GB"/>
          </a:p>
        </p:txBody>
      </p:sp>
    </p:spTree>
    <p:extLst>
      <p:ext uri="{BB962C8B-B14F-4D97-AF65-F5344CB8AC3E}">
        <p14:creationId xmlns:p14="http://schemas.microsoft.com/office/powerpoint/2010/main" val="3027790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rgbClr val="FF0000"/>
                </a:solidFill>
              </a:rPr>
              <a:t>The strategy is delivered through a series of Three-Year Plans.</a:t>
            </a:r>
            <a:endParaRPr lang="en-US"/>
          </a:p>
        </p:txBody>
      </p:sp>
      <p:sp>
        <p:nvSpPr>
          <p:cNvPr id="4" name="Slide Number Placeholder 3"/>
          <p:cNvSpPr>
            <a:spLocks noGrp="1"/>
          </p:cNvSpPr>
          <p:nvPr>
            <p:ph type="sldNum" sz="quarter" idx="5"/>
          </p:nvPr>
        </p:nvSpPr>
        <p:spPr/>
        <p:txBody>
          <a:bodyPr/>
          <a:lstStyle/>
          <a:p>
            <a:fld id="{DC81CCE8-8669-844C-8A1E-83EDDE9464AC}" type="slidenum">
              <a:rPr lang="en-GB" smtClean="0"/>
              <a:pPr/>
              <a:t>21</a:t>
            </a:fld>
            <a:endParaRPr lang="en-GB"/>
          </a:p>
        </p:txBody>
      </p:sp>
    </p:spTree>
    <p:extLst>
      <p:ext uri="{BB962C8B-B14F-4D97-AF65-F5344CB8AC3E}">
        <p14:creationId xmlns:p14="http://schemas.microsoft.com/office/powerpoint/2010/main" val="733043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Why now? We had a Skills for Life Plan that was written in 2019 and was expected to last until 2023, this then got extended to 2025. </a:t>
            </a:r>
          </a:p>
          <a:p>
            <a:endParaRPr lang="en-US">
              <a:latin typeface="Calibri"/>
              <a:ea typeface="Calibri"/>
              <a:cs typeface="Calibri"/>
            </a:endParaRPr>
          </a:p>
          <a:p>
            <a:r>
              <a:rPr lang="en-US">
                <a:latin typeface="Calibri"/>
                <a:ea typeface="Calibri"/>
                <a:cs typeface="Calibri"/>
              </a:rPr>
              <a:t>Was a total of 62 points many of which we achieved and lots that we didn’t, due to various reasons, COVID, transformation and even the fact that we changed CLV. It takes time to find your feet. </a:t>
            </a:r>
          </a:p>
          <a:p>
            <a:endParaRPr lang="en-US">
              <a:latin typeface="Calibri"/>
              <a:ea typeface="Calibri"/>
              <a:cs typeface="Calibri"/>
            </a:endParaRPr>
          </a:p>
          <a:p>
            <a:r>
              <a:rPr lang="en-US">
                <a:latin typeface="Calibri"/>
                <a:ea typeface="Calibri"/>
                <a:cs typeface="Calibri"/>
              </a:rPr>
              <a:t>And with a National Strategy not quite ready (more about this later) I do not want to lose anymore years and therefore I have </a:t>
            </a:r>
            <a:r>
              <a:rPr lang="en-US" err="1">
                <a:latin typeface="Calibri"/>
                <a:ea typeface="Calibri"/>
                <a:cs typeface="Calibri"/>
              </a:rPr>
              <a:t>summarised</a:t>
            </a:r>
            <a:r>
              <a:rPr lang="en-US">
                <a:latin typeface="Calibri"/>
                <a:ea typeface="Calibri"/>
                <a:cs typeface="Calibri"/>
              </a:rPr>
              <a:t> into a few words what I feel passionately about even to this day after 45 years being </a:t>
            </a:r>
            <a:r>
              <a:rPr lang="en-US" err="1">
                <a:latin typeface="Calibri"/>
                <a:ea typeface="Calibri"/>
                <a:cs typeface="Calibri"/>
              </a:rPr>
              <a:t>invloved</a:t>
            </a:r>
            <a:r>
              <a:rPr lang="en-US">
                <a:latin typeface="Calibri"/>
                <a:ea typeface="Calibri"/>
                <a:cs typeface="Calibri"/>
              </a:rPr>
              <a:t> in the Scout movement</a:t>
            </a:r>
          </a:p>
        </p:txBody>
      </p:sp>
      <p:sp>
        <p:nvSpPr>
          <p:cNvPr id="4" name="Slide Number Placeholder 3"/>
          <p:cNvSpPr>
            <a:spLocks noGrp="1"/>
          </p:cNvSpPr>
          <p:nvPr>
            <p:ph type="sldNum" sz="quarter" idx="5"/>
          </p:nvPr>
        </p:nvSpPr>
        <p:spPr/>
        <p:txBody>
          <a:bodyPr/>
          <a:lstStyle/>
          <a:p>
            <a:fld id="{DC81CCE8-8669-844C-8A1E-83EDDE9464AC}" type="slidenum">
              <a:rPr lang="en-GB" smtClean="0"/>
              <a:pPr/>
              <a:t>3</a:t>
            </a:fld>
            <a:endParaRPr lang="en-GB"/>
          </a:p>
        </p:txBody>
      </p:sp>
    </p:spTree>
    <p:extLst>
      <p:ext uri="{BB962C8B-B14F-4D97-AF65-F5344CB8AC3E}">
        <p14:creationId xmlns:p14="http://schemas.microsoft.com/office/powerpoint/2010/main" val="1181268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I will give you a minute to read this and then move on to explain how we, because without everyone in this room it can not be achieved, will use this until the national strategy is released in April (but lets say early summer) and then we as a County can formulate our County Strategy around this. How will we do this, likelihood is we will do as we have done previously in bringing together representatives from Groups, Districts and County to formulate our way forward. I want to achieve something we can all be vested in and here are the four areas I want us to concentrate on to start to achieve this</a:t>
            </a:r>
            <a:endParaRPr lang="en-GB">
              <a:solidFill>
                <a:srgbClr val="FFFFFF"/>
              </a:solidFill>
              <a:latin typeface="Nunito Sans"/>
            </a:endParaRPr>
          </a:p>
        </p:txBody>
      </p:sp>
      <p:sp>
        <p:nvSpPr>
          <p:cNvPr id="4" name="Slide Number Placeholder 3"/>
          <p:cNvSpPr>
            <a:spLocks noGrp="1"/>
          </p:cNvSpPr>
          <p:nvPr>
            <p:ph type="sldNum" sz="quarter" idx="5"/>
          </p:nvPr>
        </p:nvSpPr>
        <p:spPr/>
        <p:txBody>
          <a:bodyPr/>
          <a:lstStyle/>
          <a:p>
            <a:fld id="{DC81CCE8-8669-844C-8A1E-83EDDE9464AC}" type="slidenum">
              <a:rPr lang="en-GB" smtClean="0"/>
              <a:pPr/>
              <a:t>4</a:t>
            </a:fld>
            <a:endParaRPr lang="en-GB"/>
          </a:p>
        </p:txBody>
      </p:sp>
    </p:spTree>
    <p:extLst>
      <p:ext uri="{BB962C8B-B14F-4D97-AF65-F5344CB8AC3E}">
        <p14:creationId xmlns:p14="http://schemas.microsoft.com/office/powerpoint/2010/main" val="3764375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I will now look to explain how I hope the county team is starting achieve this and can </a:t>
            </a:r>
            <a:r>
              <a:rPr lang="en-US" err="1">
                <a:latin typeface="Calibri"/>
                <a:ea typeface="Calibri"/>
                <a:cs typeface="Calibri"/>
              </a:rPr>
              <a:t>contnue</a:t>
            </a:r>
            <a:r>
              <a:rPr lang="en-US">
                <a:latin typeface="Calibri"/>
                <a:ea typeface="Calibri"/>
                <a:cs typeface="Calibri"/>
              </a:rPr>
              <a:t> to build upon what we have started</a:t>
            </a:r>
          </a:p>
        </p:txBody>
      </p:sp>
      <p:sp>
        <p:nvSpPr>
          <p:cNvPr id="4" name="Slide Number Placeholder 3"/>
          <p:cNvSpPr>
            <a:spLocks noGrp="1"/>
          </p:cNvSpPr>
          <p:nvPr>
            <p:ph type="sldNum" sz="quarter" idx="5"/>
          </p:nvPr>
        </p:nvSpPr>
        <p:spPr/>
        <p:txBody>
          <a:bodyPr/>
          <a:lstStyle/>
          <a:p>
            <a:fld id="{DC81CCE8-8669-844C-8A1E-83EDDE9464AC}" type="slidenum">
              <a:rPr lang="en-GB" smtClean="0"/>
              <a:pPr/>
              <a:t>5</a:t>
            </a:fld>
            <a:endParaRPr lang="en-GB"/>
          </a:p>
        </p:txBody>
      </p:sp>
    </p:spTree>
    <p:extLst>
      <p:ext uri="{BB962C8B-B14F-4D97-AF65-F5344CB8AC3E}">
        <p14:creationId xmlns:p14="http://schemas.microsoft.com/office/powerpoint/2010/main" val="1148767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Here are some of the events we have delivered and play a couple of short videos to give you an idea of the scale of events we want to achieve</a:t>
            </a:r>
          </a:p>
        </p:txBody>
      </p:sp>
      <p:sp>
        <p:nvSpPr>
          <p:cNvPr id="4" name="Slide Number Placeholder 3"/>
          <p:cNvSpPr>
            <a:spLocks noGrp="1"/>
          </p:cNvSpPr>
          <p:nvPr>
            <p:ph type="sldNum" sz="quarter" idx="5"/>
          </p:nvPr>
        </p:nvSpPr>
        <p:spPr/>
        <p:txBody>
          <a:bodyPr/>
          <a:lstStyle/>
          <a:p>
            <a:fld id="{DC81CCE8-8669-844C-8A1E-83EDDE9464AC}" type="slidenum">
              <a:rPr lang="en-GB" smtClean="0"/>
              <a:pPr/>
              <a:t>6</a:t>
            </a:fld>
            <a:endParaRPr lang="en-GB"/>
          </a:p>
        </p:txBody>
      </p:sp>
    </p:spTree>
    <p:extLst>
      <p:ext uri="{BB962C8B-B14F-4D97-AF65-F5344CB8AC3E}">
        <p14:creationId xmlns:p14="http://schemas.microsoft.com/office/powerpoint/2010/main" val="2569473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Great to see so many young and slightly older people have some fun. A quality </a:t>
            </a:r>
            <a:r>
              <a:rPr lang="en-US" err="1">
                <a:latin typeface="Calibri"/>
                <a:ea typeface="Calibri"/>
                <a:cs typeface="Calibri"/>
              </a:rPr>
              <a:t>programme</a:t>
            </a:r>
            <a:r>
              <a:rPr lang="en-US">
                <a:latin typeface="Calibri"/>
                <a:ea typeface="Calibri"/>
                <a:cs typeface="Calibri"/>
              </a:rPr>
              <a:t> is our aim, right from the smallest Drey night to the WSJ. Every </a:t>
            </a:r>
            <a:r>
              <a:rPr lang="en-US" err="1">
                <a:latin typeface="Calibri"/>
                <a:ea typeface="Calibri"/>
                <a:cs typeface="Calibri"/>
              </a:rPr>
              <a:t>programme</a:t>
            </a:r>
            <a:r>
              <a:rPr lang="en-US">
                <a:latin typeface="Calibri"/>
                <a:ea typeface="Calibri"/>
                <a:cs typeface="Calibri"/>
              </a:rPr>
              <a:t>, event has to be run to the best of our abilities, sometimes we wont always achieve it but lets give our leadership teams the tools to succeed.</a:t>
            </a:r>
            <a:endParaRPr lang="en-US"/>
          </a:p>
          <a:p>
            <a:endParaRPr lang="en-US">
              <a:latin typeface="Calibri"/>
              <a:ea typeface="Calibri"/>
              <a:cs typeface="Calibri"/>
            </a:endParaRPr>
          </a:p>
          <a:p>
            <a:r>
              <a:rPr lang="en-US">
                <a:latin typeface="Calibri"/>
                <a:ea typeface="Calibri"/>
                <a:cs typeface="Calibri"/>
              </a:rPr>
              <a:t>Why odd numbered years? I feel it is important that Districts also get an opportunity to run their own large scale events for their young people, the aim of the County events is that they can be a bit bigger, or more specialist, or even just an opportunity for all our young people and adults to interact with others from other Districts. There has been some hiccups with dates prior to agreeing this policy which will see some overlaps in 2026 2027 but the aim going forward is very clear. Go through events and give a little about each</a:t>
            </a:r>
            <a:endParaRPr lang="en-US">
              <a:ea typeface="Calibri"/>
              <a:cs typeface="Calibri"/>
            </a:endParaRPr>
          </a:p>
          <a:p>
            <a:endParaRPr lang="en-US">
              <a:latin typeface="Calibri"/>
              <a:ea typeface="Calibri"/>
              <a:cs typeface="Calibri"/>
            </a:endParaRPr>
          </a:p>
          <a:p>
            <a:r>
              <a:rPr lang="en-US">
                <a:latin typeface="Calibri"/>
                <a:ea typeface="Calibri"/>
                <a:cs typeface="Calibri"/>
              </a:rPr>
              <a:t>The aim through task based events is that teams come together, run an event and then disband. This way people do not feel they are stuck for ever or having to help on every event or even event they may not want to do. </a:t>
            </a:r>
          </a:p>
          <a:p>
            <a:endParaRPr lang="en-US">
              <a:latin typeface="Calibri"/>
              <a:ea typeface="Calibri"/>
              <a:cs typeface="Calibri"/>
            </a:endParaRPr>
          </a:p>
          <a:p>
            <a:r>
              <a:rPr lang="en-US">
                <a:latin typeface="Calibri"/>
                <a:ea typeface="Calibri"/>
                <a:cs typeface="Calibri"/>
              </a:rPr>
              <a:t>BTEC Level 2 – Teamwork and Personal Development in the Community – also help DofE bronze and silver plus CSAs</a:t>
            </a:r>
          </a:p>
          <a:p>
            <a:endParaRPr lang="en-US">
              <a:latin typeface="Calibri"/>
              <a:ea typeface="Calibri"/>
              <a:cs typeface="Calibri"/>
            </a:endParaRPr>
          </a:p>
          <a:p>
            <a:r>
              <a:rPr lang="en-US">
                <a:latin typeface="Calibri"/>
                <a:ea typeface="Calibri"/>
                <a:cs typeface="Calibri"/>
              </a:rPr>
              <a:t>The aim is to recruit </a:t>
            </a:r>
            <a:r>
              <a:rPr lang="en-US" err="1">
                <a:latin typeface="Calibri"/>
                <a:ea typeface="Calibri"/>
                <a:cs typeface="Calibri"/>
              </a:rPr>
              <a:t>enthuastic</a:t>
            </a:r>
            <a:r>
              <a:rPr lang="en-US">
                <a:latin typeface="Calibri"/>
                <a:ea typeface="Calibri"/>
                <a:cs typeface="Calibri"/>
              </a:rPr>
              <a:t>, passionate and people with the right skills for every event and </a:t>
            </a:r>
            <a:r>
              <a:rPr lang="en-US" err="1">
                <a:latin typeface="Calibri"/>
                <a:ea typeface="Calibri"/>
                <a:cs typeface="Calibri"/>
              </a:rPr>
              <a:t>provise</a:t>
            </a:r>
            <a:r>
              <a:rPr lang="en-US">
                <a:latin typeface="Calibri"/>
                <a:ea typeface="Calibri"/>
                <a:cs typeface="Calibri"/>
              </a:rPr>
              <a:t> even the smallest drey. Colony, pack, troop or unit the opportunity to join something bigger</a:t>
            </a:r>
          </a:p>
          <a:p>
            <a:endParaRPr lang="en-US">
              <a:latin typeface="Calibri"/>
              <a:ea typeface="Calibri"/>
              <a:cs typeface="Calibri"/>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DC81CCE8-8669-844C-8A1E-83EDDE9464AC}" type="slidenum">
              <a:rPr lang="en-GB" smtClean="0"/>
              <a:pPr/>
              <a:t>8</a:t>
            </a:fld>
            <a:endParaRPr lang="en-GB"/>
          </a:p>
        </p:txBody>
      </p:sp>
    </p:spTree>
    <p:extLst>
      <p:ext uri="{BB962C8B-B14F-4D97-AF65-F5344CB8AC3E}">
        <p14:creationId xmlns:p14="http://schemas.microsoft.com/office/powerpoint/2010/main" val="4035362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The provision of training has changed from a County to District </a:t>
            </a:r>
            <a:r>
              <a:rPr lang="en-US" err="1">
                <a:latin typeface="Calibri"/>
                <a:ea typeface="Calibri"/>
                <a:cs typeface="Calibri"/>
              </a:rPr>
              <a:t>respomnsilibilty</a:t>
            </a:r>
            <a:r>
              <a:rPr lang="en-US">
                <a:latin typeface="Calibri"/>
                <a:ea typeface="Calibri"/>
                <a:cs typeface="Calibri"/>
              </a:rPr>
              <a:t> however the county will support as much as needed</a:t>
            </a:r>
          </a:p>
          <a:p>
            <a:r>
              <a:rPr lang="en-US">
                <a:latin typeface="Calibri"/>
                <a:ea typeface="Calibri"/>
                <a:cs typeface="Calibri"/>
              </a:rPr>
              <a:t>The county is still hosting a </a:t>
            </a:r>
            <a:r>
              <a:rPr lang="en-US" err="1">
                <a:latin typeface="Calibri"/>
                <a:ea typeface="Calibri"/>
                <a:cs typeface="Calibri"/>
              </a:rPr>
              <a:t>centralised</a:t>
            </a:r>
            <a:r>
              <a:rPr lang="en-US">
                <a:latin typeface="Calibri"/>
                <a:ea typeface="Calibri"/>
                <a:cs typeface="Calibri"/>
              </a:rPr>
              <a:t> booking system</a:t>
            </a:r>
            <a:endParaRPr lang="en-US"/>
          </a:p>
          <a:p>
            <a:r>
              <a:rPr lang="en-US">
                <a:latin typeface="Calibri"/>
                <a:ea typeface="Calibri"/>
                <a:cs typeface="Calibri"/>
              </a:rPr>
              <a:t>One idea floated at a meeting last week was a county based reunion style day/weekend where adults can network and learn, we will look to get this off the ground</a:t>
            </a:r>
          </a:p>
          <a:p>
            <a:r>
              <a:rPr lang="en-US">
                <a:latin typeface="Calibri"/>
                <a:ea typeface="Calibri"/>
                <a:cs typeface="Calibri"/>
              </a:rPr>
              <a:t>Manager Training including Wood Badge is still ongoing with a completely rewritten course (piloting in the East Midlands) which covers all WB requirements plus additional skills needed for running Groups Districts etc. </a:t>
            </a:r>
          </a:p>
          <a:p>
            <a:endParaRPr lang="en-US">
              <a:latin typeface="Calibri"/>
              <a:ea typeface="Calibri"/>
              <a:cs typeface="Calibri"/>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DC81CCE8-8669-844C-8A1E-83EDDE9464AC}" type="slidenum">
              <a:rPr lang="en-GB" smtClean="0"/>
              <a:pPr/>
              <a:t>9</a:t>
            </a:fld>
            <a:endParaRPr lang="en-GB"/>
          </a:p>
        </p:txBody>
      </p:sp>
    </p:spTree>
    <p:extLst>
      <p:ext uri="{BB962C8B-B14F-4D97-AF65-F5344CB8AC3E}">
        <p14:creationId xmlns:p14="http://schemas.microsoft.com/office/powerpoint/2010/main" val="49939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Why do we want squirrels , it encourages </a:t>
            </a:r>
            <a:r>
              <a:rPr lang="en-US" err="1">
                <a:latin typeface="Calibri"/>
                <a:ea typeface="Calibri"/>
                <a:cs typeface="Calibri"/>
              </a:rPr>
              <a:t>youyh</a:t>
            </a:r>
            <a:r>
              <a:rPr lang="en-US" dirty="0">
                <a:latin typeface="Calibri"/>
                <a:ea typeface="Calibri"/>
                <a:cs typeface="Calibri"/>
              </a:rPr>
              <a:t> membership from a younger age, allows us to get a new style of leader, squirrel leaders bring different skills to those of other sections. Experience shows us that we get clusters of new leaders mainly parents who then move the sections with their young people. We need to embrace this and </a:t>
            </a:r>
            <a:r>
              <a:rPr lang="en-US" err="1">
                <a:latin typeface="Calibri"/>
                <a:ea typeface="Calibri"/>
                <a:cs typeface="Calibri"/>
              </a:rPr>
              <a:t>realise</a:t>
            </a:r>
            <a:r>
              <a:rPr lang="en-US" dirty="0">
                <a:latin typeface="Calibri"/>
                <a:ea typeface="Calibri"/>
                <a:cs typeface="Calibri"/>
              </a:rPr>
              <a:t> that this is one of the new way forward in volunteering. Embrace the two years, there will be a constant stream of new recruits. We also find that sometimes their skills are better suited to other sections and they move. </a:t>
            </a:r>
            <a:endParaRPr lang="en-US" dirty="0"/>
          </a:p>
          <a:p>
            <a:endParaRPr lang="en-US" dirty="0">
              <a:latin typeface="Calibri"/>
              <a:ea typeface="Calibri"/>
              <a:cs typeface="Calibri"/>
            </a:endParaRPr>
          </a:p>
          <a:p>
            <a:r>
              <a:rPr lang="en-US" dirty="0">
                <a:latin typeface="Calibri"/>
                <a:ea typeface="Calibri"/>
                <a:cs typeface="Calibri"/>
              </a:rPr>
              <a:t>The county is committed to new section grant (£250 matched funded by District)  plus free membership for the first year </a:t>
            </a:r>
            <a:endParaRPr lang="en-US"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11</a:t>
            </a:fld>
            <a:endParaRPr lang="en-GB"/>
          </a:p>
        </p:txBody>
      </p:sp>
    </p:spTree>
    <p:extLst>
      <p:ext uri="{BB962C8B-B14F-4D97-AF65-F5344CB8AC3E}">
        <p14:creationId xmlns:p14="http://schemas.microsoft.com/office/powerpoint/2010/main" val="1633505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Just a reminder of what my aim is for 2026</a:t>
            </a:r>
          </a:p>
        </p:txBody>
      </p:sp>
      <p:sp>
        <p:nvSpPr>
          <p:cNvPr id="4" name="Slide Number Placeholder 3"/>
          <p:cNvSpPr>
            <a:spLocks noGrp="1"/>
          </p:cNvSpPr>
          <p:nvPr>
            <p:ph type="sldNum" sz="quarter" idx="5"/>
          </p:nvPr>
        </p:nvSpPr>
        <p:spPr/>
        <p:txBody>
          <a:bodyPr/>
          <a:lstStyle/>
          <a:p>
            <a:fld id="{DC81CCE8-8669-844C-8A1E-83EDDE9464AC}" type="slidenum">
              <a:rPr lang="en-GB" smtClean="0"/>
              <a:pPr/>
              <a:t>12</a:t>
            </a:fld>
            <a:endParaRPr lang="en-GB"/>
          </a:p>
        </p:txBody>
      </p:sp>
    </p:spTree>
    <p:extLst>
      <p:ext uri="{BB962C8B-B14F-4D97-AF65-F5344CB8AC3E}">
        <p14:creationId xmlns:p14="http://schemas.microsoft.com/office/powerpoint/2010/main" val="11696733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2.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tx2"/>
        </a:solidFill>
        <a:effectLst/>
      </p:bgPr>
    </p:bg>
    <p:spTree>
      <p:nvGrpSpPr>
        <p:cNvPr id="1" name=""/>
        <p:cNvGrpSpPr/>
        <p:nvPr/>
      </p:nvGrpSpPr>
      <p:grpSpPr>
        <a:xfrm>
          <a:off x="0" y="0"/>
          <a:ext cx="0" cy="0"/>
          <a:chOff x="0" y="0"/>
          <a:chExt cx="0" cy="0"/>
        </a:xfrm>
      </p:grpSpPr>
      <p:pic>
        <p:nvPicPr>
          <p:cNvPr id="30" name="Picture 29" descr="A logo with a lily on it&#10;&#10;AI-generated content may be incorrect.">
            <a:extLst>
              <a:ext uri="{FF2B5EF4-FFF2-40B4-BE49-F238E27FC236}">
                <a16:creationId xmlns:a16="http://schemas.microsoft.com/office/drawing/2014/main" id="{F9F4946E-ED24-8E3B-D696-A249C6496F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1481" y="731520"/>
            <a:ext cx="6422539" cy="60928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7" name="Rectangle 6">
            <a:extLst>
              <a:ext uri="{FF2B5EF4-FFF2-40B4-BE49-F238E27FC236}">
                <a16:creationId xmlns:a16="http://schemas.microsoft.com/office/drawing/2014/main" id="{E6446C09-500D-BE88-60B4-0DED10C6C05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6D77BB5-E70D-E305-8114-BE008DAE504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FEE8124-53BD-C3A7-B775-BA69E8E668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0D23BE1-0FBF-548A-3E1A-4232559311A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B64897C-07C4-B732-9778-99F6D27656F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F3F1921-A955-C14E-4B3B-714424A05A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80BAC91-0B51-2E85-EAC5-FC62698C71C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A4176E5-5D09-84C9-5A39-2EBDF3FF392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3577A35-A496-20A3-6A12-197699A0BC7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A1EBE06-D97A-7CC8-BB40-25E085EFF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229B701-9BCE-E47F-3951-97975138369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9377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5" name="Rectangle 4">
            <a:extLst>
              <a:ext uri="{FF2B5EF4-FFF2-40B4-BE49-F238E27FC236}">
                <a16:creationId xmlns:a16="http://schemas.microsoft.com/office/drawing/2014/main" id="{C2BBDB81-6DFB-3C5D-89F5-7FEF3102231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A8EF9F3-FD88-D9EF-FE15-4B42DD5C12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9090E66-3F48-257A-EAC9-09297FFE979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7FA8DF-0B63-0B10-E46C-0B3ED4CBF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1FF06D-AAB0-9F67-0406-F7E687D3B0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2CAC4F6-DF1F-E3A4-7E1C-BE3FE609EAC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5302976-CDE3-94C9-D6FF-802BA724126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6974C3C-7526-84E0-C208-7DEF6D4A46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7586AF-77FA-9932-DF4E-A6E11EAB279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E6F5D97-AFF7-A74C-9D84-4111DD26A5C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01AE5B4-0E92-CB35-98A5-7A37FA84A8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E3A18090-266E-E7A3-3D06-204F305B9D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236092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3A34C65A-5B14-062E-0107-D5027551F0C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985458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black background with white text&#10;&#10;AI-generated content may be incorrect.">
            <a:extLst>
              <a:ext uri="{FF2B5EF4-FFF2-40B4-BE49-F238E27FC236}">
                <a16:creationId xmlns:a16="http://schemas.microsoft.com/office/drawing/2014/main" id="{98D5B6C7-19F8-4CFC-4BF5-0F217A7DA5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60889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100A4E69-FBA4-854D-E0CC-CB5D18A9A7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CE7E498-F9A6-B67E-1D58-48FB043339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624518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text&#10;&#10;AI-generated content may be incorrect.">
            <a:extLst>
              <a:ext uri="{FF2B5EF4-FFF2-40B4-BE49-F238E27FC236}">
                <a16:creationId xmlns:a16="http://schemas.microsoft.com/office/drawing/2014/main" id="{E11D2841-C17D-769C-9CD0-357D2904D7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654173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a:t>Click to add media</a:t>
            </a:r>
          </a:p>
        </p:txBody>
      </p:sp>
      <p:sp>
        <p:nvSpPr>
          <p:cNvPr id="4" name="Rectangle 3">
            <a:extLst>
              <a:ext uri="{FF2B5EF4-FFF2-40B4-BE49-F238E27FC236}">
                <a16:creationId xmlns:a16="http://schemas.microsoft.com/office/drawing/2014/main" id="{245D1AA6-A71C-1E78-BBA8-63F439F8AC2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8692D3F-40BE-33CF-9EAA-0E3502EDD9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94331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a:t>Click to add media</a:t>
            </a:r>
          </a:p>
        </p:txBody>
      </p:sp>
      <p:sp>
        <p:nvSpPr>
          <p:cNvPr id="4" name="Rectangle 3">
            <a:extLst>
              <a:ext uri="{FF2B5EF4-FFF2-40B4-BE49-F238E27FC236}">
                <a16:creationId xmlns:a16="http://schemas.microsoft.com/office/drawing/2014/main" id="{61402DA3-A9F9-40A0-AADC-46E0BB57D8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234179D-D9D4-2453-711C-4DFA930111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050095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Dwayne Fields</a:t>
            </a:r>
          </a:p>
          <a:p>
            <a:pPr lvl="0"/>
            <a:r>
              <a:rPr lang="en-US"/>
              <a:t>Scout Ambassador</a:t>
            </a:r>
          </a:p>
          <a:p>
            <a:pPr lvl="1"/>
            <a:r>
              <a:rPr lang="en-US"/>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Helen Glover</a:t>
            </a:r>
          </a:p>
          <a:p>
            <a:pPr lvl="0"/>
            <a:r>
              <a:rPr lang="en-US"/>
              <a:t>Scout Ambassador</a:t>
            </a:r>
          </a:p>
          <a:p>
            <a:pPr lvl="1"/>
            <a:r>
              <a:rPr lang="en-US"/>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Tim Peake</a:t>
            </a:r>
          </a:p>
          <a:p>
            <a:pPr lvl="0"/>
            <a:r>
              <a:rPr lang="en-US"/>
              <a:t>Scout Ambassador </a:t>
            </a:r>
          </a:p>
          <a:p>
            <a:pPr lvl="1"/>
            <a:r>
              <a:rPr lang="en-US"/>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Bear </a:t>
            </a:r>
            <a:r>
              <a:rPr lang="en-US" err="1"/>
              <a:t>Grylls</a:t>
            </a:r>
            <a:r>
              <a:rPr lang="en-US"/>
              <a:t> </a:t>
            </a:r>
          </a:p>
          <a:p>
            <a:pPr lvl="0"/>
            <a:r>
              <a:rPr lang="en-US"/>
              <a:t>Chief Scout </a:t>
            </a:r>
          </a:p>
          <a:p>
            <a:pPr lvl="1"/>
            <a:r>
              <a:rPr lang="en-US"/>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8A23754-40AE-1E7F-64D6-0FE1446962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476294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a:t>Click to insert image</a:t>
            </a:r>
          </a:p>
          <a:p>
            <a:r>
              <a:rPr lang="en-GB"/>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a:t>Click to insert image</a:t>
            </a:r>
          </a:p>
          <a:p>
            <a:r>
              <a:rPr lang="en-GB"/>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a:t>Click to insert image</a:t>
            </a:r>
          </a:p>
          <a:p>
            <a:r>
              <a:rPr lang="en-GB"/>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a:t>Click to insert image</a:t>
            </a:r>
          </a:p>
          <a:p>
            <a:r>
              <a:rPr lang="en-GB"/>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14F1A4D5-D48D-DBAC-6DB7-758FBE83F3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528733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_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F5F9887-DBE9-7258-B3A0-96A942224C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767667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4" name="Rectangle 3">
            <a:extLst>
              <a:ext uri="{FF2B5EF4-FFF2-40B4-BE49-F238E27FC236}">
                <a16:creationId xmlns:a16="http://schemas.microsoft.com/office/drawing/2014/main" id="{2ECAF487-6484-0E43-874B-CCFB78DF71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574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5" name="Rectangle 4">
            <a:extLst>
              <a:ext uri="{FF2B5EF4-FFF2-40B4-BE49-F238E27FC236}">
                <a16:creationId xmlns:a16="http://schemas.microsoft.com/office/drawing/2014/main" id="{C0BC8D73-69EE-0959-E2D0-5C08CEDBC82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F433235-04A3-B95A-3794-FC80F459910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392104B-72A0-EF38-07C3-1F52F14403F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196C3C2-C15B-E922-A871-B1DA7D15D3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92FC26D-CF6A-08D2-CC4F-0355AE2660A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5534E85-CF0C-247A-EC55-9A1F84F8B6B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93378EA-4C74-89C0-7181-107ED05207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0A5FD91-69B2-EC76-4F34-C8AC3B2E6DE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AAA9105-9E78-5931-74BA-7DF9AB1B3D2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656DB92-03FC-FC99-0A86-D2B5D2653C1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4FD7294-3618-35EE-A106-DEF368FCC29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6E3D928C-BE1E-221E-52A1-32C0FF325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564002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4" name="Rectangle 3">
            <a:extLst>
              <a:ext uri="{FF2B5EF4-FFF2-40B4-BE49-F238E27FC236}">
                <a16:creationId xmlns:a16="http://schemas.microsoft.com/office/drawing/2014/main" id="{5D4679FF-7CA6-75A0-B36D-220E9519E67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85388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1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BFDB6EBA-4DE8-381A-45B9-4BD4B4E630B8}"/>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382376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2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userDrawn="1"/>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9EE411A7-8D24-8BCB-69A7-C77155F3C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663646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3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userDrawn="1"/>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pic>
        <p:nvPicPr>
          <p:cNvPr id="22" name="Picture 21" descr="A black background with white text&#10;&#10;AI-generated content may be incorrect.">
            <a:extLst>
              <a:ext uri="{FF2B5EF4-FFF2-40B4-BE49-F238E27FC236}">
                <a16:creationId xmlns:a16="http://schemas.microsoft.com/office/drawing/2014/main" id="{A6D04537-7F0B-9EA7-37F9-412CD1C4D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07681748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3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userDrawn="1"/>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846A20BD-246E-FCCC-6F85-C269668BA2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790616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userDrawn="1">
  <p:cSld name="14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userDrawn="1"/>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16" name="Picture 15" descr="A black background with white text&#10;&#10;AI-generated content may be incorrect.">
            <a:extLst>
              <a:ext uri="{FF2B5EF4-FFF2-40B4-BE49-F238E27FC236}">
                <a16:creationId xmlns:a16="http://schemas.microsoft.com/office/drawing/2014/main" id="{99558F3E-7C86-7D87-35D7-81901D2C14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5426353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762E545-33E3-A1DA-BD54-3E0F917D32F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56762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06352837-E030-3C67-F15F-053B7A3A94B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6194614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89DD46C6-07EE-E2F9-3E67-D13260512656}"/>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8987931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1BCE0298-F1A2-028E-4455-77DBD72232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861033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5" name="Rectangle 4">
            <a:extLst>
              <a:ext uri="{FF2B5EF4-FFF2-40B4-BE49-F238E27FC236}">
                <a16:creationId xmlns:a16="http://schemas.microsoft.com/office/drawing/2014/main" id="{6B8E6C9C-6C71-939B-96ED-49DF502C760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0257E8-7A98-CA19-FE37-C992AA98E37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29724B6-5946-18F1-2BC3-F9B7238BAC0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31F257A-7375-1915-0A9F-40E673231F6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87105-86E4-5B57-9937-A33FA944CC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3F8F533-1D69-F653-18D5-15091B57B58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01471AF-EBCF-80AC-DE14-06C95DA2F5C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FC62919-5393-D7FF-15E1-52198E20AC7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0916ABC-9C61-4FFC-49F7-551CAF41CB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D9A1F50-9850-68B0-BABF-175D0EF4C2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A264CE1-7D17-F486-2966-E308D01F2C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B49C7C99-59AA-8F9E-A559-B1D89F3067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4804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userDrawn="1"/>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0FF0F2A-CDC5-6032-B7EF-FDD411A3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58408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4" name="Rectangle 3">
            <a:extLst>
              <a:ext uri="{FF2B5EF4-FFF2-40B4-BE49-F238E27FC236}">
                <a16:creationId xmlns:a16="http://schemas.microsoft.com/office/drawing/2014/main" id="{4D38F6AE-7905-6EE8-A4E1-A4A45531AEE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C66F6E-B0DB-75BA-9EDF-8A3315E17F2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F3DD71E-A5F9-A05D-7D26-00A06F109F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CA8F2DC-ABCD-4717-89DF-6449A9A1EB9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E072E0-34AD-C938-915E-375B43BEA05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842D3CD-8BAD-0027-1AA8-7F148B62C0F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D31A928-CBD9-4A61-A2B9-90AB557DBBA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BB33A49-9E94-5E7D-4760-D3D9BA16EB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711F5CF-BFB5-92F4-3643-216629873D6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AF8AEB4-5B6B-11E1-1AA6-1906E025AAD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A7F086A-3D82-F7AF-5335-5A532D587B7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9645D062-2B74-76D9-E356-C21930571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31035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a:p>
        </p:txBody>
      </p:sp>
      <p:sp>
        <p:nvSpPr>
          <p:cNvPr id="20" name="object 17"/>
          <p:cNvSpPr txBox="1"/>
          <p:nvPr/>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a:solidFill>
                  <a:srgbClr val="FFFFFF"/>
                </a:solidFill>
                <a:latin typeface="Nunito Sans Black" charset="0"/>
                <a:ea typeface="Nunito Sans Black" charset="0"/>
                <a:cs typeface="Nunito Sans Black" charset="0"/>
              </a:rPr>
              <a:t>Do </a:t>
            </a:r>
            <a:r>
              <a:rPr sz="1350" b="0" i="0" spc="0">
                <a:solidFill>
                  <a:srgbClr val="FFFFFF"/>
                </a:solidFill>
                <a:latin typeface="Nunito Sans Black" charset="0"/>
                <a:ea typeface="Nunito Sans Black" charset="0"/>
                <a:cs typeface="Nunito Sans Black" charset="0"/>
              </a:rPr>
              <a:t>more. </a:t>
            </a:r>
            <a:r>
              <a:rPr sz="1350" b="0" i="0">
                <a:solidFill>
                  <a:srgbClr val="FFFFFF"/>
                </a:solidFill>
                <a:latin typeface="Nunito Sans Black" charset="0"/>
                <a:ea typeface="Nunito Sans Black" charset="0"/>
                <a:cs typeface="Nunito Sans Black" charset="0"/>
              </a:rPr>
              <a:t>Share </a:t>
            </a:r>
            <a:r>
              <a:rPr sz="1350" b="0" i="0" spc="0">
                <a:solidFill>
                  <a:srgbClr val="FFFFFF"/>
                </a:solidFill>
                <a:latin typeface="Nunito Sans Black" charset="0"/>
                <a:ea typeface="Nunito Sans Black" charset="0"/>
                <a:cs typeface="Nunito Sans Black" charset="0"/>
              </a:rPr>
              <a:t>more. </a:t>
            </a:r>
            <a:r>
              <a:rPr sz="1350" b="0" i="0" spc="-34">
                <a:solidFill>
                  <a:srgbClr val="FFFFFF"/>
                </a:solidFill>
                <a:latin typeface="Nunito Sans Black" charset="0"/>
                <a:ea typeface="Nunito Sans Black" charset="0"/>
                <a:cs typeface="Nunito Sans Black" charset="0"/>
              </a:rPr>
              <a:t>Be</a:t>
            </a:r>
            <a:r>
              <a:rPr sz="1350" b="0" i="0" spc="-11">
                <a:solidFill>
                  <a:srgbClr val="FFFFFF"/>
                </a:solidFill>
                <a:latin typeface="Nunito Sans Black" charset="0"/>
                <a:ea typeface="Nunito Sans Black" charset="0"/>
                <a:cs typeface="Nunito Sans Black" charset="0"/>
              </a:rPr>
              <a:t> </a:t>
            </a:r>
            <a:r>
              <a:rPr sz="1350" b="0" i="0" spc="0">
                <a:solidFill>
                  <a:srgbClr val="FFFFFF"/>
                </a:solidFill>
                <a:latin typeface="Nunito Sans Black" charset="0"/>
                <a:ea typeface="Nunito Sans Black" charset="0"/>
                <a:cs typeface="Nunito Sans Black" charset="0"/>
              </a:rPr>
              <a:t>more.</a:t>
            </a:r>
            <a:endParaRPr sz="1350" b="0" i="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3C0F0CA8-EFD3-33F6-B05D-D2F40CCAAEC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3367DB71-BD5F-C0E0-A66E-427AC508D443}"/>
              </a:ext>
            </a:extLst>
          </p:cNvPr>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a:solidFill>
                  <a:srgbClr val="FFFFFF"/>
                </a:solidFill>
                <a:latin typeface="Nunito Sans Black" charset="0"/>
                <a:ea typeface="Nunito Sans Black" charset="0"/>
                <a:cs typeface="Nunito Sans Black" charset="0"/>
              </a:rPr>
              <a:t>Do </a:t>
            </a:r>
            <a:r>
              <a:rPr sz="1350" b="0" i="0" spc="0">
                <a:solidFill>
                  <a:srgbClr val="FFFFFF"/>
                </a:solidFill>
                <a:latin typeface="Nunito Sans Black" charset="0"/>
                <a:ea typeface="Nunito Sans Black" charset="0"/>
                <a:cs typeface="Nunito Sans Black" charset="0"/>
              </a:rPr>
              <a:t>more. </a:t>
            </a:r>
            <a:r>
              <a:rPr sz="1350" b="0" i="0">
                <a:solidFill>
                  <a:srgbClr val="FFFFFF"/>
                </a:solidFill>
                <a:latin typeface="Nunito Sans Black" charset="0"/>
                <a:ea typeface="Nunito Sans Black" charset="0"/>
                <a:cs typeface="Nunito Sans Black" charset="0"/>
              </a:rPr>
              <a:t>Share </a:t>
            </a:r>
            <a:r>
              <a:rPr sz="1350" b="0" i="0" spc="0">
                <a:solidFill>
                  <a:srgbClr val="FFFFFF"/>
                </a:solidFill>
                <a:latin typeface="Nunito Sans Black" charset="0"/>
                <a:ea typeface="Nunito Sans Black" charset="0"/>
                <a:cs typeface="Nunito Sans Black" charset="0"/>
              </a:rPr>
              <a:t>more. </a:t>
            </a:r>
            <a:r>
              <a:rPr sz="1350" b="0" i="0" spc="-34">
                <a:solidFill>
                  <a:srgbClr val="FFFFFF"/>
                </a:solidFill>
                <a:latin typeface="Nunito Sans Black" charset="0"/>
                <a:ea typeface="Nunito Sans Black" charset="0"/>
                <a:cs typeface="Nunito Sans Black" charset="0"/>
              </a:rPr>
              <a:t>Be</a:t>
            </a:r>
            <a:r>
              <a:rPr sz="1350" b="0" i="0" spc="-11">
                <a:solidFill>
                  <a:srgbClr val="FFFFFF"/>
                </a:solidFill>
                <a:latin typeface="Nunito Sans Black" charset="0"/>
                <a:ea typeface="Nunito Sans Black" charset="0"/>
                <a:cs typeface="Nunito Sans Black" charset="0"/>
              </a:rPr>
              <a:t> </a:t>
            </a:r>
            <a:r>
              <a:rPr sz="1350" b="0" i="0" spc="0">
                <a:solidFill>
                  <a:srgbClr val="FFFFFF"/>
                </a:solidFill>
                <a:latin typeface="Nunito Sans Black" charset="0"/>
                <a:ea typeface="Nunito Sans Black" charset="0"/>
                <a:cs typeface="Nunito Sans Black" charset="0"/>
              </a:rPr>
              <a:t>more.</a:t>
            </a:r>
            <a:endParaRPr sz="1350" b="0" i="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6DAB8BE3-1AE5-A6AE-214C-A86436C7415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EB9A6EB-09D1-0BAD-BE67-85B1686A299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C189C8C-4208-D653-E50F-E63FFC3528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7B5C88-2890-3D0A-857D-6EC3B3E19BF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DA62D59-E417-2FDD-0581-1A77F6D76F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9D9BD81-AEEE-59F4-D6CC-88B1DA65AE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0F41C33-5470-84A2-C6BF-6DB9F43B711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267786-7800-27FF-9627-C39B73E0E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7B61529-CF58-E67F-AC89-80C79745461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3F940FF-F550-9823-A27F-7B3595FC34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ACF3C9F8-0CE9-5E31-1A12-0826603971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19217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a:p>
        </p:txBody>
      </p:sp>
      <p:sp>
        <p:nvSpPr>
          <p:cNvPr id="20" name="object 17"/>
          <p:cNvSpPr txBox="1"/>
          <p:nvPr/>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a:solidFill>
                  <a:srgbClr val="FFFFFF"/>
                </a:solidFill>
                <a:latin typeface="Nunito Sans Black" charset="0"/>
                <a:ea typeface="Nunito Sans Black" charset="0"/>
                <a:cs typeface="Nunito Sans Black" charset="0"/>
              </a:rPr>
              <a:t>Do </a:t>
            </a:r>
            <a:r>
              <a:rPr sz="1350" b="0" i="0" spc="0">
                <a:solidFill>
                  <a:srgbClr val="FFFFFF"/>
                </a:solidFill>
                <a:latin typeface="Nunito Sans Black" charset="0"/>
                <a:ea typeface="Nunito Sans Black" charset="0"/>
                <a:cs typeface="Nunito Sans Black" charset="0"/>
              </a:rPr>
              <a:t>more. </a:t>
            </a:r>
            <a:r>
              <a:rPr sz="1350" b="0" i="0">
                <a:solidFill>
                  <a:srgbClr val="FFFFFF"/>
                </a:solidFill>
                <a:latin typeface="Nunito Sans Black" charset="0"/>
                <a:ea typeface="Nunito Sans Black" charset="0"/>
                <a:cs typeface="Nunito Sans Black" charset="0"/>
              </a:rPr>
              <a:t>Share </a:t>
            </a:r>
            <a:r>
              <a:rPr sz="1350" b="0" i="0" spc="0">
                <a:solidFill>
                  <a:srgbClr val="FFFFFF"/>
                </a:solidFill>
                <a:latin typeface="Nunito Sans Black" charset="0"/>
                <a:ea typeface="Nunito Sans Black" charset="0"/>
                <a:cs typeface="Nunito Sans Black" charset="0"/>
              </a:rPr>
              <a:t>more. </a:t>
            </a:r>
            <a:r>
              <a:rPr sz="1350" b="0" i="0" spc="-34">
                <a:solidFill>
                  <a:srgbClr val="FFFFFF"/>
                </a:solidFill>
                <a:latin typeface="Nunito Sans Black" charset="0"/>
                <a:ea typeface="Nunito Sans Black" charset="0"/>
                <a:cs typeface="Nunito Sans Black" charset="0"/>
              </a:rPr>
              <a:t>Be</a:t>
            </a:r>
            <a:r>
              <a:rPr sz="1350" b="0" i="0" spc="-11">
                <a:solidFill>
                  <a:srgbClr val="FFFFFF"/>
                </a:solidFill>
                <a:latin typeface="Nunito Sans Black" charset="0"/>
                <a:ea typeface="Nunito Sans Black" charset="0"/>
                <a:cs typeface="Nunito Sans Black" charset="0"/>
              </a:rPr>
              <a:t> </a:t>
            </a:r>
            <a:r>
              <a:rPr sz="1350" b="0" i="0" spc="0">
                <a:solidFill>
                  <a:srgbClr val="FFFFFF"/>
                </a:solidFill>
                <a:latin typeface="Nunito Sans Black" charset="0"/>
                <a:ea typeface="Nunito Sans Black" charset="0"/>
                <a:cs typeface="Nunito Sans Black" charset="0"/>
              </a:rPr>
              <a:t>more.</a:t>
            </a:r>
            <a:endParaRPr sz="1350" b="0" i="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0D20F2C0-543C-7D61-040C-3657BF40A36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431EB0D4-A0E7-8E31-6357-D49BB4A29D63}"/>
              </a:ext>
            </a:extLst>
          </p:cNvPr>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a:solidFill>
                  <a:srgbClr val="FFFFFF"/>
                </a:solidFill>
                <a:latin typeface="Nunito Sans Black" charset="0"/>
                <a:ea typeface="Nunito Sans Black" charset="0"/>
                <a:cs typeface="Nunito Sans Black" charset="0"/>
              </a:rPr>
              <a:t>Do </a:t>
            </a:r>
            <a:r>
              <a:rPr sz="1350" b="0" i="0" spc="0">
                <a:solidFill>
                  <a:srgbClr val="FFFFFF"/>
                </a:solidFill>
                <a:latin typeface="Nunito Sans Black" charset="0"/>
                <a:ea typeface="Nunito Sans Black" charset="0"/>
                <a:cs typeface="Nunito Sans Black" charset="0"/>
              </a:rPr>
              <a:t>more. </a:t>
            </a:r>
            <a:r>
              <a:rPr sz="1350" b="0" i="0">
                <a:solidFill>
                  <a:srgbClr val="FFFFFF"/>
                </a:solidFill>
                <a:latin typeface="Nunito Sans Black" charset="0"/>
                <a:ea typeface="Nunito Sans Black" charset="0"/>
                <a:cs typeface="Nunito Sans Black" charset="0"/>
              </a:rPr>
              <a:t>Share </a:t>
            </a:r>
            <a:r>
              <a:rPr sz="1350" b="0" i="0" spc="0">
                <a:solidFill>
                  <a:srgbClr val="FFFFFF"/>
                </a:solidFill>
                <a:latin typeface="Nunito Sans Black" charset="0"/>
                <a:ea typeface="Nunito Sans Black" charset="0"/>
                <a:cs typeface="Nunito Sans Black" charset="0"/>
              </a:rPr>
              <a:t>more. </a:t>
            </a:r>
            <a:r>
              <a:rPr sz="1350" b="0" i="0" spc="-34">
                <a:solidFill>
                  <a:srgbClr val="FFFFFF"/>
                </a:solidFill>
                <a:latin typeface="Nunito Sans Black" charset="0"/>
                <a:ea typeface="Nunito Sans Black" charset="0"/>
                <a:cs typeface="Nunito Sans Black" charset="0"/>
              </a:rPr>
              <a:t>Be</a:t>
            </a:r>
            <a:r>
              <a:rPr sz="1350" b="0" i="0" spc="-11">
                <a:solidFill>
                  <a:srgbClr val="FFFFFF"/>
                </a:solidFill>
                <a:latin typeface="Nunito Sans Black" charset="0"/>
                <a:ea typeface="Nunito Sans Black" charset="0"/>
                <a:cs typeface="Nunito Sans Black" charset="0"/>
              </a:rPr>
              <a:t> </a:t>
            </a:r>
            <a:r>
              <a:rPr sz="1350" b="0" i="0" spc="0">
                <a:solidFill>
                  <a:srgbClr val="FFFFFF"/>
                </a:solidFill>
                <a:latin typeface="Nunito Sans Black" charset="0"/>
                <a:ea typeface="Nunito Sans Black" charset="0"/>
                <a:cs typeface="Nunito Sans Black" charset="0"/>
              </a:rPr>
              <a:t>more.</a:t>
            </a:r>
            <a:endParaRPr sz="1350" b="0" i="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9BB5AD81-A976-78AA-1051-5CE08CD04A6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5C805E4-FBC4-0EC1-D036-D087D2BE304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44796A5-F04B-4F70-714B-4275F4CCEA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64D45A3-3F93-6961-3A52-3D720ADDFFA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67F87-DE4C-D1AC-E63F-D53C00F563A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1A6DA6A-99CA-AE26-5FC2-5776AC00B08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525AB8C-7DEE-0A96-85A1-75CFF306C33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8CB601C-4CE6-A8BE-4171-0FD0DA657DC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401151E-31CB-F281-2115-3748A95447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A02CD5D-ECB0-6FCD-7BF9-16E00A8D367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0DDE408D-6861-FE91-0539-9B0DFF06E9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98339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a:t>Click to insert image</a:t>
            </a:r>
          </a:p>
          <a:p>
            <a:r>
              <a:rPr lang="en-GB"/>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a:p>
        </p:txBody>
      </p:sp>
      <p:sp>
        <p:nvSpPr>
          <p:cNvPr id="20" name="object 17"/>
          <p:cNvSpPr txBox="1"/>
          <p:nvPr/>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a:solidFill>
                  <a:schemeClr val="tx1"/>
                </a:solidFill>
                <a:latin typeface="Nunito Sans Black" charset="0"/>
                <a:ea typeface="Nunito Sans Black" charset="0"/>
                <a:cs typeface="Nunito Sans Black" charset="0"/>
              </a:rPr>
              <a:t>Do </a:t>
            </a:r>
            <a:r>
              <a:rPr sz="1350" b="0" i="0" spc="0">
                <a:solidFill>
                  <a:schemeClr val="tx1"/>
                </a:solidFill>
                <a:latin typeface="Nunito Sans Black" charset="0"/>
                <a:ea typeface="Nunito Sans Black" charset="0"/>
                <a:cs typeface="Nunito Sans Black" charset="0"/>
              </a:rPr>
              <a:t>more. </a:t>
            </a:r>
            <a:r>
              <a:rPr sz="1350" b="0" i="0">
                <a:solidFill>
                  <a:schemeClr val="tx1"/>
                </a:solidFill>
                <a:latin typeface="Nunito Sans Black" charset="0"/>
                <a:ea typeface="Nunito Sans Black" charset="0"/>
                <a:cs typeface="Nunito Sans Black" charset="0"/>
              </a:rPr>
              <a:t>Share </a:t>
            </a:r>
            <a:r>
              <a:rPr sz="1350" b="0" i="0" spc="0">
                <a:solidFill>
                  <a:schemeClr val="tx1"/>
                </a:solidFill>
                <a:latin typeface="Nunito Sans Black" charset="0"/>
                <a:ea typeface="Nunito Sans Black" charset="0"/>
                <a:cs typeface="Nunito Sans Black" charset="0"/>
              </a:rPr>
              <a:t>more. </a:t>
            </a:r>
            <a:r>
              <a:rPr sz="1350" b="0" i="0" spc="-34">
                <a:solidFill>
                  <a:schemeClr val="tx1"/>
                </a:solidFill>
                <a:latin typeface="Nunito Sans Black" charset="0"/>
                <a:ea typeface="Nunito Sans Black" charset="0"/>
                <a:cs typeface="Nunito Sans Black" charset="0"/>
              </a:rPr>
              <a:t>Be</a:t>
            </a:r>
            <a:r>
              <a:rPr sz="1350" b="0" i="0" spc="-11">
                <a:solidFill>
                  <a:schemeClr val="tx1"/>
                </a:solidFill>
                <a:latin typeface="Nunito Sans Black" charset="0"/>
                <a:ea typeface="Nunito Sans Black" charset="0"/>
                <a:cs typeface="Nunito Sans Black" charset="0"/>
              </a:rPr>
              <a:t> </a:t>
            </a:r>
            <a:r>
              <a:rPr sz="1350" b="0" i="0" spc="0">
                <a:solidFill>
                  <a:schemeClr val="tx1"/>
                </a:solidFill>
                <a:latin typeface="Nunito Sans Black" charset="0"/>
                <a:ea typeface="Nunito Sans Black" charset="0"/>
                <a:cs typeface="Nunito Sans Black" charset="0"/>
              </a:rPr>
              <a:t>more.</a:t>
            </a:r>
            <a:endParaRPr sz="1350" b="0" i="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741496C8-4FA6-4C05-21B9-0D21D4C52C0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C8D22D9-3F5E-9DC6-CCB9-EBD66E536B5B}"/>
              </a:ext>
            </a:extLst>
          </p:cNvPr>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a:solidFill>
                  <a:schemeClr val="bg1"/>
                </a:solidFill>
                <a:latin typeface="Nunito Sans Black" charset="0"/>
                <a:ea typeface="Nunito Sans Black" charset="0"/>
                <a:cs typeface="Nunito Sans Black" charset="0"/>
              </a:rPr>
              <a:t>Do </a:t>
            </a:r>
            <a:r>
              <a:rPr sz="1350" b="0" i="0" spc="0">
                <a:solidFill>
                  <a:schemeClr val="bg1"/>
                </a:solidFill>
                <a:latin typeface="Nunito Sans Black" charset="0"/>
                <a:ea typeface="Nunito Sans Black" charset="0"/>
                <a:cs typeface="Nunito Sans Black" charset="0"/>
              </a:rPr>
              <a:t>more. </a:t>
            </a:r>
            <a:r>
              <a:rPr sz="1350" b="0" i="0">
                <a:solidFill>
                  <a:schemeClr val="bg1"/>
                </a:solidFill>
                <a:latin typeface="Nunito Sans Black" charset="0"/>
                <a:ea typeface="Nunito Sans Black" charset="0"/>
                <a:cs typeface="Nunito Sans Black" charset="0"/>
              </a:rPr>
              <a:t>Share </a:t>
            </a:r>
            <a:r>
              <a:rPr sz="1350" b="0" i="0" spc="0">
                <a:solidFill>
                  <a:schemeClr val="bg1"/>
                </a:solidFill>
                <a:latin typeface="Nunito Sans Black" charset="0"/>
                <a:ea typeface="Nunito Sans Black" charset="0"/>
                <a:cs typeface="Nunito Sans Black" charset="0"/>
              </a:rPr>
              <a:t>more. </a:t>
            </a:r>
            <a:r>
              <a:rPr sz="1350" b="0" i="0" spc="-34">
                <a:solidFill>
                  <a:schemeClr val="bg1"/>
                </a:solidFill>
                <a:latin typeface="Nunito Sans Black" charset="0"/>
                <a:ea typeface="Nunito Sans Black" charset="0"/>
                <a:cs typeface="Nunito Sans Black" charset="0"/>
              </a:rPr>
              <a:t>Be</a:t>
            </a:r>
            <a:r>
              <a:rPr sz="1350" b="0" i="0" spc="-11">
                <a:solidFill>
                  <a:schemeClr val="bg1"/>
                </a:solidFill>
                <a:latin typeface="Nunito Sans Black" charset="0"/>
                <a:ea typeface="Nunito Sans Black" charset="0"/>
                <a:cs typeface="Nunito Sans Black" charset="0"/>
              </a:rPr>
              <a:t> </a:t>
            </a:r>
            <a:r>
              <a:rPr sz="1350" b="0" i="0" spc="0">
                <a:solidFill>
                  <a:schemeClr val="bg1"/>
                </a:solidFill>
                <a:latin typeface="Nunito Sans Black" charset="0"/>
                <a:ea typeface="Nunito Sans Black" charset="0"/>
                <a:cs typeface="Nunito Sans Black" charset="0"/>
              </a:rPr>
              <a:t>more.</a:t>
            </a:r>
            <a:endParaRPr sz="1350" b="0" i="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590440EA-923B-46AD-BC51-C5607EDE06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3E89C1F-F52E-89F2-FCDA-7E662C20FB8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DCD33DA-E5BB-B1CE-7887-7A30795FF66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F20A1D0-E818-6D89-FA1C-9C0BF177FB1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8317D3F-0BA9-D436-05C7-C828A77781B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FC4273-9A1A-9562-E323-129AF7CCFAB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583A7E6-EC94-8D08-CBE7-12FD3A93FA6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826875E-98C8-5438-F85A-5E82DDD8A62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F95D024-62F4-4CC4-C827-5E51DD351B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265C00E-1988-5DC0-29D0-EB0CDB7B448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2C9F7DF-54A9-BCED-0F46-793BAD77FE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27979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a:p>
        </p:txBody>
      </p:sp>
      <p:sp>
        <p:nvSpPr>
          <p:cNvPr id="20" name="object 17"/>
          <p:cNvSpPr txBox="1"/>
          <p:nvPr/>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a:solidFill>
                  <a:schemeClr val="tx1"/>
                </a:solidFill>
                <a:latin typeface="Nunito Sans Black" charset="0"/>
                <a:ea typeface="Nunito Sans Black" charset="0"/>
                <a:cs typeface="Nunito Sans Black" charset="0"/>
              </a:rPr>
              <a:t>Do </a:t>
            </a:r>
            <a:r>
              <a:rPr sz="1350" b="0" i="0" spc="0">
                <a:solidFill>
                  <a:schemeClr val="tx1"/>
                </a:solidFill>
                <a:latin typeface="Nunito Sans Black" charset="0"/>
                <a:ea typeface="Nunito Sans Black" charset="0"/>
                <a:cs typeface="Nunito Sans Black" charset="0"/>
              </a:rPr>
              <a:t>more. </a:t>
            </a:r>
            <a:r>
              <a:rPr sz="1350" b="0" i="0">
                <a:solidFill>
                  <a:schemeClr val="tx1"/>
                </a:solidFill>
                <a:latin typeface="Nunito Sans Black" charset="0"/>
                <a:ea typeface="Nunito Sans Black" charset="0"/>
                <a:cs typeface="Nunito Sans Black" charset="0"/>
              </a:rPr>
              <a:t>Share </a:t>
            </a:r>
            <a:r>
              <a:rPr sz="1350" b="0" i="0" spc="0">
                <a:solidFill>
                  <a:schemeClr val="tx1"/>
                </a:solidFill>
                <a:latin typeface="Nunito Sans Black" charset="0"/>
                <a:ea typeface="Nunito Sans Black" charset="0"/>
                <a:cs typeface="Nunito Sans Black" charset="0"/>
              </a:rPr>
              <a:t>more. </a:t>
            </a:r>
            <a:r>
              <a:rPr sz="1350" b="0" i="0" spc="-34">
                <a:solidFill>
                  <a:schemeClr val="tx1"/>
                </a:solidFill>
                <a:latin typeface="Nunito Sans Black" charset="0"/>
                <a:ea typeface="Nunito Sans Black" charset="0"/>
                <a:cs typeface="Nunito Sans Black" charset="0"/>
              </a:rPr>
              <a:t>Be</a:t>
            </a:r>
            <a:r>
              <a:rPr sz="1350" b="0" i="0" spc="-11">
                <a:solidFill>
                  <a:schemeClr val="tx1"/>
                </a:solidFill>
                <a:latin typeface="Nunito Sans Black" charset="0"/>
                <a:ea typeface="Nunito Sans Black" charset="0"/>
                <a:cs typeface="Nunito Sans Black" charset="0"/>
              </a:rPr>
              <a:t> </a:t>
            </a:r>
            <a:r>
              <a:rPr sz="1350" b="0" i="0" spc="0">
                <a:solidFill>
                  <a:schemeClr val="tx1"/>
                </a:solidFill>
                <a:latin typeface="Nunito Sans Black" charset="0"/>
                <a:ea typeface="Nunito Sans Black" charset="0"/>
                <a:cs typeface="Nunito Sans Black" charset="0"/>
              </a:rPr>
              <a:t>more.</a:t>
            </a:r>
            <a:endParaRPr sz="1350" b="0" i="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37B536AC-C9A0-D1DD-CD76-F480234A329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86B46AF-FDB4-6F0E-FAD0-DEE0B9996E59}"/>
              </a:ext>
            </a:extLst>
          </p:cNvPr>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a:solidFill>
                  <a:schemeClr val="bg1"/>
                </a:solidFill>
                <a:latin typeface="Nunito Sans Black" charset="0"/>
                <a:ea typeface="Nunito Sans Black" charset="0"/>
                <a:cs typeface="Nunito Sans Black" charset="0"/>
              </a:rPr>
              <a:t>Do </a:t>
            </a:r>
            <a:r>
              <a:rPr sz="1350" b="0" i="0" spc="0">
                <a:solidFill>
                  <a:schemeClr val="bg1"/>
                </a:solidFill>
                <a:latin typeface="Nunito Sans Black" charset="0"/>
                <a:ea typeface="Nunito Sans Black" charset="0"/>
                <a:cs typeface="Nunito Sans Black" charset="0"/>
              </a:rPr>
              <a:t>more. </a:t>
            </a:r>
            <a:r>
              <a:rPr sz="1350" b="0" i="0">
                <a:solidFill>
                  <a:schemeClr val="bg1"/>
                </a:solidFill>
                <a:latin typeface="Nunito Sans Black" charset="0"/>
                <a:ea typeface="Nunito Sans Black" charset="0"/>
                <a:cs typeface="Nunito Sans Black" charset="0"/>
              </a:rPr>
              <a:t>Share </a:t>
            </a:r>
            <a:r>
              <a:rPr sz="1350" b="0" i="0" spc="0">
                <a:solidFill>
                  <a:schemeClr val="bg1"/>
                </a:solidFill>
                <a:latin typeface="Nunito Sans Black" charset="0"/>
                <a:ea typeface="Nunito Sans Black" charset="0"/>
                <a:cs typeface="Nunito Sans Black" charset="0"/>
              </a:rPr>
              <a:t>more. </a:t>
            </a:r>
            <a:r>
              <a:rPr sz="1350" b="0" i="0" spc="-34">
                <a:solidFill>
                  <a:schemeClr val="bg1"/>
                </a:solidFill>
                <a:latin typeface="Nunito Sans Black" charset="0"/>
                <a:ea typeface="Nunito Sans Black" charset="0"/>
                <a:cs typeface="Nunito Sans Black" charset="0"/>
              </a:rPr>
              <a:t>Be</a:t>
            </a:r>
            <a:r>
              <a:rPr sz="1350" b="0" i="0" spc="-11">
                <a:solidFill>
                  <a:schemeClr val="bg1"/>
                </a:solidFill>
                <a:latin typeface="Nunito Sans Black" charset="0"/>
                <a:ea typeface="Nunito Sans Black" charset="0"/>
                <a:cs typeface="Nunito Sans Black" charset="0"/>
              </a:rPr>
              <a:t> </a:t>
            </a:r>
            <a:r>
              <a:rPr sz="1350" b="0" i="0" spc="0">
                <a:solidFill>
                  <a:schemeClr val="bg1"/>
                </a:solidFill>
                <a:latin typeface="Nunito Sans Black" charset="0"/>
                <a:ea typeface="Nunito Sans Black" charset="0"/>
                <a:cs typeface="Nunito Sans Black" charset="0"/>
              </a:rPr>
              <a:t>more.</a:t>
            </a:r>
            <a:endParaRPr sz="1350" b="0" i="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BEE38FCC-3447-02EB-A086-CF2D41F8B32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F769C4A-C623-BF09-AF42-0E86676BC0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315680F-7BF7-CA1B-3272-D9F0A4342C4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E473646-2158-841E-2910-54BE492DDB6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B2B66F9-DB86-3012-64EE-5E763E01692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BA6A07C-CED9-0118-1918-AACA242B6B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8A9C638-33DB-FEFF-7381-83182C9EFB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EE064B-C5D2-88B7-07BE-FD752BB3EB6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12F8F02-E21A-707A-E274-371667F559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31D865E-ACF6-534A-451F-32302847D95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259E2DEF-05DF-FBAE-2AA4-213820FBAA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30732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B7CD01B6-6FE3-13E1-02D0-3CEB578EB5C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CAACBE5-65E0-7A4C-EDB6-6BB3A2482D8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0F2D27C-5334-6A82-CF5E-C46C4ADF333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5FFE64A-55B4-60DF-3342-EBE516B1526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83276D1-A869-FD66-E356-9B30A7DDD66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F8B2B5-9285-ABBE-A8D3-023FCDD1C73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8327BD6-B710-E0A5-32E4-A35DBF284F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3217FBD-C8E7-E8C5-AB4E-15E48A23EBD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539CF40-8A99-0BF4-B202-BF111A70B7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294250B-5F60-9119-65E2-23C7DD65A0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2C82A32-FC3E-601A-8CD5-158FCCDCC67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18F93CB-AD51-C606-51F5-F4DF450495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06226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EA5DFD6A-68CE-DF5D-E4FD-6BCD2E3F117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39771B4-10EE-1E41-409D-F5676150149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C6D53-0CAE-99A7-7EA3-9F4F39BDA9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4830AE3-831F-33B0-008E-DC2805B6B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4B12D3C-08B1-F3FD-B0CB-D5BB2B7D30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EDCF5D3-3C2F-2340-D5E4-35C768DFE27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ACC089F-5627-4984-4B49-46C4933ABA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B8CDF91-00BF-5AC8-B93C-58D8B58F564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86F308-2B23-E237-849B-7E668A7E405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56D6857-EB6A-5E1E-C306-D9894C46C5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66A6D63E-B3B7-2438-E8DA-06A9E9E371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F91D1CBB-DDC9-5825-1D8C-3C86318B0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5185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a:t>Insert name here</a:t>
            </a: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BF19730-3089-7BD4-EC85-679A2C1AFF4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AB9ED4B-A2B2-8E57-BF98-C5921E7EA6A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0660842-0F53-51F4-B8AC-4706A4969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66EA7FA-A629-516B-2AD8-2B2C9C912D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FFC5C51-8EDE-CDB3-7617-2BCEB2170C3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4D40AE7-C53E-933D-BC07-4DE44BC2BB7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A7D4578-A9E3-9072-C8A0-F66DD73F9C7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9E407E-2784-E0C9-4BE8-2A669A08AB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B40C08A-9B4F-7D15-7B72-40E3E7ED48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E56FAE3-F791-4918-50DD-84E37911E0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4162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05539428-4A69-423C-B2CA-161A41BAEE1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2B36D5A-0E1E-9A98-B88A-14169B8EEA5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1B4674E-B0B4-71A7-86BB-8F5234CC020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4DF9F3-6143-7742-5C16-D1D77A801AC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DCC9753-2620-D73B-77F3-A67E068C5A5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F76834B-89E8-C093-641D-1826C0A217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99BC9D-E530-7150-1298-5C27F4AF7B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645310E-9E2F-65C6-769A-BE1531E412C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4F4E787-3C79-E425-83DE-BED76587C6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D7AE180-FCB5-A476-7555-C28195FDB08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1A0940A-4971-FAB3-E98F-99DF6633C71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DC28E3B1-5F2E-8DEA-BF51-8FB4CD037C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35767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41D06F9B-F865-2527-9023-249192A3A50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B7FB098-D3F1-58CE-346F-27A38D23558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8779989-D03F-D7CC-D890-F9D9D158E9F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0DC762C-37D6-F555-F876-7AB46B0B9AF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401FE75-C385-39D7-430E-9885A1A524C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32540F8-D917-50F6-D85B-78F28E1A74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052402D-14C6-D1F7-462E-2E8C45BEB8E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83110F4-8876-4ADD-361A-2107C6E9C2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D47642B-7E38-7095-6C39-5575698644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670EC1B-58E3-1F71-A268-C88079735C8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9E07787-BA6E-B765-BD57-B91CE4E1A70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74D787B7-251C-19AF-F528-F0594D0B10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85106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C440E6F-B59B-E4EA-AD87-FC32338AA91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A74223EC-06A0-5CA9-302F-4AE8F8BC39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DAF0E58E-57D4-3BB4-30C4-27A9CF6305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CC6FD521-515D-3D63-F5C4-A2AE6D3AF53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F9D8C406-1EA4-A0FE-809B-799E590AFD7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CEB18145-C85D-4A53-A317-626573A0B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ED2D491D-DCA3-2B53-A48F-70BD2BA00A7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94C28F51-EAB0-62DB-87B4-DF59639D950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4406D52F-D05C-72DE-BC13-2ADF248C24E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DA98A3A4-BB0F-5668-091B-CFDC2CB6343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a:extLst>
              <a:ext uri="{FF2B5EF4-FFF2-40B4-BE49-F238E27FC236}">
                <a16:creationId xmlns:a16="http://schemas.microsoft.com/office/drawing/2014/main" id="{7F388974-F5BC-85E1-F5F6-D2270D7BDCCF}"/>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820341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Set the bullets</a:t>
            </a:r>
          </a:p>
        </p:txBody>
      </p:sp>
      <p:sp>
        <p:nvSpPr>
          <p:cNvPr id="7" name="Rectangle 6">
            <a:extLst>
              <a:ext uri="{FF2B5EF4-FFF2-40B4-BE49-F238E27FC236}">
                <a16:creationId xmlns:a16="http://schemas.microsoft.com/office/drawing/2014/main" id="{4C4D8074-9DA4-8B54-2710-6D930BECC99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1231-8FC7-A2BB-398E-5ECA94FF1D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BD69C1E-A45E-210D-4E8C-7682F56A3D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E00AEEA-CEC0-E2CE-0B1D-4BC82CB6C53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CBFBC7-56FA-9C47-3AA3-A67ABD03DEA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5C97C2E-E709-7D32-E2AD-B8C6DC1AEF4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A4450C-AA7F-A8CA-FCD7-EDA739C5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328B906-4C5C-360D-ADB7-2B6AF6E3588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6359B4E-2FC2-34F2-F860-FF82F9A0A4D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822BCE9-A34F-0F3C-60EB-4452805B10A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5A6F4A8-2717-8539-330F-80F608A4936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C3F29D92-F3B9-28AD-AEE8-932B16195510}"/>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62051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9661C454-DBDE-1788-BCCE-F089A849EE8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8D9BF7-02F3-612F-4572-73ADE5E16BB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2106C8A-0055-D06C-83A5-4B41658320A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243476E8-C98B-C414-FE3C-525FC54CE2B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8128CA-546B-FA9E-1F22-8DDEABCB46A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27D099C-9A7D-70F3-9837-453281061C6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316E977-6A06-9999-7FAC-93F173B520F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C5F5A6-670E-8D92-0DB6-7FEA6879D3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7ADE79C-832A-3448-9B07-16C418DF4DD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33D03D7-9936-B7B0-99E5-C701D67601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38041A5-FA47-7765-EDEB-31AA291E2F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B7FC0463-A205-4585-3663-684CD9E753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638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1EA22FEA-CD6A-91B3-E4D0-10D659E416F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54C0C1-8169-D25D-7C69-BBCBA189F41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AA2A8A-28FC-E521-1486-843D8EE52A6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CFFFB57-753D-CCE3-AC77-B4E223DC48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5595480-646A-F17C-7EEA-730CD3F22F1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A9CC83A-608C-03F3-C232-52CF84C89F9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400D39A-B4E0-9F64-5F7C-76DDE3AC95E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56153-807D-2005-B303-CA97BE52483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10137E1-1DB0-C723-4034-1ABAE0BC121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4CCF010-F37B-9F1A-7712-17656A9610A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93731991-6B0C-FC88-9631-7516E01531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097029F9-B593-0D03-1810-32634F1E0C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82607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7C9B9230-9466-25E6-445B-A79B7403506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7C95-CA35-D79F-5358-A89381BFED2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E0DDB9-1362-A670-AC24-D4651253603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30BBEBC-1C22-2955-82DD-0C2CE197D61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5CCFA2-6DC1-DB93-EFCB-9518011E7E8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B07D80D-1458-DDFF-1AA6-1BCBFE539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65B2470-42D4-5A09-AC8A-F1C5DD6FBC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F33624B-51A3-4576-A2D6-B41BBF06E3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C02EF21-9DFE-DB03-61CA-F08890726F1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ECA5D52-AC3F-4060-6378-9C470FF7DB8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45B639-25C7-887F-0797-83520A39B79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60D7A8B3-04C9-EA0E-03BF-9E3949E6C7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273972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832253A4-7D42-3C73-F154-9E54E6D588C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15D38AA-DE7E-F4DB-210F-96DDD23EA8A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41D3318-81EC-D97D-07B0-0E2850EC6CA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44443E8-DEC7-9412-E313-3806F34470E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8223D1A-10FE-012E-4605-06C887F50BC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594111-A57D-E5C2-63C8-239C49E30F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F332258-0AE0-EBE0-B278-A456E0DD9DE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2F4A780-A67B-3C81-AD5F-1F32D2EE7BA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29F8A0E-E302-B55A-B941-52390432DC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1B05924-3E22-8B7B-CAA7-9E3EE70C3B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C5E0D70-2968-F806-C5A1-B0BB6786BF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FCEE80E-A40C-34F5-D46B-F824637EA2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2568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89F7CE78-5AD0-3C8A-13ED-5742948DED4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D524BD0-D148-854E-B5F9-990F76C1E97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74A6DA-255F-5984-E00D-946DADD9C8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0F3E9C8-53E9-437F-A924-9B07BF4864E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7F51C95-58F4-1BB4-7F92-A3FBA3FF4F5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963C4C5-E2D8-9C5E-01D8-E7CB4562CA7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917E040-26E3-43B1-1426-C53E0E6AA36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1AC9222-3024-B424-F5DE-6168AC9B593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3F9E361-4285-7E98-83BF-883FA87D73A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E2DD72E-CA5B-73CC-885F-E0CA742E763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B3CA047-2882-2776-AAFC-6C4B282F72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2090ED8F-D9A4-062E-1D21-98EC5DA49D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24003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60BD1A5D-A5FF-1018-10AE-B0299ECED9A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CE71A50-043A-EB79-38AB-681BC5D8C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7AD8277-3CB4-4DB2-D686-F8A4402B36F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DC4B109-EC4E-0165-D512-285EBFE6DFA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510A427-D306-9923-DEB7-B1944A6EFB2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56ACB69-A754-905F-F8B7-76E5509F393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BED3480-46A7-7C05-2218-82E8BDF0C0B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014C6A6-3940-D3E7-EAB4-D241DB30990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7E46073-2B46-35AC-0808-6E49B648AA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F8A4923-FA7D-7201-D77D-46F14E1B13F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8F53BFB-6830-980C-F958-BA9C5D9761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FDBE751C-4174-125B-AB6A-917231A128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3613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54" name="Picture 53" descr="A black background with white text&#10;&#10;AI-generated content may be incorrect.">
            <a:extLst>
              <a:ext uri="{FF2B5EF4-FFF2-40B4-BE49-F238E27FC236}">
                <a16:creationId xmlns:a16="http://schemas.microsoft.com/office/drawing/2014/main" id="{144C60B2-BF73-A12E-9677-64DEDF46F7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9" name="object 2"/>
          <p:cNvSpPr txBox="1"/>
          <p:nvPr/>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a:solidFill>
                  <a:srgbClr val="FFFFFF"/>
                </a:solidFill>
                <a:latin typeface="Nunito Sans Black" pitchFamily="2" charset="77"/>
                <a:ea typeface="Nunito Sans Black" charset="0"/>
                <a:cs typeface="Nunito Sans Black" charset="0"/>
              </a:rPr>
              <a:t>Thank</a:t>
            </a:r>
            <a:r>
              <a:rPr sz="4050" b="0" i="0" spc="-30">
                <a:solidFill>
                  <a:srgbClr val="FFFFFF"/>
                </a:solidFill>
                <a:latin typeface="Nunito Sans Black" pitchFamily="2" charset="77"/>
                <a:ea typeface="Nunito Sans Black" charset="0"/>
                <a:cs typeface="Nunito Sans Black" charset="0"/>
              </a:rPr>
              <a:t> </a:t>
            </a:r>
            <a:r>
              <a:rPr sz="4050" b="0" i="0" spc="-98">
                <a:solidFill>
                  <a:srgbClr val="FFFFFF"/>
                </a:solidFill>
                <a:latin typeface="Nunito Sans Black" pitchFamily="2" charset="77"/>
                <a:ea typeface="Nunito Sans Black" charset="0"/>
                <a:cs typeface="Nunito Sans Black" charset="0"/>
              </a:rPr>
              <a:t>you</a:t>
            </a:r>
            <a:endParaRPr sz="4050" b="0" i="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2">
            <a:extLst>
              <a:ext uri="{FF2B5EF4-FFF2-40B4-BE49-F238E27FC236}">
                <a16:creationId xmlns:a16="http://schemas.microsoft.com/office/drawing/2014/main" id="{7A0DC8C0-91F7-9FF0-F794-6035AE0C0421}"/>
              </a:ext>
            </a:extLst>
          </p:cNvPr>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a:solidFill>
                  <a:srgbClr val="FFFFFF"/>
                </a:solidFill>
                <a:latin typeface="Nunito Sans Black" pitchFamily="2" charset="77"/>
                <a:ea typeface="Nunito Sans Black" charset="0"/>
                <a:cs typeface="Nunito Sans Black" charset="0"/>
              </a:rPr>
              <a:t>Thank</a:t>
            </a:r>
            <a:r>
              <a:rPr sz="4050" b="0" i="0" spc="-30">
                <a:solidFill>
                  <a:srgbClr val="FFFFFF"/>
                </a:solidFill>
                <a:latin typeface="Nunito Sans Black" pitchFamily="2" charset="77"/>
                <a:ea typeface="Nunito Sans Black" charset="0"/>
                <a:cs typeface="Nunito Sans Black" charset="0"/>
              </a:rPr>
              <a:t> </a:t>
            </a:r>
            <a:r>
              <a:rPr sz="4050" b="0" i="0" spc="-98">
                <a:solidFill>
                  <a:srgbClr val="FFFFFF"/>
                </a:solidFill>
                <a:latin typeface="Nunito Sans Black" pitchFamily="2" charset="77"/>
                <a:ea typeface="Nunito Sans Black" charset="0"/>
                <a:cs typeface="Nunito Sans Black" charset="0"/>
              </a:rPr>
              <a:t>you</a:t>
            </a:r>
            <a:endParaRPr sz="4050" b="0" i="0">
              <a:latin typeface="Nunito Sans Black" pitchFamily="2" charset="77"/>
              <a:ea typeface="Nunito Sans Black" charset="0"/>
              <a:cs typeface="Nunito Sans Black" charset="0"/>
            </a:endParaRPr>
          </a:p>
        </p:txBody>
      </p:sp>
      <p:sp>
        <p:nvSpPr>
          <p:cNvPr id="43" name="Rectangle 42">
            <a:extLst>
              <a:ext uri="{FF2B5EF4-FFF2-40B4-BE49-F238E27FC236}">
                <a16:creationId xmlns:a16="http://schemas.microsoft.com/office/drawing/2014/main" id="{E63F7737-8D89-082D-E6F9-05B4A9E1E8C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EB0A874-13CC-5A65-D1E9-63A57EBFA3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6FE1792-93E3-1468-EA09-2FE3C01E73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F29F19B3-419E-CA26-B789-F78B76CE309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5495C764-DEE9-4C5B-4C52-D5D03BA205B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1882CFD0-F030-C979-53F5-188FE4274D7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D3D740CC-914A-AC21-0DFD-DE3AE95B0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9397AE1C-BCC0-45B8-FBAA-EB3BF82BE66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7014C57B-93F1-1124-1601-846392DB057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84F9EFAF-2993-C47E-CA83-DBA473FE604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8023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DC363364-9955-C57A-DD6C-743988DEE2E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3CB14D-A887-A31F-1849-52AA1D7CFA6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D32D8E-C514-B6D6-460A-F713B032D79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0F702F5-30F7-48AE-0581-6B9F609CC7D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48CE202-9AFD-A6AF-A6F1-AE470CCDF3B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35E668D-DFAD-F619-48A6-74B07BED4B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43D31AE-9B3C-6AE1-C124-700B088B02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868D0D2-581C-494B-FC5B-B9B8DC0869A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AB71FD5-832D-6F0E-BF21-A1C4BEA280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85ED99C-3833-4249-067F-BBE8443058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FF9BE85-F65D-A146-DC75-AD39DA3B4A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6FE9B67F-D640-BB1E-CF65-410CB4BA74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228061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F38B3F3E-DB10-A14F-A7F1-D435A40A21D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8F2201A-1CAD-B19A-C46E-B4AEB877F4C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E596C2E-BF20-7F39-08F4-AB77E0F8010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AEBD7D6-03E6-D908-2F4F-891C6744825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E09DDC-1449-4189-CA48-C36F01F548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A24BD5-AB97-0015-3E77-73A798CE932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75212F5-ED97-2994-2AAA-0D22C9A9BA0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4339138-EB29-D500-2522-2E64732786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F5893C0-9590-E0A0-046F-AC5BA3722E7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391CEB0-A86C-65AD-06DF-F4CAB09416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5FEA777-611B-E1D4-0F22-3811BA59A7B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97DF483-A097-3F67-45D9-D235B0AF7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643792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78B8E81-A744-57D8-50C1-F103064B21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D08AC-13E0-0715-F3E2-0D625EAE9EC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DEA755F-4636-618C-CDDF-4118274A4F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146D83C-C6B6-9CAE-1F1F-27DE568FE47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C2D10A2-9200-D54D-395D-B2EBBEA724F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0727ECE-ACBA-BAA1-4537-FDE3741AA51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E30311A-95A6-A2CF-454E-5566AB9F027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E609E78-C927-438D-CECF-F6857D7236C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20A719-4C6D-2C56-1632-D28591541C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FCE7255-0AAE-8125-872D-00C18757DA4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4DF5827D-4FEF-77CE-E47E-6740A0B58D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791929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B9835F71-11BF-D2FB-C5C3-0AACE4FDD1D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618D510-03AA-2B18-6EA2-45A1F7B80AF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9A273B3-9AB5-E8A5-E6A8-FE84DE44C91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A28529A-AF93-408E-38A0-95921E14CB2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D31FD67-B705-84BD-A103-90D4723767D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34E9D2A-ACB0-468F-16B3-DA4DA8F753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A287E22-DB05-ED5E-1B86-F08A8B03C13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9C5ECF9-EF45-F4C5-EEC9-9A741B85B1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12A123-9959-B314-3457-230AB87AD3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658B639-6F0C-E518-6CF0-3B5EA476657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1C2F106-BA5E-31BB-5E76-3FE6F08B931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56230399-F2D6-7A5B-0BED-B97E0826D5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4840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1331D118-8C3C-3754-074D-F061F5EC8C3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A279A4D-BC5D-5305-8595-A623CA065FF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25AC28C-F19F-DE2A-9A40-CE4950BA9D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F074B71-53AA-2287-9CE2-B6F3478FB14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B59D9A2-41A3-B317-81EA-DD918DE7C39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A672AFB-6B6E-6783-907D-21737415B2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FFDC484-40E7-059B-026D-44EE5319E86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C04B67D-1703-F7B4-33CB-B6EF47F75A0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218B8DB8-3BC0-E645-595D-E1A8DE229CE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B799005-2631-2ED5-54AE-A6D37E5BCD5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5CE4852-7BBF-79CA-91A8-D5CF2DDA1CD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3FE32E2B-0D3F-38FD-63EC-63410B777A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860012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D634B1FE-9DE1-D965-BF76-F2BC6DE9AC8D}"/>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042BFE-25E3-320B-1CEF-C8EF041E105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E6177-38F9-5584-EF9B-16F2335D2C3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3888A1-6B5E-C28E-48EA-9859DB2A35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AD8E19D-38FA-D8FD-6664-7EC814599D5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DA974B4-73D3-3FDE-4CFE-E3E3ED8FBC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990F60F-2410-1957-98E1-3E7C3819F0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C0ADE3E-C04C-06A9-9043-665BBF29C0C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CFA744E-EE99-4E99-7955-07EDCE7153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6FC198D-9117-D359-15A8-89BA4A47A8F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266931A8-8959-D060-6F53-9734A15583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2081F4C3-C2D3-7835-220C-46ECE207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55061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D3F11E31-F363-7B02-3D9A-51311438071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7C7E2F3-E36D-F781-1819-3A6BF6678E4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D215D86-DDEA-530E-070C-A1C3DE1417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F2B46B0-BC04-4C0F-8ED4-E576910E6D2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4C24AC-3C12-5ED0-EF20-79034FAAB4F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0F060AC-A8A9-897C-36CD-4DBD65D6575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59FED7D-59B7-DF6F-EEB6-9E504FC330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5537CD4-1F68-0947-C8D1-D6F9D70F8BF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3343805-CCB5-6220-24DC-F23D0F7DD8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6D016A9-DE33-15BB-7FBD-9139D0297F4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B7835D5-C49A-ADA8-FEA1-5E86DDFBAFD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C914F453-45EE-70D1-71A9-9BF2EFF477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95285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3405DCCB-873F-AAB6-F718-20F1DC34560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8C6CE54-54B3-EE55-A641-10CA09BCE3D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602B3D5-C43A-B887-890A-565FA3DCC4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0DFEDA9-3EEE-1FC4-3303-4B1F48327B7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04412F-4249-411E-D41B-2078998418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9473253-116E-690F-64D8-D33A3357E3B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F9FB68-8DB5-6D2C-51C7-9791545AF1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C61F154-1F14-468C-BCFC-DC1D1A90DC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DFC142-A42C-FC4D-6269-3294661C949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7092B01-AD73-20B0-657B-FE3F9D4F191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1DA4EF9-1714-9363-8F04-F033C2CED5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6DB55558-FA6A-3C06-261E-A5FDDB5D7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09156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0FE7BF39-F788-11FD-7023-AD44FF7BC93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BDF9B7D-2B17-7557-D8C7-77102E14FA1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A59AAB3-963B-C930-92A6-DD0F1D72DA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2EF1F67-561C-92DD-3464-9E3C9A7A516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9934E25-DF71-59BE-AA26-C546CF14F9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974A9DF-0BF3-F4D8-9B91-9624A26C472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C34B06A-BEBD-028B-A761-88042A3212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9F1EF5B-2BAB-CBB7-D008-10D80B8E83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781AFC7-43D8-D805-2171-76DB78A22BD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20A5E9B-62D7-58C3-3B0F-375B6BCB73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B09A28E-2467-018F-7DB1-CC9719A300F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FEA01B98-24AE-8042-7CA9-AF84E40629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3170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7F163722-80A6-29B0-BD1C-BBF5B84ADBD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C3B53D-3A47-EBF3-3DE3-399366CBB8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2865B14-EAF0-3EF1-C34E-E18E04D5E92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FC97041-05C5-8952-3E15-A663F7E1EDA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8A6E32E-36FC-9C47-12F7-864F37D237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0FB704-BF72-7D91-2735-B5AAECE0337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1E71E97-B520-803A-AE10-ABFD1394480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41E4219-9DEA-3D27-6D2C-BA212457047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D3274E1-8632-1D48-51FE-2DB74409C82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3A83656-631A-2D4B-6CB2-CB2B05E18CB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36B7FA5-7C81-E30C-2AE3-20334C49D1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75DAD71A-D14A-2E55-1F91-153E47C8EB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91647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pic>
        <p:nvPicPr>
          <p:cNvPr id="26" name="Picture 25"/>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4C517ED-ADFF-6A4C-4989-0E910FECF0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31" name="Rectangle 30">
            <a:extLst>
              <a:ext uri="{FF2B5EF4-FFF2-40B4-BE49-F238E27FC236}">
                <a16:creationId xmlns:a16="http://schemas.microsoft.com/office/drawing/2014/main" id="{DB000A8E-AB47-ADEB-E25B-DC554C4BA34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6C13626-E22A-89B9-D95E-26534C42ED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4F3F907-9F6A-01DB-E799-D692002B52E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9AFE52C9-99CB-9D54-A32B-3CDA0C71BA2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57A0B50-3004-A714-F291-72088FE11F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1CCF87-1884-7861-18A2-11BCD6363B2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4C03AA7-4083-E409-7334-4A70F8F487C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F3E0B582-7E2C-DC04-750C-C92FD616614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A31EB2B-16DA-72A8-E26B-0E5C088915A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6C5C9B87-2963-CE11-D381-B92C1142258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Picture 53" descr="A black background with white text&#10;&#10;AI-generated content may be incorrect.">
            <a:extLst>
              <a:ext uri="{FF2B5EF4-FFF2-40B4-BE49-F238E27FC236}">
                <a16:creationId xmlns:a16="http://schemas.microsoft.com/office/drawing/2014/main" id="{115F26C2-C75D-38C7-B436-E2B0BD4588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1847137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7614F0C2-7A96-33EE-5833-BD28FBF4FFED}"/>
              </a:ext>
            </a:extLst>
          </p:cNvPr>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13A818BA-B7BB-0FEF-01B2-506A41BE57E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CDAB7C7-900B-3F76-6A81-D41F0CA0E9E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7F03DAB-10DF-391D-2154-3968CC5336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0CE876F-42AB-0CF8-4465-9AD8D77921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F2C6AC8-1AF5-5B75-E050-2A18A8A304F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DC34A47-AD9F-9994-A1D7-BEAE5498C58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1E0032E-792C-97E0-0DEE-69B8708D0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E9713A6-4B3F-04F7-D380-1369BC418FC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8FEA111-7C4C-E37B-3B66-BE59EBB2C12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2AE94B88-FD31-A66F-2D4D-16165A78E05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7AC4CC8B-5311-E4AF-F43E-3A3AEAE041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15216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FFED96CE-8A7D-47C5-A00B-7F12353D0FE2}"/>
              </a:ext>
            </a:extLst>
          </p:cNvPr>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C7ECF62-45F5-3B1A-4C3B-BE21703FE53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90C5CDB-1661-0F20-95DA-4FF88FD9225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0C0DA9D-16C0-E28C-272A-E2FAA26CA7E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9E57BD9-D1D6-B5FF-ACE2-D555B23EF99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48F6404-9819-6081-1AED-D6A1791F8DB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C197D1B-5BC7-69B7-FF62-EB90D4DFF1F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7638C20-BE12-EDA3-EB1D-60C046379D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7CBE26A-ADA3-CA34-33E8-81DE30FAFA1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F701BEF-27BF-AD0C-A5FC-8E45D990FB9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38534BC-11FF-E957-55C7-32644F9D025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black background with white text&#10;&#10;AI-generated content may be incorrect.">
            <a:extLst>
              <a:ext uri="{FF2B5EF4-FFF2-40B4-BE49-F238E27FC236}">
                <a16:creationId xmlns:a16="http://schemas.microsoft.com/office/drawing/2014/main" id="{A686D40A-4A4E-D800-818E-68A9B0F1EA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2712729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100A4E69-FBA4-854D-E0CC-CB5D18A9A72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311BA9D-35DD-548D-6770-D9415DAB60D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554B270-AA8B-66F2-A012-192F060400D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C763DC7-8DC7-2615-7E07-6834EA8E73C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39F2380-30FB-EA08-5ADB-8E9AA4C810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DB81FD3-3769-5B43-3133-E71E25EA848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DE7C887-CFC8-4AB3-B3F2-6296542BBB6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BA9555C-9437-3FC7-97B4-EC05D349E9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8BD5AE8-ADC4-0BBA-B916-10E849CC8E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103E3B0-BF17-29DD-365D-CFF157BE98B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811DE2F-0172-3F1B-E174-7880970D3DE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9DF4DD9F-979F-B563-F542-9D679600B7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990935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black background with white text&#10;&#10;AI-generated content may be incorrect.">
            <a:extLst>
              <a:ext uri="{FF2B5EF4-FFF2-40B4-BE49-F238E27FC236}">
                <a16:creationId xmlns:a16="http://schemas.microsoft.com/office/drawing/2014/main" id="{6C11E7E4-5C59-52E1-CCA1-D7CD2237F0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110977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a:t>Click to add media</a:t>
            </a:r>
          </a:p>
        </p:txBody>
      </p:sp>
      <p:sp>
        <p:nvSpPr>
          <p:cNvPr id="4" name="Rectangle 3">
            <a:extLst>
              <a:ext uri="{FF2B5EF4-FFF2-40B4-BE49-F238E27FC236}">
                <a16:creationId xmlns:a16="http://schemas.microsoft.com/office/drawing/2014/main" id="{245D1AA6-A71C-1E78-BBA8-63F439F8AC2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59A5B8-B314-C974-C111-D5B567D10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9F97CF-B993-E24F-BEE5-2977E0C4BD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9DCD8A1-4B2B-EBE0-B06F-201A7D3D4A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FC17573-3033-FC82-6513-ACAD8135BF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A861754-DCFC-3FFB-0B16-BC8261F3F22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589413-B3EF-B620-69DA-09A5DDC07B8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68A7212-7CA6-6BE6-13D4-B58B262D434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E69FB4-6D18-97D3-10FD-2CDB45835F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E929CE-23E3-8D26-D3F1-0A5040F3177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66BD8A8-CEA8-DFFC-ED99-F527A7B3C3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8644C083-71DC-B554-9225-247F751305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539048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a:t>Click to add media</a:t>
            </a:r>
          </a:p>
        </p:txBody>
      </p:sp>
      <p:sp>
        <p:nvSpPr>
          <p:cNvPr id="4" name="Rectangle 3">
            <a:extLst>
              <a:ext uri="{FF2B5EF4-FFF2-40B4-BE49-F238E27FC236}">
                <a16:creationId xmlns:a16="http://schemas.microsoft.com/office/drawing/2014/main" id="{61402DA3-A9F9-40A0-AADC-46E0BB57D8D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20AED-3AD1-1B91-2412-9E29B1DF16D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99EB59A-9F57-FE5E-B81D-BFC8FC6341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C3B859D-8537-3EDF-AE90-18789F6C50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AC85941-F918-32EB-812F-B001DCF8A85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13601B9-F98C-D254-B548-EE3E0512232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070217-0336-0F03-880A-0B3847F971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5E50F27-ABAA-6162-EF99-84FCCA2DFDB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BC312D7-238D-1BC3-E10D-BA4992F9A3C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DA6E9CD-3CB2-7515-B11E-865B582D116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981ECAF-2EF0-D79F-0554-B45F7EB47EB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36E0136-0307-674A-5C40-D051267528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12626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Dwayne Fields</a:t>
            </a:r>
          </a:p>
          <a:p>
            <a:pPr lvl="0"/>
            <a:r>
              <a:rPr lang="en-US"/>
              <a:t>Scout Ambassador</a:t>
            </a:r>
          </a:p>
          <a:p>
            <a:pPr lvl="1"/>
            <a:r>
              <a:rPr lang="en-US"/>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Helen Glover</a:t>
            </a:r>
          </a:p>
          <a:p>
            <a:pPr lvl="0"/>
            <a:r>
              <a:rPr lang="en-US"/>
              <a:t>Scout Ambassador</a:t>
            </a:r>
          </a:p>
          <a:p>
            <a:pPr lvl="1"/>
            <a:r>
              <a:rPr lang="en-US"/>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Tim Peake</a:t>
            </a:r>
          </a:p>
          <a:p>
            <a:pPr lvl="0"/>
            <a:r>
              <a:rPr lang="en-US"/>
              <a:t>Scout Ambassador </a:t>
            </a:r>
          </a:p>
          <a:p>
            <a:pPr lvl="1"/>
            <a:r>
              <a:rPr lang="en-US"/>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Bear </a:t>
            </a:r>
            <a:r>
              <a:rPr lang="en-US" err="1"/>
              <a:t>Grylls</a:t>
            </a:r>
            <a:r>
              <a:rPr lang="en-US"/>
              <a:t> </a:t>
            </a:r>
          </a:p>
          <a:p>
            <a:pPr lvl="0"/>
            <a:r>
              <a:rPr lang="en-US"/>
              <a:t>Chief Scout </a:t>
            </a:r>
          </a:p>
          <a:p>
            <a:pPr lvl="1"/>
            <a:r>
              <a:rPr lang="en-US"/>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7A773989-57D9-E69E-0E18-10A761E825F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18" name="Text Placeholder 10">
            <a:extLst>
              <a:ext uri="{FF2B5EF4-FFF2-40B4-BE49-F238E27FC236}">
                <a16:creationId xmlns:a16="http://schemas.microsoft.com/office/drawing/2014/main" id="{819EBE85-AA41-2603-0193-AE1BBA91A589}"/>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Helen Glover</a:t>
            </a:r>
          </a:p>
          <a:p>
            <a:pPr lvl="0"/>
            <a:r>
              <a:rPr lang="en-US"/>
              <a:t>Scout Ambassador</a:t>
            </a:r>
          </a:p>
          <a:p>
            <a:pPr lvl="1"/>
            <a:r>
              <a:rPr lang="en-US"/>
              <a:t>Helen is a two-time Olympic champion and triple World Champion, winning British women’s rowing’s first ever gold medal at London 2012.</a:t>
            </a:r>
          </a:p>
        </p:txBody>
      </p:sp>
      <p:sp>
        <p:nvSpPr>
          <p:cNvPr id="19" name="Text Placeholder 10">
            <a:extLst>
              <a:ext uri="{FF2B5EF4-FFF2-40B4-BE49-F238E27FC236}">
                <a16:creationId xmlns:a16="http://schemas.microsoft.com/office/drawing/2014/main" id="{83EBF340-0421-98CC-E72B-7F8435BB226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Tim Peake</a:t>
            </a:r>
          </a:p>
          <a:p>
            <a:pPr lvl="0"/>
            <a:r>
              <a:rPr lang="en-US"/>
              <a:t>Scout Ambassador </a:t>
            </a:r>
          </a:p>
          <a:p>
            <a:pPr lvl="1"/>
            <a:r>
              <a:rPr lang="en-US"/>
              <a:t>ESA Astronaut Major Tim Peake is also a former Cub Scout and an advocate of the power of Scouting to help young people develop skills for life.</a:t>
            </a:r>
          </a:p>
        </p:txBody>
      </p:sp>
      <p:sp>
        <p:nvSpPr>
          <p:cNvPr id="20" name="object 18">
            <a:extLst>
              <a:ext uri="{FF2B5EF4-FFF2-40B4-BE49-F238E27FC236}">
                <a16:creationId xmlns:a16="http://schemas.microsoft.com/office/drawing/2014/main" id="{7052C063-4B31-EA3A-752E-C201F09038C4}"/>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1" name="object 19">
            <a:extLst>
              <a:ext uri="{FF2B5EF4-FFF2-40B4-BE49-F238E27FC236}">
                <a16:creationId xmlns:a16="http://schemas.microsoft.com/office/drawing/2014/main" id="{6DC62719-5B1A-B7C0-E697-724B003C15C7}"/>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2" name="object 21">
            <a:extLst>
              <a:ext uri="{FF2B5EF4-FFF2-40B4-BE49-F238E27FC236}">
                <a16:creationId xmlns:a16="http://schemas.microsoft.com/office/drawing/2014/main" id="{FF309704-4671-2FCC-B7AE-21F6A40CDD8D}"/>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4" name="Rectangle 23">
            <a:extLst>
              <a:ext uri="{FF2B5EF4-FFF2-40B4-BE49-F238E27FC236}">
                <a16:creationId xmlns:a16="http://schemas.microsoft.com/office/drawing/2014/main" id="{D6D56488-E17F-F5AD-48A3-2854740888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B3567D5-4CD0-2EFF-2EFC-C556DD903F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85841AF-0FBD-D8DB-487C-206DC84283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B23F13-EA61-3BC6-5EB9-8AEFCED653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D725366-2A67-EE0F-9FE2-184A7BD489D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66418E0-EBE4-86A2-FC20-00174512806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BD2CE47-0EA5-3C7D-41B0-45057715DF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9D5515B8-5B76-D6D0-7769-2D01D12E563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CA1B8D4-E28E-D1E1-DF81-93DCE177AF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7264D2D1-B2DE-8548-7EAC-E3C67C0E304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a:extLst>
              <a:ext uri="{FF2B5EF4-FFF2-40B4-BE49-F238E27FC236}">
                <a16:creationId xmlns:a16="http://schemas.microsoft.com/office/drawing/2014/main" id="{1A25A554-7086-14DB-8384-6A13EFB7696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57195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a:t>Click to insert image</a:t>
            </a:r>
          </a:p>
          <a:p>
            <a:r>
              <a:rPr lang="en-GB"/>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a:t>Click to insert image</a:t>
            </a:r>
          </a:p>
          <a:p>
            <a:r>
              <a:rPr lang="en-GB"/>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a:t>Click to insert image</a:t>
            </a:r>
          </a:p>
          <a:p>
            <a:r>
              <a:rPr lang="en-GB"/>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a:t>Click to insert image</a:t>
            </a:r>
          </a:p>
          <a:p>
            <a:r>
              <a:rPr lang="en-GB"/>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AD83421A-12DF-460D-A0A0-41B4A8579537}"/>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18" name="Text Placeholder 10">
            <a:extLst>
              <a:ext uri="{FF2B5EF4-FFF2-40B4-BE49-F238E27FC236}">
                <a16:creationId xmlns:a16="http://schemas.microsoft.com/office/drawing/2014/main" id="{7EA8338D-6F7C-9C1D-B678-B805B5D25DE3}"/>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20" name="Rectangle 19">
            <a:extLst>
              <a:ext uri="{FF2B5EF4-FFF2-40B4-BE49-F238E27FC236}">
                <a16:creationId xmlns:a16="http://schemas.microsoft.com/office/drawing/2014/main" id="{7A5F78BD-B4B2-7BEF-FDD4-46B35ECCD4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20E664D-EE64-B696-3A21-7F8F65D09FF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B1D75D3-0276-0973-FC37-9E5446B290B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1333086-A0BA-E25F-830D-E3E89482C2C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1FFAD51-26D3-87C4-9FA0-275F3B8AE1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A481232-5750-5901-4486-329DF245B9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1011AFC-7955-833B-ED41-1406FE6C7B4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8A2FBA1-B76B-C043-E66B-C21A8CB001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A7939B-0898-6A3A-1FBF-8958D1C938F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0EBA763-874E-D98F-D965-AE776BBBA0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84E09D1D-4157-D208-928B-AE9888A506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325836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28BBFC2-E843-E7FE-4D86-8307F2D083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AC4D548-050B-E12A-2452-5A2C712E5B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9CC8DE2-310A-2B55-5929-C866FE4D98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96D7E4-065A-66C0-F306-6672AF59BF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7D8574E-F352-BCAF-877B-A37E9D83730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24302DC-C988-A851-5E07-CE6A0D8202C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DE95F0F-BA0B-1054-BDA9-5FAE03D5B29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3E71B46-80E3-135D-F557-66DAFC90C3C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B4B8C7E-0058-0A9A-E079-80369150442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676D1C9-1373-7AA0-A164-8ACEC7C1A09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2FEFD0F-B454-0504-5FA1-C8C1119FD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880854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4" name="Rectangle 3">
            <a:extLst>
              <a:ext uri="{FF2B5EF4-FFF2-40B4-BE49-F238E27FC236}">
                <a16:creationId xmlns:a16="http://schemas.microsoft.com/office/drawing/2014/main" id="{2ECAF487-6484-0E43-874B-CCFB78DF716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E61AE41-BB3D-D388-4C79-C2E82351E7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72A4992-40F6-94EF-3537-E0E2FFF9A34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A0D7F11-AB43-7710-A38A-D4F83EB1A2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A809E8E-135B-694F-5FDC-7D82913801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02219A5-BCF5-585A-E4BD-3CA73F3147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FE57202-34A6-7867-61E1-093A227015A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F2EEC6D-D357-149F-4305-ADF096C8515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BC9BABE-FD3D-0377-6021-D32A9A4DE7A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41E9BB-9D43-96B8-40B0-B7E79FF7B4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AB720A9-212F-F41E-B8E8-20BE42A686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black background with white text&#10;&#10;AI-generated content may be incorrect.">
            <a:extLst>
              <a:ext uri="{FF2B5EF4-FFF2-40B4-BE49-F238E27FC236}">
                <a16:creationId xmlns:a16="http://schemas.microsoft.com/office/drawing/2014/main" id="{EDD796A1-34C8-C2F8-766C-1E20E76BCE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58884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AF83E8E-AB2C-2814-43FE-EA874F172E0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19" name="Rectangle 18">
            <a:extLst>
              <a:ext uri="{FF2B5EF4-FFF2-40B4-BE49-F238E27FC236}">
                <a16:creationId xmlns:a16="http://schemas.microsoft.com/office/drawing/2014/main" id="{2DBA326E-C027-5184-D1AB-DB30425A53E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166AD39-C679-484A-147B-CCCEB848CFF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B24DC39-7222-EB45-F933-BF95E84C26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E5D50-1FB3-AFCB-8BAC-12BACF18CE7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CFF1019-AB2D-236C-88BF-BAE7DAF1199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E5E484D-85E4-3114-B130-D883788D6C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123C556-2761-3C14-A220-EB40FA101FD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8C6CC7E-8CB4-F69E-1AAF-6ED659A45A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46F68AE-25F6-1C0E-2CC5-6DC22112B87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E52E523-FF98-C664-F8A3-60ED10B6918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47760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4" name="Rectangle 3">
            <a:extLst>
              <a:ext uri="{FF2B5EF4-FFF2-40B4-BE49-F238E27FC236}">
                <a16:creationId xmlns:a16="http://schemas.microsoft.com/office/drawing/2014/main" id="{5D4679FF-7CA6-75A0-B36D-220E9519E67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B748AA1-1C43-F35E-394A-395E0CFA4A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57772D3-1BBD-649A-EB7C-8D4A3A0821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77960F-D265-0952-DBA2-04573BD8935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72FA4CE-BF05-84A3-6F17-68269794510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FD6E19-9B9E-DFF9-C0CB-A86DA581FF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BE0B51A-84FE-3282-224B-EC539A97444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5BCAE51-1820-CFDD-A693-C7D18C59877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BD780F2-5B7B-47FC-53C5-F027327D996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5175E06-02F0-A810-4043-5E5381BE6B3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48B0C89-E6DB-C5B6-BE67-3D868F0110F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040C949E-3BA4-5294-CFD5-8737E5F2DC48}"/>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3055920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2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F6100E09-F56E-E198-E86A-B7FF8F7E5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157D7776-91C7-3E58-DAC0-424B94F658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AB09510-7B9C-5EED-589F-E23C4A1CBE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4729B1D-DF90-1F9E-736C-4D013C2F4F2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775D742-1A30-30A2-BCAC-3D2B52B7FC8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75DF52E-8A64-046E-437D-B3629FC3124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1C803B9-8C0D-E4D0-6BDC-C29092BC4C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307F5D2-17A5-DE0F-1DE5-5FBDE25E11F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8F5B8F1-7D27-AA2C-F2CB-0AAA864675E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2F7B9D-931F-752A-4B47-2734E688E75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2400895-B4B4-AFCB-C12F-085289D97D0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BA90E4C-1282-7679-D7F7-AE488D7E4C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descr="A black background with white text&#10;&#10;AI-generated content may be incorrect.">
            <a:extLst>
              <a:ext uri="{FF2B5EF4-FFF2-40B4-BE49-F238E27FC236}">
                <a16:creationId xmlns:a16="http://schemas.microsoft.com/office/drawing/2014/main" id="{CCCEA89B-7D6C-F198-3814-8FD08B53798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756579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3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userDrawn="1"/>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6C218407-DDBE-54AF-FDBC-C66E48F63D60}"/>
              </a:ext>
            </a:extLst>
          </p:cNvPr>
          <p:cNvGrpSpPr/>
          <p:nvPr userDrawn="1"/>
        </p:nvGrpSpPr>
        <p:grpSpPr>
          <a:xfrm>
            <a:off x="9622656" y="850917"/>
            <a:ext cx="2570600" cy="5141095"/>
            <a:chOff x="9151988" y="387791"/>
            <a:chExt cx="3041268" cy="6082413"/>
          </a:xfrm>
        </p:grpSpPr>
        <p:sp>
          <p:nvSpPr>
            <p:cNvPr id="18" name="Freeform 19">
              <a:extLst>
                <a:ext uri="{FF2B5EF4-FFF2-40B4-BE49-F238E27FC236}">
                  <a16:creationId xmlns:a16="http://schemas.microsoft.com/office/drawing/2014/main" id="{427EE87B-BA71-3839-9286-01952AA43E01}"/>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19" name="Freeform 21">
              <a:extLst>
                <a:ext uri="{FF2B5EF4-FFF2-40B4-BE49-F238E27FC236}">
                  <a16:creationId xmlns:a16="http://schemas.microsoft.com/office/drawing/2014/main" id="{5663C536-CD50-4397-2F5F-056D022C8C25}"/>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21" name="Rectangle 20">
            <a:extLst>
              <a:ext uri="{FF2B5EF4-FFF2-40B4-BE49-F238E27FC236}">
                <a16:creationId xmlns:a16="http://schemas.microsoft.com/office/drawing/2014/main" id="{2EE3E9FB-8A6D-969F-B84E-A0EB945704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ADCD548-CAEC-E3B6-17F8-A135A8DC21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75C50E-2BA2-372F-B196-702CD3EECF2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3F494DE-52A8-0709-7EA1-5110B45FFF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9C71AF7-D6E0-0250-A21A-95B0B21071F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5C552EE-838E-B96A-DCDF-97476AADBBE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73F71A1-FAA6-3F5D-2375-D292FC1E02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C56591D-BED6-0FD4-CEB8-739CE4BEA47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8C15230-BB7A-0EA0-1852-B237114EA00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3575BF9-C2DD-40B9-BCC6-2674F932D82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2E033067-67E4-7CAB-F20D-03211EDFA6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285167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1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2"/>
          </a:xfrm>
          <a:prstGeom prst="rect">
            <a:avLst/>
          </a:prstGeom>
        </p:spPr>
      </p:pic>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F9D0B851-4A86-924D-B9CB-6ABC3BF07A14}"/>
              </a:ext>
            </a:extLst>
          </p:cNvPr>
          <p:cNvGrpSpPr/>
          <p:nvPr userDrawn="1"/>
        </p:nvGrpSpPr>
        <p:grpSpPr>
          <a:xfrm>
            <a:off x="-25" y="-30"/>
            <a:ext cx="12193272" cy="6858030"/>
            <a:chOff x="-25" y="-30"/>
            <a:chExt cx="12193272" cy="6858030"/>
          </a:xfrm>
        </p:grpSpPr>
        <p:sp>
          <p:nvSpPr>
            <p:cNvPr id="25" name="Freeform 18">
              <a:extLst>
                <a:ext uri="{FF2B5EF4-FFF2-40B4-BE49-F238E27FC236}">
                  <a16:creationId xmlns:a16="http://schemas.microsoft.com/office/drawing/2014/main" id="{961304BE-4074-44C9-EF69-7181455B92BE}"/>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8" name="Freeform 20">
              <a:extLst>
                <a:ext uri="{FF2B5EF4-FFF2-40B4-BE49-F238E27FC236}">
                  <a16:creationId xmlns:a16="http://schemas.microsoft.com/office/drawing/2014/main" id="{0AFC8503-FBF0-CEF2-9079-A07861189B1D}"/>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30" name="Rectangle 29">
            <a:extLst>
              <a:ext uri="{FF2B5EF4-FFF2-40B4-BE49-F238E27FC236}">
                <a16:creationId xmlns:a16="http://schemas.microsoft.com/office/drawing/2014/main" id="{A898A27F-B200-B495-949C-D75E387C996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D514DAA-E36A-B920-0676-4DA0E2348BC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03AF23E4-06D6-BAE0-10E4-7925E3F7391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86C80C97-A9D8-3543-2019-ED456BB37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8451531F-8761-568A-C2B1-1F9AB5D19DE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1906F6F8-C90B-9AAD-B112-72CF9DCF40D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0FD068A-19F7-2130-AE4E-306D6258506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AC24A7C7-C4B0-27E3-49EE-E66B3DD582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8AD26105-0E7D-85C8-B313-6B00030F3E6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9E45AF1-28C9-5227-9E97-71777233A03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descr="A black background with white text&#10;&#10;AI-generated content may be incorrect.">
            <a:extLst>
              <a:ext uri="{FF2B5EF4-FFF2-40B4-BE49-F238E27FC236}">
                <a16:creationId xmlns:a16="http://schemas.microsoft.com/office/drawing/2014/main" id="{9704BAF6-57A7-B5A2-A132-21FD5D83FA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250106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4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43B6A9D9-1EA6-0394-5398-ABDC90BECEAD}"/>
              </a:ext>
            </a:extLst>
          </p:cNvPr>
          <p:cNvGrpSpPr/>
          <p:nvPr userDrawn="1"/>
        </p:nvGrpSpPr>
        <p:grpSpPr>
          <a:xfrm>
            <a:off x="6627192" y="-43"/>
            <a:ext cx="3264521" cy="6858043"/>
            <a:chOff x="4463795" y="-43"/>
            <a:chExt cx="3264521" cy="6858043"/>
          </a:xfrm>
        </p:grpSpPr>
        <p:sp>
          <p:nvSpPr>
            <p:cNvPr id="17" name="Freeform 21">
              <a:extLst>
                <a:ext uri="{FF2B5EF4-FFF2-40B4-BE49-F238E27FC236}">
                  <a16:creationId xmlns:a16="http://schemas.microsoft.com/office/drawing/2014/main" id="{C57AFEC9-C9A7-CF82-F936-88EF131E2748}"/>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18" name="Freeform 22">
              <a:extLst>
                <a:ext uri="{FF2B5EF4-FFF2-40B4-BE49-F238E27FC236}">
                  <a16:creationId xmlns:a16="http://schemas.microsoft.com/office/drawing/2014/main" id="{82F66F60-8F15-AB37-0E8B-406183F86F53}"/>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0" name="Freeform 23">
              <a:extLst>
                <a:ext uri="{FF2B5EF4-FFF2-40B4-BE49-F238E27FC236}">
                  <a16:creationId xmlns:a16="http://schemas.microsoft.com/office/drawing/2014/main" id="{5A49C405-0698-0EFD-D368-DB80A3E6525A}"/>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1" name="Freeform 24">
              <a:extLst>
                <a:ext uri="{FF2B5EF4-FFF2-40B4-BE49-F238E27FC236}">
                  <a16:creationId xmlns:a16="http://schemas.microsoft.com/office/drawing/2014/main" id="{4B301F09-905B-C3E2-9762-51E878D2A1DE}"/>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8" name="Freeform 25">
              <a:extLst>
                <a:ext uri="{FF2B5EF4-FFF2-40B4-BE49-F238E27FC236}">
                  <a16:creationId xmlns:a16="http://schemas.microsoft.com/office/drawing/2014/main" id="{16E156CF-F7A9-FAC7-3D16-E2D62B792D27}"/>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29" name="Rectangle 28">
            <a:extLst>
              <a:ext uri="{FF2B5EF4-FFF2-40B4-BE49-F238E27FC236}">
                <a16:creationId xmlns:a16="http://schemas.microsoft.com/office/drawing/2014/main" id="{7951F810-6FD9-13C4-4F67-1651DAFCE8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54D34A8-0B62-B437-5509-ABA4D960AFF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C6C45DF-A270-23CA-492A-7D641689B70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50C9448B-DBE2-0890-131D-0BAA7AAB67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976179E-EB0E-3127-5717-AEBDD112416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B9FDB173-05B5-DFDE-47E2-305CB7FC6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4B069B7-ADC2-E156-0F46-BAECC8386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6585D5A9-621A-2182-F556-20B5267100C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1DDD017A-7510-910D-BB33-D6449EDD54D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56F33E0-BF79-AB17-25CE-A6E0A179A96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descr="A black background with white text&#10;&#10;AI-generated content may be incorrect.">
            <a:extLst>
              <a:ext uri="{FF2B5EF4-FFF2-40B4-BE49-F238E27FC236}">
                <a16:creationId xmlns:a16="http://schemas.microsoft.com/office/drawing/2014/main" id="{EF1076EF-A623-97BB-4B47-B54B77C0F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116554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cSld name="1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sp>
        <p:nvSpPr>
          <p:cNvPr id="16" name="Rectangle 15">
            <a:extLst>
              <a:ext uri="{FF2B5EF4-FFF2-40B4-BE49-F238E27FC236}">
                <a16:creationId xmlns:a16="http://schemas.microsoft.com/office/drawing/2014/main" id="{C1106C44-B734-ACA9-985F-469C8C40BEB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4E0593E-92E1-9C91-C300-E569E08C0FA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367206F-6683-2E80-2F21-DA4D2F8D34F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318D149-EABB-1FBA-37EF-A102147970D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113CA23-F4C0-F73A-5A41-C4D7BC82D4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AE55C22-F653-D6C1-37AA-D331792D7FE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5F79BB7-B5D3-90BD-80A6-3A87F642D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F5FB195-1E8D-836D-ECA9-E1248EA6AA8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1D3F8C6-8504-3A90-1153-F13F7D6ED4C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9051D4E-194A-B743-CD75-DED2F0F321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6B74EB71-7839-BB95-2EE8-63568924E1EB}"/>
              </a:ext>
            </a:extLst>
          </p:cNvPr>
          <p:cNvGrpSpPr/>
          <p:nvPr userDrawn="1"/>
        </p:nvGrpSpPr>
        <p:grpSpPr>
          <a:xfrm>
            <a:off x="9922649" y="534300"/>
            <a:ext cx="2270555" cy="5668111"/>
            <a:chOff x="9922649" y="1158684"/>
            <a:chExt cx="2270555" cy="5668111"/>
          </a:xfrm>
        </p:grpSpPr>
        <p:sp>
          <p:nvSpPr>
            <p:cNvPr id="28" name="Freeform 71">
              <a:extLst>
                <a:ext uri="{FF2B5EF4-FFF2-40B4-BE49-F238E27FC236}">
                  <a16:creationId xmlns:a16="http://schemas.microsoft.com/office/drawing/2014/main" id="{3B165C76-2B8F-C4D1-F7CD-10ECDDD909D2}"/>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29" name="Freeform 72">
              <a:extLst>
                <a:ext uri="{FF2B5EF4-FFF2-40B4-BE49-F238E27FC236}">
                  <a16:creationId xmlns:a16="http://schemas.microsoft.com/office/drawing/2014/main" id="{1CEA0BD7-72DD-9CC8-8DB9-2B942517304E}"/>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30" name="Picture 29" descr="A black background with white text&#10;&#10;AI-generated content may be incorrect.">
            <a:extLst>
              <a:ext uri="{FF2B5EF4-FFF2-40B4-BE49-F238E27FC236}">
                <a16:creationId xmlns:a16="http://schemas.microsoft.com/office/drawing/2014/main" id="{C84E4CC2-9A6C-B55E-0A09-B073C19D7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040187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2801A5A7-E71E-42E2-7DE7-6402B33CEAB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6786A46-D813-C585-4BD3-056803A102B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F62C7E3-1A2F-0891-E247-C03321D1D93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4FC8E75-FCB5-D25F-8C4E-F43924397DE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B8D3B7B-7D42-09CF-4260-F455A3481D8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936C5BB-50A6-57A7-8FCE-BA337861B2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753D35B-977A-D68C-A43E-0686371ACE7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CD0F626-D937-CD46-F9CD-866F45D1F3F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F2D3325-262C-CDCE-9F28-5A355271965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4C82D9-1892-E0D7-C5FE-E7317B420F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DE1C7C-9ECB-EC23-721C-423ED096AA6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9A291B7-FE71-BAC5-2A00-1F718C56534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034132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F2D493DB-1766-6F10-D3D2-165E1D39E8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83686C7F-7131-2EDF-3B93-21D8CF09AD9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4E7955B-8A95-8125-F569-E3E06D5B310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CB3648F-96E5-F827-5ED9-8F11E6B3B53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44AB469-9CE8-D48A-D8C6-010B8EF716B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F3450E2-8029-533E-E629-7E0E7B5418C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0136C4-221B-ED35-908D-F42F940581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431354-1DAC-9477-241D-373285B77A1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5250277-0398-7A82-692C-EB98E473BD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8FEB158-B0E1-E1FC-1CF0-574CB514801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270AE7A-01AE-98D7-F273-1CDBEC28DEE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B047900-CED6-8793-E6E7-05099EC764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015824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DA5A7214-2E60-A522-4338-5C47F262C4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8234D960-ED92-707B-FC2C-0FB160876A1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629F7B2D-E329-4642-448C-72BC6AC89AC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BC4B7F-F174-D350-CB4F-AAB53DFA9F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0E1C06D-7A65-32DD-CC90-55E737BD1D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5D626FB-C42D-44FF-0F26-22C7452F27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0A5E5F3-CA26-F82D-AF3C-5F732B65E91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3A945A2-B8CB-AE8D-9B81-8231F0ED27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251DCAA-D37A-2524-51CB-3252C649ED2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AACCF01-9D97-C821-AC82-3C331BCEC5A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93434CF-C931-5040-4621-D2754848536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BB59301-EEAE-F8B5-0025-10F128DB1C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DF5FE2F-0B5F-E6BE-7FEB-59859C79126D}"/>
              </a:ext>
            </a:extLst>
          </p:cNvPr>
          <p:cNvPicPr>
            <a:picLocks noChangeAspect="1"/>
          </p:cNvPicPr>
          <p:nvPr userDrawn="1"/>
        </p:nvPicPr>
        <p:blipFill>
          <a:blip r:embed="rId5">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294084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0562EC2-BCFA-73CC-A41D-AAB9B9D55A5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1740616-5730-8879-3929-65B73DDDE79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DB006E7-4C81-C40D-DF9F-3714930C2FD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CE7788B7-2689-F283-7C8F-B56204B1768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E6A557B-159A-C7A3-3F09-5102317302F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C6990FC-9840-E66F-4B71-6946D331A6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AB5F92B-546A-143F-E700-1554960F57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3BE92A9E-8130-8006-EBAE-A69B0A3FDD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6F67E3D0-8292-F89B-0C04-27E8C731635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2811B195-7A8D-4D09-1D42-2DCDAB864D7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77273132-A978-0F4B-895F-A3A999E161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07879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3">
    <p:bg>
      <p:bgPr>
        <a:solidFill>
          <a:schemeClr val="bg1"/>
        </a:solidFill>
        <a:effectLst/>
      </p:bgPr>
    </p:bg>
    <p:spTree>
      <p:nvGrpSpPr>
        <p:cNvPr id="1" name=""/>
        <p:cNvGrpSpPr/>
        <p:nvPr/>
      </p:nvGrpSpPr>
      <p:grpSpPr>
        <a:xfrm>
          <a:off x="0" y="0"/>
          <a:ext cx="0" cy="0"/>
          <a:chOff x="0" y="0"/>
          <a:chExt cx="0" cy="0"/>
        </a:xfrm>
      </p:grpSpPr>
      <p:pic>
        <p:nvPicPr>
          <p:cNvPr id="30" name="Picture 29" descr="A purple text on a black background&#10;&#10;AI-generated content may be incorrect.">
            <a:extLst>
              <a:ext uri="{FF2B5EF4-FFF2-40B4-BE49-F238E27FC236}">
                <a16:creationId xmlns:a16="http://schemas.microsoft.com/office/drawing/2014/main" id="{C47F4C93-3900-9132-2141-1380B5AA7062}"/>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7" name="Rectangle 6">
            <a:extLst>
              <a:ext uri="{FF2B5EF4-FFF2-40B4-BE49-F238E27FC236}">
                <a16:creationId xmlns:a16="http://schemas.microsoft.com/office/drawing/2014/main" id="{728A0C5F-72EB-3B5D-3658-B7C80363F7F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548252C-96DB-FEFA-21D1-311968CF62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8D1A814-8EEE-E53B-133C-5F7D1BE3AB2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73EF988-F859-35BC-33D5-81C940EC6F5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55DA839-CF42-29AC-CD2C-E4B88EAF94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41C076-E010-3D9F-2B98-38CB27168A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93555E4-9C58-565E-2B0D-A8C29351A06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F756287-CFF0-6305-FA08-4AC770311B4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20D874-9A93-B151-81A8-F6C4E2301EF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28AEF56-34EA-1EE1-DF2A-2243195C2E5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8FD124-94B1-7775-8389-CD0823E85AB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0755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EA1A9CC-9C37-E8CD-42B0-F1451434546F}"/>
              </a:ext>
            </a:extLst>
          </p:cNvPr>
          <p:cNvGrpSpPr/>
          <p:nvPr userDrawn="1"/>
        </p:nvGrpSpPr>
        <p:grpSpPr>
          <a:xfrm rot="10800000">
            <a:off x="5972266" y="1981352"/>
            <a:ext cx="6219734" cy="3979962"/>
            <a:chOff x="0" y="2375970"/>
            <a:chExt cx="6219734" cy="3979962"/>
          </a:xfrm>
        </p:grpSpPr>
        <p:sp>
          <p:nvSpPr>
            <p:cNvPr id="24" name="Freeform 17">
              <a:extLst>
                <a:ext uri="{FF2B5EF4-FFF2-40B4-BE49-F238E27FC236}">
                  <a16:creationId xmlns:a16="http://schemas.microsoft.com/office/drawing/2014/main" id="{0B928186-F431-D014-7177-DF24030812C5}"/>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25" name="Freeform 18">
              <a:extLst>
                <a:ext uri="{FF2B5EF4-FFF2-40B4-BE49-F238E27FC236}">
                  <a16:creationId xmlns:a16="http://schemas.microsoft.com/office/drawing/2014/main" id="{E69385F0-1741-AEC9-60E7-D7AB025A3BAF}"/>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6" name="Freeform 19">
              <a:extLst>
                <a:ext uri="{FF2B5EF4-FFF2-40B4-BE49-F238E27FC236}">
                  <a16:creationId xmlns:a16="http://schemas.microsoft.com/office/drawing/2014/main" id="{4ED03F43-B5D1-89D8-ECA0-B78D31FD7617}"/>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7" name="Freeform 20">
              <a:extLst>
                <a:ext uri="{FF2B5EF4-FFF2-40B4-BE49-F238E27FC236}">
                  <a16:creationId xmlns:a16="http://schemas.microsoft.com/office/drawing/2014/main" id="{2CF12638-90A0-535D-5966-982319B5F922}"/>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28" name="Rectangle 27">
            <a:extLst>
              <a:ext uri="{FF2B5EF4-FFF2-40B4-BE49-F238E27FC236}">
                <a16:creationId xmlns:a16="http://schemas.microsoft.com/office/drawing/2014/main" id="{DC2942B9-7578-6838-64C8-A100B72A0B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A39BC5-7295-DCBC-D0BE-4AB44C06898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C216F5D-23F1-C378-924F-486F070849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FC6EBAD-7EDB-77C6-423C-7AD0F75B727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A3434AA3-BE91-61A5-D9B6-06C6B353A3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DE08E5AA-069A-84B1-924F-1A94DA0B207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47955ED8-6713-A2B6-322D-CE2003C0B4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4326A5D3-2A34-D0E3-9A1C-9290AF918AE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6DA387-DABE-9D42-5F9F-5B808A82DF1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3780A449-7990-FE24-74FE-A12AB0CE48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descr="A black background with white text&#10;&#10;AI-generated content may be incorrect.">
            <a:extLst>
              <a:ext uri="{FF2B5EF4-FFF2-40B4-BE49-F238E27FC236}">
                <a16:creationId xmlns:a16="http://schemas.microsoft.com/office/drawing/2014/main" id="{125D15E0-7D08-34E3-8139-5B08F754EC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3234816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8869" y="1586678"/>
            <a:ext cx="4834262" cy="3530562"/>
          </a:xfrm>
          <a:prstGeom prst="rect">
            <a:avLst/>
          </a:prstGeom>
        </p:spPr>
      </p:pic>
      <p:sp>
        <p:nvSpPr>
          <p:cNvPr id="7" name="Rectangle 6">
            <a:extLst>
              <a:ext uri="{FF2B5EF4-FFF2-40B4-BE49-F238E27FC236}">
                <a16:creationId xmlns:a16="http://schemas.microsoft.com/office/drawing/2014/main" id="{E6446C09-500D-BE88-60B4-0DED10C6C0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a:t>Insert name here</a:t>
            </a:r>
          </a:p>
        </p:txBody>
      </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94524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9" name="object 2"/>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a:solidFill>
                  <a:srgbClr val="FFFFFF"/>
                </a:solidFill>
                <a:latin typeface="Nunito Sans Black" pitchFamily="2" charset="77"/>
                <a:ea typeface="Nunito Sans Black" charset="0"/>
                <a:cs typeface="Nunito Sans Black" charset="0"/>
              </a:rPr>
              <a:t>Thank</a:t>
            </a:r>
            <a:r>
              <a:rPr sz="4050" b="0" i="0" spc="-30">
                <a:solidFill>
                  <a:srgbClr val="FFFFFF"/>
                </a:solidFill>
                <a:latin typeface="Nunito Sans Black" pitchFamily="2" charset="77"/>
                <a:ea typeface="Nunito Sans Black" charset="0"/>
                <a:cs typeface="Nunito Sans Black" charset="0"/>
              </a:rPr>
              <a:t> </a:t>
            </a:r>
            <a:r>
              <a:rPr sz="4050" b="0" i="0" spc="-98">
                <a:solidFill>
                  <a:srgbClr val="FFFFFF"/>
                </a:solidFill>
                <a:latin typeface="Nunito Sans Black" pitchFamily="2" charset="77"/>
                <a:ea typeface="Nunito Sans Black" charset="0"/>
                <a:cs typeface="Nunito Sans Black" charset="0"/>
              </a:rPr>
              <a:t>you</a:t>
            </a:r>
            <a:endParaRPr sz="4050" b="0" i="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3DF2B2B5-3C94-A20E-AC18-0BBAD4B76F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822979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E5DABB74-0410-91EA-139C-63B8B149FF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20627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_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09647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3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7" name="Rectangle 6">
            <a:extLst>
              <a:ext uri="{FF2B5EF4-FFF2-40B4-BE49-F238E27FC236}">
                <a16:creationId xmlns:a16="http://schemas.microsoft.com/office/drawing/2014/main" id="{728A0C5F-72EB-3B5D-3658-B7C80363F7F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urple text on a black background&#10;&#10;AI-generated content may be incorrect.">
            <a:extLst>
              <a:ext uri="{FF2B5EF4-FFF2-40B4-BE49-F238E27FC236}">
                <a16:creationId xmlns:a16="http://schemas.microsoft.com/office/drawing/2014/main" id="{72B9A19B-613A-6E76-C775-F06D6B70ABB6}"/>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06460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a:t>Do more.</a:t>
            </a:r>
            <a:br>
              <a:rPr lang="en-US"/>
            </a:br>
            <a:r>
              <a:rPr lang="en-US"/>
              <a:t>Share more.</a:t>
            </a:r>
            <a:br>
              <a:rPr lang="en-US"/>
            </a:br>
            <a:r>
              <a:rPr lang="en-US"/>
              <a:t>Be more.</a:t>
            </a:r>
          </a:p>
        </p:txBody>
      </p:sp>
      <p:sp>
        <p:nvSpPr>
          <p:cNvPr id="2" name="Rectangle 1">
            <a:extLst>
              <a:ext uri="{FF2B5EF4-FFF2-40B4-BE49-F238E27FC236}">
                <a16:creationId xmlns:a16="http://schemas.microsoft.com/office/drawing/2014/main" id="{CE268E5F-B590-319C-B2F7-010FB10FDA5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urple text on a black background&#10;&#10;AI-generated content may be incorrect.">
            <a:extLst>
              <a:ext uri="{FF2B5EF4-FFF2-40B4-BE49-F238E27FC236}">
                <a16:creationId xmlns:a16="http://schemas.microsoft.com/office/drawing/2014/main" id="{1A64B8F6-0160-4F94-3CC0-E997F918CB8C}"/>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a:t>Do more.</a:t>
            </a:r>
            <a:br>
              <a:rPr lang="en-US"/>
            </a:br>
            <a:r>
              <a:rPr lang="en-US"/>
              <a:t>Share more.</a:t>
            </a:r>
            <a:br>
              <a:rPr lang="en-US"/>
            </a:br>
            <a:r>
              <a:rPr lang="en-US"/>
              <a:t>Be more.</a:t>
            </a:r>
          </a:p>
        </p:txBody>
      </p:sp>
      <p:sp>
        <p:nvSpPr>
          <p:cNvPr id="2" name="Rectangle 1">
            <a:extLst>
              <a:ext uri="{FF2B5EF4-FFF2-40B4-BE49-F238E27FC236}">
                <a16:creationId xmlns:a16="http://schemas.microsoft.com/office/drawing/2014/main" id="{7A3F5DC3-71C8-4E0F-7C04-2FECB171D87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FF8BF3CE-1848-4501-5390-E340490644B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9060626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a:t>Click to insert image</a:t>
            </a:r>
          </a:p>
          <a:p>
            <a:r>
              <a:rPr lang="en-GB"/>
              <a:t>The optimum image size is 1280 x 720 pixels at 96 dpi</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a:t>18/02/2018</a:t>
            </a:r>
            <a:endParaRPr lang="mr-IN"/>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a:t>Do more.</a:t>
            </a:r>
            <a:br>
              <a:rPr lang="en-US"/>
            </a:br>
            <a:r>
              <a:rPr lang="en-US"/>
              <a:t>Share more.</a:t>
            </a:r>
            <a:br>
              <a:rPr lang="en-US"/>
            </a:br>
            <a:r>
              <a:rPr lang="en-US"/>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a:t>A presentation by</a:t>
            </a:r>
          </a:p>
        </p:txBody>
      </p:sp>
      <p:sp>
        <p:nvSpPr>
          <p:cNvPr id="2" name="Rectangle 1">
            <a:extLst>
              <a:ext uri="{FF2B5EF4-FFF2-40B4-BE49-F238E27FC236}">
                <a16:creationId xmlns:a16="http://schemas.microsoft.com/office/drawing/2014/main" id="{8DCDDB7B-7C2A-C9CF-100D-0890AF6D69F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D19E64EC-B136-4E09-8516-C65D00984F5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81708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a:t>Do more.</a:t>
            </a:r>
            <a:br>
              <a:rPr lang="en-US"/>
            </a:br>
            <a:r>
              <a:rPr lang="en-US"/>
              <a:t>Share more.</a:t>
            </a:r>
            <a:br>
              <a:rPr lang="en-US"/>
            </a:br>
            <a:r>
              <a:rPr lang="en-US"/>
              <a:t>Be more.</a:t>
            </a:r>
          </a:p>
        </p:txBody>
      </p:sp>
      <p:sp>
        <p:nvSpPr>
          <p:cNvPr id="2" name="Rectangle 1">
            <a:extLst>
              <a:ext uri="{FF2B5EF4-FFF2-40B4-BE49-F238E27FC236}">
                <a16:creationId xmlns:a16="http://schemas.microsoft.com/office/drawing/2014/main" id="{CE268E5F-B590-319C-B2F7-010FB10FDA5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C0D403-6393-D392-5CD2-10937C6C8A9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4FB2A96-A839-72C1-D59A-F4FCD9CEB6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405BE5F-5F6C-6482-3A9B-4204C6D5071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5F35D3B-343C-55DD-D862-AAF401215E6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8C8DDA3-5202-20F0-D04A-D2FCC600367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E80DF2-4756-CDAD-A3CE-F56BBF797CE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5DA499A-8188-8A6A-3D16-DE8816DEDB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298DC4A-D314-DC4C-D49D-73ED431B65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6D40467-A071-B68D-E801-155FDB310F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D58F69-6E04-0478-4E07-6A532BC79D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purple text on a black background&#10;&#10;AI-generated content may be incorrect.">
            <a:extLst>
              <a:ext uri="{FF2B5EF4-FFF2-40B4-BE49-F238E27FC236}">
                <a16:creationId xmlns:a16="http://schemas.microsoft.com/office/drawing/2014/main" id="{0B5B7C25-0EC4-22C4-2118-8064F80FCBCB}"/>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7589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5" name="Rectangle 4">
            <a:extLst>
              <a:ext uri="{FF2B5EF4-FFF2-40B4-BE49-F238E27FC236}">
                <a16:creationId xmlns:a16="http://schemas.microsoft.com/office/drawing/2014/main" id="{C2BBDB81-6DFB-3C5D-89F5-7FEF310223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EC8E1225-E4FF-D628-4A46-CC1FA8A4BE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477066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0_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5" name="Rectangle 4">
            <a:extLst>
              <a:ext uri="{FF2B5EF4-FFF2-40B4-BE49-F238E27FC236}">
                <a16:creationId xmlns:a16="http://schemas.microsoft.com/office/drawing/2014/main" id="{C0BC8D73-69EE-0959-E2D0-5C08CEDBC82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3A93B898-955A-8091-8159-547883D101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05588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5" name="Rectangle 4">
            <a:extLst>
              <a:ext uri="{FF2B5EF4-FFF2-40B4-BE49-F238E27FC236}">
                <a16:creationId xmlns:a16="http://schemas.microsoft.com/office/drawing/2014/main" id="{6B8E6C9C-6C71-939B-96ED-49DF502C760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29CEA2C-388D-07D6-A1AB-C252E0D664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145243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
        <p:nvSpPr>
          <p:cNvPr id="4" name="Rectangle 3">
            <a:extLst>
              <a:ext uri="{FF2B5EF4-FFF2-40B4-BE49-F238E27FC236}">
                <a16:creationId xmlns:a16="http://schemas.microsoft.com/office/drawing/2014/main" id="{4D38F6AE-7905-6EE8-A4E1-A4A45531AEE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7A6C8AB-6F45-57D3-2657-13B1BE9758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8646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a:p>
        </p:txBody>
      </p:sp>
      <p:sp>
        <p:nvSpPr>
          <p:cNvPr id="20" name="object 17"/>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a:solidFill>
                  <a:srgbClr val="FFFFFF"/>
                </a:solidFill>
                <a:latin typeface="Nunito Sans Black" charset="0"/>
                <a:ea typeface="Nunito Sans Black" charset="0"/>
                <a:cs typeface="Nunito Sans Black" charset="0"/>
              </a:rPr>
              <a:t>Do </a:t>
            </a:r>
            <a:r>
              <a:rPr sz="1350" b="0" i="0" spc="0">
                <a:solidFill>
                  <a:srgbClr val="FFFFFF"/>
                </a:solidFill>
                <a:latin typeface="Nunito Sans Black" charset="0"/>
                <a:ea typeface="Nunito Sans Black" charset="0"/>
                <a:cs typeface="Nunito Sans Black" charset="0"/>
              </a:rPr>
              <a:t>more. </a:t>
            </a:r>
            <a:r>
              <a:rPr sz="1350" b="0" i="0">
                <a:solidFill>
                  <a:srgbClr val="FFFFFF"/>
                </a:solidFill>
                <a:latin typeface="Nunito Sans Black" charset="0"/>
                <a:ea typeface="Nunito Sans Black" charset="0"/>
                <a:cs typeface="Nunito Sans Black" charset="0"/>
              </a:rPr>
              <a:t>Share </a:t>
            </a:r>
            <a:r>
              <a:rPr sz="1350" b="0" i="0" spc="0">
                <a:solidFill>
                  <a:srgbClr val="FFFFFF"/>
                </a:solidFill>
                <a:latin typeface="Nunito Sans Black" charset="0"/>
                <a:ea typeface="Nunito Sans Black" charset="0"/>
                <a:cs typeface="Nunito Sans Black" charset="0"/>
              </a:rPr>
              <a:t>more. </a:t>
            </a:r>
            <a:r>
              <a:rPr sz="1350" b="0" i="0" spc="-34">
                <a:solidFill>
                  <a:srgbClr val="FFFFFF"/>
                </a:solidFill>
                <a:latin typeface="Nunito Sans Black" charset="0"/>
                <a:ea typeface="Nunito Sans Black" charset="0"/>
                <a:cs typeface="Nunito Sans Black" charset="0"/>
              </a:rPr>
              <a:t>Be</a:t>
            </a:r>
            <a:r>
              <a:rPr sz="1350" b="0" i="0" spc="-11">
                <a:solidFill>
                  <a:srgbClr val="FFFFFF"/>
                </a:solidFill>
                <a:latin typeface="Nunito Sans Black" charset="0"/>
                <a:ea typeface="Nunito Sans Black" charset="0"/>
                <a:cs typeface="Nunito Sans Black" charset="0"/>
              </a:rPr>
              <a:t> </a:t>
            </a:r>
            <a:r>
              <a:rPr sz="1350" b="0" i="0" spc="0">
                <a:solidFill>
                  <a:srgbClr val="FFFFFF"/>
                </a:solidFill>
                <a:latin typeface="Nunito Sans Black" charset="0"/>
                <a:ea typeface="Nunito Sans Black" charset="0"/>
                <a:cs typeface="Nunito Sans Black" charset="0"/>
              </a:rPr>
              <a:t>more.</a:t>
            </a:r>
            <a:endParaRPr sz="1350" b="0" i="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3C0F0CA8-EFD3-33F6-B05D-D2F40CCAAEC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3432E640-3C47-9EEB-B8A3-BDEAD4815C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91067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a:p>
        </p:txBody>
      </p:sp>
      <p:sp>
        <p:nvSpPr>
          <p:cNvPr id="20" name="object 17"/>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a:solidFill>
                  <a:srgbClr val="FFFFFF"/>
                </a:solidFill>
                <a:latin typeface="Nunito Sans Black" charset="0"/>
                <a:ea typeface="Nunito Sans Black" charset="0"/>
                <a:cs typeface="Nunito Sans Black" charset="0"/>
              </a:rPr>
              <a:t>Do </a:t>
            </a:r>
            <a:r>
              <a:rPr sz="1350" b="0" i="0" spc="0">
                <a:solidFill>
                  <a:srgbClr val="FFFFFF"/>
                </a:solidFill>
                <a:latin typeface="Nunito Sans Black" charset="0"/>
                <a:ea typeface="Nunito Sans Black" charset="0"/>
                <a:cs typeface="Nunito Sans Black" charset="0"/>
              </a:rPr>
              <a:t>more. </a:t>
            </a:r>
            <a:r>
              <a:rPr sz="1350" b="0" i="0">
                <a:solidFill>
                  <a:srgbClr val="FFFFFF"/>
                </a:solidFill>
                <a:latin typeface="Nunito Sans Black" charset="0"/>
                <a:ea typeface="Nunito Sans Black" charset="0"/>
                <a:cs typeface="Nunito Sans Black" charset="0"/>
              </a:rPr>
              <a:t>Share </a:t>
            </a:r>
            <a:r>
              <a:rPr sz="1350" b="0" i="0" spc="0">
                <a:solidFill>
                  <a:srgbClr val="FFFFFF"/>
                </a:solidFill>
                <a:latin typeface="Nunito Sans Black" charset="0"/>
                <a:ea typeface="Nunito Sans Black" charset="0"/>
                <a:cs typeface="Nunito Sans Black" charset="0"/>
              </a:rPr>
              <a:t>more. </a:t>
            </a:r>
            <a:r>
              <a:rPr sz="1350" b="0" i="0" spc="-34">
                <a:solidFill>
                  <a:srgbClr val="FFFFFF"/>
                </a:solidFill>
                <a:latin typeface="Nunito Sans Black" charset="0"/>
                <a:ea typeface="Nunito Sans Black" charset="0"/>
                <a:cs typeface="Nunito Sans Black" charset="0"/>
              </a:rPr>
              <a:t>Be</a:t>
            </a:r>
            <a:r>
              <a:rPr sz="1350" b="0" i="0" spc="-11">
                <a:solidFill>
                  <a:srgbClr val="FFFFFF"/>
                </a:solidFill>
                <a:latin typeface="Nunito Sans Black" charset="0"/>
                <a:ea typeface="Nunito Sans Black" charset="0"/>
                <a:cs typeface="Nunito Sans Black" charset="0"/>
              </a:rPr>
              <a:t> </a:t>
            </a:r>
            <a:r>
              <a:rPr sz="1350" b="0" i="0" spc="0">
                <a:solidFill>
                  <a:srgbClr val="FFFFFF"/>
                </a:solidFill>
                <a:latin typeface="Nunito Sans Black" charset="0"/>
                <a:ea typeface="Nunito Sans Black" charset="0"/>
                <a:cs typeface="Nunito Sans Black" charset="0"/>
              </a:rPr>
              <a:t>more.</a:t>
            </a:r>
            <a:endParaRPr sz="1350" b="0" i="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0D20F2C0-543C-7D61-040C-3657BF40A36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262C721D-FF52-C60C-5414-FB3211B1D3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864074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a:t>Click to insert image</a:t>
            </a:r>
          </a:p>
          <a:p>
            <a:r>
              <a:rPr lang="en-GB"/>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a:p>
        </p:txBody>
      </p:sp>
      <p:sp>
        <p:nvSpPr>
          <p:cNvPr id="20" name="object 17"/>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a:solidFill>
                  <a:schemeClr val="bg1"/>
                </a:solidFill>
                <a:latin typeface="Nunito Sans Black" charset="0"/>
                <a:ea typeface="Nunito Sans Black" charset="0"/>
                <a:cs typeface="Nunito Sans Black" charset="0"/>
              </a:rPr>
              <a:t>Do </a:t>
            </a:r>
            <a:r>
              <a:rPr sz="1350" b="0" i="0" spc="0">
                <a:solidFill>
                  <a:schemeClr val="bg1"/>
                </a:solidFill>
                <a:latin typeface="Nunito Sans Black" charset="0"/>
                <a:ea typeface="Nunito Sans Black" charset="0"/>
                <a:cs typeface="Nunito Sans Black" charset="0"/>
              </a:rPr>
              <a:t>more. </a:t>
            </a:r>
            <a:r>
              <a:rPr sz="1350" b="0" i="0">
                <a:solidFill>
                  <a:schemeClr val="bg1"/>
                </a:solidFill>
                <a:latin typeface="Nunito Sans Black" charset="0"/>
                <a:ea typeface="Nunito Sans Black" charset="0"/>
                <a:cs typeface="Nunito Sans Black" charset="0"/>
              </a:rPr>
              <a:t>Share </a:t>
            </a:r>
            <a:r>
              <a:rPr sz="1350" b="0" i="0" spc="0">
                <a:solidFill>
                  <a:schemeClr val="bg1"/>
                </a:solidFill>
                <a:latin typeface="Nunito Sans Black" charset="0"/>
                <a:ea typeface="Nunito Sans Black" charset="0"/>
                <a:cs typeface="Nunito Sans Black" charset="0"/>
              </a:rPr>
              <a:t>more. </a:t>
            </a:r>
            <a:r>
              <a:rPr sz="1350" b="0" i="0" spc="-34">
                <a:solidFill>
                  <a:schemeClr val="bg1"/>
                </a:solidFill>
                <a:latin typeface="Nunito Sans Black" charset="0"/>
                <a:ea typeface="Nunito Sans Black" charset="0"/>
                <a:cs typeface="Nunito Sans Black" charset="0"/>
              </a:rPr>
              <a:t>Be</a:t>
            </a:r>
            <a:r>
              <a:rPr sz="1350" b="0" i="0" spc="-11">
                <a:solidFill>
                  <a:schemeClr val="bg1"/>
                </a:solidFill>
                <a:latin typeface="Nunito Sans Black" charset="0"/>
                <a:ea typeface="Nunito Sans Black" charset="0"/>
                <a:cs typeface="Nunito Sans Black" charset="0"/>
              </a:rPr>
              <a:t> </a:t>
            </a:r>
            <a:r>
              <a:rPr sz="1350" b="0" i="0" spc="0">
                <a:solidFill>
                  <a:schemeClr val="bg1"/>
                </a:solidFill>
                <a:latin typeface="Nunito Sans Black" charset="0"/>
                <a:ea typeface="Nunito Sans Black" charset="0"/>
                <a:cs typeface="Nunito Sans Black" charset="0"/>
              </a:rPr>
              <a:t>more.</a:t>
            </a:r>
            <a:endParaRPr sz="1350" b="0" i="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741496C8-4FA6-4C05-21B9-0D21D4C52C0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48EA05C-05CE-7B83-9232-3361682E9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32283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a:p>
        </p:txBody>
      </p:sp>
      <p:sp>
        <p:nvSpPr>
          <p:cNvPr id="20" name="object 17"/>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a:solidFill>
                  <a:schemeClr val="bg1"/>
                </a:solidFill>
                <a:latin typeface="Nunito Sans Black" charset="0"/>
                <a:ea typeface="Nunito Sans Black" charset="0"/>
                <a:cs typeface="Nunito Sans Black" charset="0"/>
              </a:rPr>
              <a:t>Do </a:t>
            </a:r>
            <a:r>
              <a:rPr sz="1350" b="0" i="0" spc="0">
                <a:solidFill>
                  <a:schemeClr val="bg1"/>
                </a:solidFill>
                <a:latin typeface="Nunito Sans Black" charset="0"/>
                <a:ea typeface="Nunito Sans Black" charset="0"/>
                <a:cs typeface="Nunito Sans Black" charset="0"/>
              </a:rPr>
              <a:t>more. </a:t>
            </a:r>
            <a:r>
              <a:rPr sz="1350" b="0" i="0">
                <a:solidFill>
                  <a:schemeClr val="bg1"/>
                </a:solidFill>
                <a:latin typeface="Nunito Sans Black" charset="0"/>
                <a:ea typeface="Nunito Sans Black" charset="0"/>
                <a:cs typeface="Nunito Sans Black" charset="0"/>
              </a:rPr>
              <a:t>Share </a:t>
            </a:r>
            <a:r>
              <a:rPr sz="1350" b="0" i="0" spc="0">
                <a:solidFill>
                  <a:schemeClr val="bg1"/>
                </a:solidFill>
                <a:latin typeface="Nunito Sans Black" charset="0"/>
                <a:ea typeface="Nunito Sans Black" charset="0"/>
                <a:cs typeface="Nunito Sans Black" charset="0"/>
              </a:rPr>
              <a:t>more. </a:t>
            </a:r>
            <a:r>
              <a:rPr sz="1350" b="0" i="0" spc="-34">
                <a:solidFill>
                  <a:schemeClr val="bg1"/>
                </a:solidFill>
                <a:latin typeface="Nunito Sans Black" charset="0"/>
                <a:ea typeface="Nunito Sans Black" charset="0"/>
                <a:cs typeface="Nunito Sans Black" charset="0"/>
              </a:rPr>
              <a:t>Be</a:t>
            </a:r>
            <a:r>
              <a:rPr sz="1350" b="0" i="0" spc="-11">
                <a:solidFill>
                  <a:schemeClr val="bg1"/>
                </a:solidFill>
                <a:latin typeface="Nunito Sans Black" charset="0"/>
                <a:ea typeface="Nunito Sans Black" charset="0"/>
                <a:cs typeface="Nunito Sans Black" charset="0"/>
              </a:rPr>
              <a:t> </a:t>
            </a:r>
            <a:r>
              <a:rPr sz="1350" b="0" i="0" spc="0">
                <a:solidFill>
                  <a:schemeClr val="bg1"/>
                </a:solidFill>
                <a:latin typeface="Nunito Sans Black" charset="0"/>
                <a:ea typeface="Nunito Sans Black" charset="0"/>
                <a:cs typeface="Nunito Sans Black" charset="0"/>
              </a:rPr>
              <a:t>more.</a:t>
            </a:r>
            <a:endParaRPr sz="1350" b="0" i="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37B536AC-C9A0-D1DD-CD76-F480234A329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75D1EA2-C8DC-ED40-1601-6CE843D83B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301665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B7CD01B6-6FE3-13E1-02D0-3CEB578EB5C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554DC7F0-7D03-9BD7-1B92-A68B9AC63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624815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EA5DFD6A-68CE-DF5D-E4FD-6BCD2E3F117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4687AF12-4051-B867-75EF-60D5DF21DB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12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a:t>Do more.</a:t>
            </a:r>
            <a:br>
              <a:rPr lang="en-US"/>
            </a:br>
            <a:r>
              <a:rPr lang="en-US"/>
              <a:t>Share more.</a:t>
            </a:r>
            <a:br>
              <a:rPr lang="en-US"/>
            </a:br>
            <a:r>
              <a:rPr lang="en-US"/>
              <a:t>Be more.</a:t>
            </a:r>
          </a:p>
        </p:txBody>
      </p:sp>
      <p:sp>
        <p:nvSpPr>
          <p:cNvPr id="2" name="Rectangle 1">
            <a:extLst>
              <a:ext uri="{FF2B5EF4-FFF2-40B4-BE49-F238E27FC236}">
                <a16:creationId xmlns:a16="http://schemas.microsoft.com/office/drawing/2014/main" id="{7A3F5DC3-71C8-4E0F-7C04-2FECB171D87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D3A4EAD-5654-F305-4E59-E23501830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851E995-5624-3824-8EC4-89EDA18FBED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395A3C4-0CDD-E44F-04CF-6B5384C0C6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CA128D5-D986-DA19-9C3C-D112C44D76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C954FE1-286D-E773-4AD0-5CBD14C5E16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EBE3BB1-74CD-BFBE-5EE9-203E9BE2FD9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0BD46C7-3407-302A-0B91-03D42DC30A3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3D23441-D72D-0490-61E8-6220F9926D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34D40A2-EC49-8F52-9621-09E1C3A5CEB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E98333-C153-DF46-8694-D1141A1688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9B1D9296-C69F-FD68-5834-C3847D73DDE6}"/>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17348384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05539428-4A69-423C-B2CA-161A41BAEE1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652CE29D-E2BD-95D2-7DDF-44528309B5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075793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41D06F9B-F865-2527-9023-249192A3A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9DB2E8E6-8930-9586-0630-65E7D72396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28750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CA72913B-0D98-3C70-B663-BA00A3131E2C}"/>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969472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Set the bullets</a:t>
            </a:r>
          </a:p>
        </p:txBody>
      </p:sp>
      <p:sp>
        <p:nvSpPr>
          <p:cNvPr id="7" name="Rectangle 6">
            <a:extLst>
              <a:ext uri="{FF2B5EF4-FFF2-40B4-BE49-F238E27FC236}">
                <a16:creationId xmlns:a16="http://schemas.microsoft.com/office/drawing/2014/main" id="{4C4D8074-9DA4-8B54-2710-6D930BECC9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DFAEE2A-26DC-2876-A369-354A868FFA4F}"/>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3368068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9661C454-DBDE-1788-BCCE-F089A849EE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20A7414-6278-FE85-D97D-12B0342973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942904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1EA22FEA-CD6A-91B3-E4D0-10D659E416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698873E-CE25-8295-D7D0-3F5963114E6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7818590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7C9B9230-9466-25E6-445B-A79B7403506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60C5CE6-3CE7-42EE-C35F-C5561FED9A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076330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832253A4-7D42-3C73-F154-9E54E6D588C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D06615B3-8F7C-FD52-7877-0AE83236E0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450871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89F7CE78-5AD0-3C8A-13ED-5742948DED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6A1918-A934-20FD-20E1-E44926FAAB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25741687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60BD1A5D-A5FF-1018-10AE-B0299ECED9A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FDDDFF6-E34C-9FF8-871E-76E31DDEE8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6633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a:t>Click to insert image</a:t>
            </a:r>
          </a:p>
          <a:p>
            <a:r>
              <a:rPr lang="en-GB"/>
              <a:t>The optimum image size is 1280 x 720 pixels at 96 dpi</a:t>
            </a:r>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a:t>Do more.</a:t>
            </a:r>
            <a:br>
              <a:rPr lang="en-US"/>
            </a:br>
            <a:r>
              <a:rPr lang="en-US"/>
              <a:t>Share more.</a:t>
            </a:r>
            <a:br>
              <a:rPr lang="en-US"/>
            </a:br>
            <a:r>
              <a:rPr lang="en-US"/>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a:t>A presentation by</a:t>
            </a:r>
          </a:p>
        </p:txBody>
      </p:sp>
      <p:sp>
        <p:nvSpPr>
          <p:cNvPr id="2" name="Rectangle 1">
            <a:extLst>
              <a:ext uri="{FF2B5EF4-FFF2-40B4-BE49-F238E27FC236}">
                <a16:creationId xmlns:a16="http://schemas.microsoft.com/office/drawing/2014/main" id="{8DCDDB7B-7C2A-C9CF-100D-0890AF6D69F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5B01723-3774-1BD3-CB4A-0F668F02BE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57619DB-CDE9-813B-BB26-197046218A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26FF1BB-34D8-3557-EA19-A639EC08DA1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4D63248-9087-A646-3999-9329A9B62A2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E9258C6-62BF-8CFF-D700-88E2FB58E13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94C3BE-A615-DD3D-AE81-B273BE850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C34CF3A-EA44-9FEC-835C-EC2BE1786B4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739E38B-9C88-61B7-0AC2-AADBFA52B9C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0224742-F047-9E9D-14E2-32A4EAAD1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FCED5D2-B745-FA19-78D2-9F451CA4D1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4BCC877-7A3E-E53F-6109-C451ED58A92F}"/>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6825100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DC363364-9955-C57A-DD6C-743988DEE2E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153C347C-A4E5-1CDB-8BEB-E7136CB997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304020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F38B3F3E-DB10-A14F-A7F1-D435A40A21D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6E39B10C-CA50-7F22-8E9A-1141AD99FD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51003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0A7B354-34B1-9C0E-1487-272837B45F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972553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B9835F71-11BF-D2FB-C5C3-0AACE4FDD1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A48FB5-AD4D-66B9-C534-F06FDD2179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898962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1331D118-8C3C-3754-074D-F061F5EC8C3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2221AC4-9FA9-8177-B5D1-226C1375E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9416803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D634B1FE-9DE1-D965-BF76-F2BC6DE9AC8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384DB9E-C847-24D8-7018-D10FA09ACC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277942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D3F11E31-F363-7B02-3D9A-51311438071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4AE565A-D10A-F7B0-937E-7A2E308277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4992902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3405DCCB-873F-AAB6-F718-20F1DC34560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DEDCF4E5-9C93-4F6D-3B0F-7F55A75F1B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019943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0FE7BF39-F788-11FD-7023-AD44FF7BC93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AA5CF27-846E-63BB-0FD1-0EF1CAAD5D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70783827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7F163722-80A6-29B0-BD1C-BBF5B84ADBD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4B4FD8F1-E0B8-3C32-791C-E8CEEAE21D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8545565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theme" Target="../theme/theme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a:t>18/02/2018</a:t>
            </a:r>
            <a:endParaRPr lang="mr-IN"/>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Holder 2">
            <a:extLst>
              <a:ext uri="{FF2B5EF4-FFF2-40B4-BE49-F238E27FC236}">
                <a16:creationId xmlns:a16="http://schemas.microsoft.com/office/drawing/2014/main" id="{4D44D9BB-CA16-684F-99FA-C3CDDAAB6EEA}"/>
              </a:ext>
            </a:extLst>
          </p:cNvPr>
          <p:cNvSpPr txBox="1">
            <a:spLocks/>
          </p:cNvSpPr>
          <p:nvPr/>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p>
        </p:txBody>
      </p:sp>
      <p:sp>
        <p:nvSpPr>
          <p:cNvPr id="9" name="Holder 3">
            <a:extLst>
              <a:ext uri="{FF2B5EF4-FFF2-40B4-BE49-F238E27FC236}">
                <a16:creationId xmlns:a16="http://schemas.microsoft.com/office/drawing/2014/main" id="{A1047EC1-FDCA-904E-B3BA-BE4F586077C0}"/>
              </a:ext>
            </a:extLst>
          </p:cNvPr>
          <p:cNvSpPr txBox="1">
            <a:spLocks/>
          </p:cNvSpPr>
          <p:nvPr/>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3" name="Rectangle 2">
            <a:extLst>
              <a:ext uri="{FF2B5EF4-FFF2-40B4-BE49-F238E27FC236}">
                <a16:creationId xmlns:a16="http://schemas.microsoft.com/office/drawing/2014/main" id="{629C5EF0-C536-D7AA-2C36-7879618C08E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91DBC9C-7A22-19AC-1674-81733F748A8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72A3F73-EE64-BE07-4865-B0971ACC222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0AB1F3-6610-B976-4E45-94EC5CEB302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18040C-32D6-33D9-DF7C-EB036ED878F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B98F13-B9B4-B6EC-596B-AA6AE20A040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8099630-55F1-692B-0C3B-1787BBFBFB1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54A6798-0913-0147-9800-E1EF7572602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D41BD7B-1834-738C-4B90-84D6DB172C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F447D37-AD3D-4949-ECE6-EE607547B0E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older 2">
            <a:extLst>
              <a:ext uri="{FF2B5EF4-FFF2-40B4-BE49-F238E27FC236}">
                <a16:creationId xmlns:a16="http://schemas.microsoft.com/office/drawing/2014/main" id="{2AD2E07B-6B49-FC3C-007C-379CC316AF3C}"/>
              </a:ext>
            </a:extLst>
          </p:cNvPr>
          <p:cNvSpPr txBox="1">
            <a:spLocks/>
          </p:cNvSpPr>
          <p:nvPr userDrawn="1"/>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p>
        </p:txBody>
      </p:sp>
      <p:sp>
        <p:nvSpPr>
          <p:cNvPr id="19" name="Holder 3">
            <a:extLst>
              <a:ext uri="{FF2B5EF4-FFF2-40B4-BE49-F238E27FC236}">
                <a16:creationId xmlns:a16="http://schemas.microsoft.com/office/drawing/2014/main" id="{36925F03-F677-E904-4C82-701FABE2AA14}"/>
              </a:ext>
            </a:extLst>
          </p:cNvPr>
          <p:cNvSpPr txBox="1">
            <a:spLocks/>
          </p:cNvSpPr>
          <p:nvPr userDrawn="1"/>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20" name="Rectangle 19">
            <a:extLst>
              <a:ext uri="{FF2B5EF4-FFF2-40B4-BE49-F238E27FC236}">
                <a16:creationId xmlns:a16="http://schemas.microsoft.com/office/drawing/2014/main" id="{C03A3099-D2C4-4304-9B30-8CE4C343A6D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26DD578-3CF9-B2AC-D9C3-D04D4BB068D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B01FD97C-D79C-D608-37F0-693FECA705A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032208-6C66-74D2-670E-735B47F0748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977970F-6DE1-75B8-B0FF-D35905E3E3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C3F04FF-D627-7629-25D9-806666380D4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5C9CE22-AF7E-D1F2-5238-C5005C798A0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575FC16-C273-8881-7F0A-69BA50B4CB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AFAF86-6C39-F2D0-1C0F-2D54D2E999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2D5BF1A-519D-DFDA-1A15-51020854646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727819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71" r:id="rId36"/>
    <p:sldLayoutId id="2147483772" r:id="rId37"/>
    <p:sldLayoutId id="2147483773" r:id="rId38"/>
    <p:sldLayoutId id="2147483774" r:id="rId39"/>
    <p:sldLayoutId id="2147483775" r:id="rId40"/>
    <p:sldLayoutId id="2147483776" r:id="rId41"/>
    <p:sldLayoutId id="2147483777" r:id="rId42"/>
    <p:sldLayoutId id="2147483778" r:id="rId43"/>
    <p:sldLayoutId id="2147483779" r:id="rId44"/>
    <p:sldLayoutId id="2147483780" r:id="rId45"/>
    <p:sldLayoutId id="2147483781" r:id="rId46"/>
    <p:sldLayoutId id="2147483782" r:id="rId47"/>
    <p:sldLayoutId id="2147483783" r:id="rId48"/>
    <p:sldLayoutId id="2147483784" r:id="rId49"/>
    <p:sldLayoutId id="2147483785" r:id="rId50"/>
    <p:sldLayoutId id="2147483786" r:id="rId51"/>
    <p:sldLayoutId id="2147483787" r:id="rId52"/>
    <p:sldLayoutId id="2147483788" r:id="rId53"/>
    <p:sldLayoutId id="2147483789" r:id="rId54"/>
    <p:sldLayoutId id="2147483790" r:id="rId55"/>
    <p:sldLayoutId id="2147483791" r:id="rId56"/>
    <p:sldLayoutId id="2147483792" r:id="rId57"/>
    <p:sldLayoutId id="2147483793" r:id="rId58"/>
    <p:sldLayoutId id="2147483794" r:id="rId59"/>
    <p:sldLayoutId id="2147483795" r:id="rId60"/>
    <p:sldLayoutId id="2147483661" r:id="rId61"/>
    <p:sldLayoutId id="2147483706" r:id="rId62"/>
    <p:sldLayoutId id="2147483691" r:id="rId63"/>
    <p:sldLayoutId id="2147483666" r:id="rId64"/>
    <p:sldLayoutId id="2147483667" r:id="rId65"/>
    <p:sldLayoutId id="2147483668" r:id="rId66"/>
    <p:sldLayoutId id="2147483662" r:id="rId67"/>
    <p:sldLayoutId id="2147483669" r:id="rId68"/>
    <p:sldLayoutId id="2147483671" r:id="rId69"/>
    <p:sldLayoutId id="2147483672" r:id="rId70"/>
    <p:sldLayoutId id="2147483673" r:id="rId71"/>
    <p:sldLayoutId id="2147483674" r:id="rId72"/>
    <p:sldLayoutId id="2147483675" r:id="rId73"/>
    <p:sldLayoutId id="2147483676" r:id="rId74"/>
    <p:sldLayoutId id="2147483713" r:id="rId75"/>
    <p:sldLayoutId id="2147483677" r:id="rId76"/>
    <p:sldLayoutId id="2147483714" r:id="rId77"/>
    <p:sldLayoutId id="2147483679" r:id="rId78"/>
    <p:sldLayoutId id="2147483715" r:id="rId79"/>
    <p:sldLayoutId id="2147483721" r:id="rId80"/>
    <p:sldLayoutId id="2147483680" r:id="rId81"/>
    <p:sldLayoutId id="2147483681" r:id="rId82"/>
    <p:sldLayoutId id="2147483692" r:id="rId83"/>
    <p:sldLayoutId id="2147483711" r:id="rId84"/>
    <p:sldLayoutId id="2147483682" r:id="rId85"/>
    <p:sldLayoutId id="2147483683" r:id="rId86"/>
    <p:sldLayoutId id="2147483707" r:id="rId87"/>
    <p:sldLayoutId id="2147483697" r:id="rId88"/>
    <p:sldLayoutId id="2147483708" r:id="rId89"/>
    <p:sldLayoutId id="2147483701" r:id="rId90"/>
    <p:sldLayoutId id="2147483709" r:id="rId91"/>
    <p:sldLayoutId id="2147483702" r:id="rId92"/>
    <p:sldLayoutId id="2147483710" r:id="rId93"/>
    <p:sldLayoutId id="2147483687" r:id="rId94"/>
    <p:sldLayoutId id="2147483712" r:id="rId95"/>
    <p:sldLayoutId id="2147483699" r:id="rId96"/>
    <p:sldLayoutId id="2147483716" r:id="rId97"/>
    <p:sldLayoutId id="2147483717" r:id="rId98"/>
    <p:sldLayoutId id="2147483698" r:id="rId99"/>
    <p:sldLayoutId id="2147483722" r:id="rId100"/>
    <p:sldLayoutId id="2147483723" r:id="rId101"/>
    <p:sldLayoutId id="2147483700" r:id="rId102"/>
    <p:sldLayoutId id="2147483718" r:id="rId103"/>
    <p:sldLayoutId id="2147483719" r:id="rId104"/>
    <p:sldLayoutId id="2147483720" r:id="rId105"/>
    <p:sldLayoutId id="2147483689" r:id="rId106"/>
    <p:sldLayoutId id="2147483696" r:id="rId107"/>
    <p:sldLayoutId id="2147483703" r:id="rId108"/>
    <p:sldLayoutId id="2147483704" r:id="rId109"/>
    <p:sldLayoutId id="2147483705" r:id="rId110"/>
    <p:sldLayoutId id="2147483726" r:id="rId111"/>
    <p:sldLayoutId id="2147483727" r:id="rId112"/>
    <p:sldLayoutId id="2147483728" r:id="rId113"/>
    <p:sldLayoutId id="2147483729" r:id="rId114"/>
    <p:sldLayoutId id="2147483725" r:id="rId115"/>
    <p:sldLayoutId id="2147483731" r:id="rId116"/>
    <p:sldLayoutId id="2147483730" r:id="rId117"/>
    <p:sldLayoutId id="2147483732" r:id="rId118"/>
    <p:sldLayoutId id="2147483733" r:id="rId119"/>
    <p:sldLayoutId id="2147483734" r:id="rId120"/>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3200" indent="-122400" eaLnBrk="1" hangingPunct="1">
        <a:buClr>
          <a:schemeClr val="tx2"/>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2"/>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chemeClr val="tx1"/>
        </a:buClr>
        <a:buSzPct val="125000"/>
        <a:buFont typeface="Arial" panose="020B0604020202020204" pitchFamily="34" charset="0"/>
        <a:buChar char="•"/>
        <a:tabLst/>
        <a:defRPr sz="1800">
          <a:solidFill>
            <a:schemeClr val="tx2"/>
          </a:solidFill>
          <a:latin typeface="+mn-lt"/>
          <a:ea typeface="+mn-ea"/>
          <a:cs typeface="+mn-cs"/>
        </a:defRPr>
      </a:lvl3pPr>
      <a:lvl4pPr marL="133200" indent="-122400" eaLnBrk="1" hangingPunct="1">
        <a:buClr>
          <a:schemeClr val="tx1"/>
        </a:buClr>
        <a:buSzPct val="125000"/>
        <a:buFont typeface="Arial" panose="020B0604020202020204" pitchFamily="34" charset="0"/>
        <a:buChar char="•"/>
        <a:tabLst/>
        <a:defRPr sz="1800" b="0" i="0">
          <a:solidFill>
            <a:schemeClr val="tx2"/>
          </a:solidFill>
          <a:latin typeface="Nunito Sans Black" pitchFamily="2" charset="77"/>
          <a:ea typeface="+mn-ea"/>
          <a:cs typeface="+mn-cs"/>
        </a:defRPr>
      </a:lvl4pPr>
      <a:lvl5pPr marL="133200" indent="-122400" eaLnBrk="1" hangingPunct="1">
        <a:spcBef>
          <a:spcPts val="1950"/>
        </a:spcBef>
        <a:buClr>
          <a:schemeClr val="tx2"/>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7" pos="3840" userDrawn="1">
          <p15:clr>
            <a:srgbClr val="F26B43"/>
          </p15:clr>
        </p15:guide>
        <p15:guide id="8" pos="227" userDrawn="1">
          <p15:clr>
            <a:srgbClr val="F26B43"/>
          </p15:clr>
        </p15:guide>
        <p15:guide id="9" orient="horz" pos="4163" userDrawn="1">
          <p15:clr>
            <a:srgbClr val="F26B43"/>
          </p15:clr>
        </p15:guide>
        <p15:guide id="10" orient="horz" pos="227" userDrawn="1">
          <p15:clr>
            <a:srgbClr val="F26B43"/>
          </p15:clr>
        </p15:guide>
        <p15:guide id="11" pos="7452" userDrawn="1">
          <p15:clr>
            <a:srgbClr val="F26B43"/>
          </p15:clr>
        </p15:guide>
        <p15:guide id="1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20.png"/><Relationship Id="rId5" Type="http://schemas.openxmlformats.org/officeDocument/2006/relationships/hyperlink" Target="https://northantsscouts.org.uk/wp-content/uploads/2025/08/Naseby-14June25.mp4?_=1" TargetMode="Externa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video" Target="../media/media2.MOV"/><Relationship Id="rId1" Type="http://schemas.microsoft.com/office/2007/relationships/media" Target="../media/media2.MOV"/><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vert="horz" lIns="0" tIns="0" rIns="0" bIns="0" rtlCol="0" anchor="t">
            <a:noAutofit/>
          </a:bodyPr>
          <a:lstStyle/>
          <a:p>
            <a:r>
              <a:rPr lang="en-GB">
                <a:latin typeface="Nunito Sans Black"/>
              </a:rPr>
              <a:t>#SkillsForLife</a:t>
            </a:r>
          </a:p>
          <a:p>
            <a:endParaRPr lang="en-GB"/>
          </a:p>
          <a:p>
            <a:r>
              <a:rPr lang="en-GB"/>
              <a:t>County Vision &amp; Opportunities</a:t>
            </a:r>
          </a:p>
        </p:txBody>
      </p:sp>
    </p:spTree>
    <p:extLst>
      <p:ext uri="{BB962C8B-B14F-4D97-AF65-F5344CB8AC3E}">
        <p14:creationId xmlns:p14="http://schemas.microsoft.com/office/powerpoint/2010/main" val="215847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832A0-2804-B42B-C490-C004FC75F4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4019BF-2736-1025-4906-ACC71FCB52A8}"/>
              </a:ext>
            </a:extLst>
          </p:cNvPr>
          <p:cNvSpPr>
            <a:spLocks noGrp="1"/>
          </p:cNvSpPr>
          <p:nvPr>
            <p:ph type="title"/>
          </p:nvPr>
        </p:nvSpPr>
        <p:spPr>
          <a:xfrm>
            <a:off x="321735" y="2405231"/>
            <a:ext cx="9139576" cy="3718944"/>
          </a:xfrm>
        </p:spPr>
        <p:txBody>
          <a:bodyPr/>
          <a:lstStyle/>
          <a:p>
            <a:r>
              <a:rPr lang="en-GB" sz="2800" i="1">
                <a:latin typeface="Aptos"/>
              </a:rPr>
              <a:t>In county facilities that reflect modern standards</a:t>
            </a:r>
            <a:br>
              <a:rPr lang="en-GB" sz="1800"/>
            </a:br>
            <a:br>
              <a:rPr lang="en-GB" sz="1800">
                <a:latin typeface="Nunito Sans Black"/>
              </a:rPr>
            </a:br>
            <a:br>
              <a:rPr lang="en-GB" sz="1800">
                <a:latin typeface="Nunito Sans Black"/>
              </a:rPr>
            </a:br>
            <a:r>
              <a:rPr lang="en-GB" sz="2400">
                <a:latin typeface="Nunito Sans Black"/>
              </a:rPr>
              <a:t>The Trustee Board has agreed to underwrite the replacement of the Toilet Block from County funds.</a:t>
            </a:r>
            <a:br>
              <a:rPr lang="en-GB" sz="2400"/>
            </a:br>
            <a:br>
              <a:rPr lang="en-GB" sz="2400">
                <a:latin typeface="Nunito Sans Black"/>
              </a:rPr>
            </a:br>
            <a:r>
              <a:rPr lang="en-GB" sz="2400">
                <a:latin typeface="Nunito Sans Black"/>
              </a:rPr>
              <a:t>The Centre Management Committee have been renewing equipment and adding new facilities </a:t>
            </a:r>
            <a:br>
              <a:rPr lang="en-GB" sz="2400">
                <a:latin typeface="Nunito Sans Black"/>
              </a:rPr>
            </a:br>
            <a:br>
              <a:rPr lang="en-GB" sz="2400">
                <a:latin typeface="Nunito Sans Black"/>
              </a:rPr>
            </a:br>
            <a:r>
              <a:rPr lang="en-GB" sz="2400">
                <a:latin typeface="Nunito Sans Black"/>
              </a:rPr>
              <a:t>The success of SJLC is key </a:t>
            </a:r>
            <a:br>
              <a:rPr lang="en-GB" sz="2400">
                <a:latin typeface="Nunito Sans Black"/>
              </a:rPr>
            </a:br>
            <a:r>
              <a:rPr lang="en-GB" sz="2400">
                <a:latin typeface="Nunito Sans Black"/>
              </a:rPr>
              <a:t>to helping the County succeed</a:t>
            </a:r>
            <a:br>
              <a:rPr lang="en-GB" sz="1800">
                <a:latin typeface="Nunito Sans Black"/>
              </a:rPr>
            </a:br>
            <a:r>
              <a:rPr lang="en-GB" sz="1800">
                <a:latin typeface="Nunito Sans Black"/>
              </a:rPr>
              <a:t> </a:t>
            </a:r>
            <a:br>
              <a:rPr lang="en-GB" sz="1800"/>
            </a:br>
            <a:br>
              <a:rPr lang="en-GB"/>
            </a:br>
            <a:br>
              <a:rPr lang="en-GB"/>
            </a:br>
            <a:br>
              <a:rPr lang="en-GB"/>
            </a:br>
            <a:endParaRPr lang="en-GB" sz="1800"/>
          </a:p>
        </p:txBody>
      </p:sp>
      <p:sp>
        <p:nvSpPr>
          <p:cNvPr id="4" name="Text Placeholder 3">
            <a:extLst>
              <a:ext uri="{FF2B5EF4-FFF2-40B4-BE49-F238E27FC236}">
                <a16:creationId xmlns:a16="http://schemas.microsoft.com/office/drawing/2014/main" id="{96125612-6F9A-7E99-DC49-9348D2CE2669}"/>
              </a:ext>
            </a:extLst>
          </p:cNvPr>
          <p:cNvSpPr>
            <a:spLocks noGrp="1"/>
          </p:cNvSpPr>
          <p:nvPr>
            <p:ph type="body" sz="quarter" idx="10"/>
          </p:nvPr>
        </p:nvSpPr>
        <p:spPr/>
        <p:txBody>
          <a:bodyPr vert="horz" lIns="0" tIns="0" rIns="0" bIns="0" rtlCol="0" anchor="t">
            <a:noAutofit/>
          </a:bodyPr>
          <a:lstStyle/>
          <a:p>
            <a:r>
              <a:rPr lang="en-GB">
                <a:latin typeface="Nunito Sans Black"/>
              </a:rPr>
              <a:t>Sir John Lowther Centre</a:t>
            </a:r>
            <a:endParaRPr lang="en-GB"/>
          </a:p>
        </p:txBody>
      </p:sp>
    </p:spTree>
    <p:extLst>
      <p:ext uri="{BB962C8B-B14F-4D97-AF65-F5344CB8AC3E}">
        <p14:creationId xmlns:p14="http://schemas.microsoft.com/office/powerpoint/2010/main" val="2402212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9B3E-4F36-2F8A-5AF1-CF2203F602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D5B12A-5BFE-2819-6B22-56592D30F229}"/>
              </a:ext>
            </a:extLst>
          </p:cNvPr>
          <p:cNvSpPr>
            <a:spLocks noGrp="1"/>
          </p:cNvSpPr>
          <p:nvPr>
            <p:ph type="title"/>
          </p:nvPr>
        </p:nvSpPr>
        <p:spPr>
          <a:xfrm>
            <a:off x="426119" y="1713936"/>
            <a:ext cx="3772958" cy="4434981"/>
          </a:xfrm>
        </p:spPr>
        <p:txBody>
          <a:bodyPr/>
          <a:lstStyle/>
          <a:p>
            <a:r>
              <a:rPr lang="en-GB" sz="2800">
                <a:latin typeface="Nunito Sans Black"/>
              </a:rPr>
              <a:t>An aspiration </a:t>
            </a:r>
            <a:br>
              <a:rPr lang="en-US"/>
            </a:br>
            <a:br>
              <a:rPr lang="en-US"/>
            </a:br>
            <a:r>
              <a:rPr lang="en-GB" sz="1800">
                <a:latin typeface="Nunito Sans Black"/>
              </a:rPr>
              <a:t>That almost every Group in Northamptonshire will have a drey by 2029</a:t>
            </a:r>
            <a:br>
              <a:rPr lang="en-GB" sz="1800">
                <a:latin typeface="Nunito Sans Black"/>
              </a:rPr>
            </a:br>
            <a:br>
              <a:rPr lang="en-GB" sz="1800">
                <a:latin typeface="Nunito Sans Black"/>
              </a:rPr>
            </a:br>
            <a:r>
              <a:rPr lang="en-GB" sz="1800">
                <a:latin typeface="Nunito Sans Black"/>
              </a:rPr>
              <a:t>We have made good inroads so far with 33 Dreys out of a possible 108 Groups, we have also added good provision for other age ranges during the last year </a:t>
            </a:r>
            <a:br>
              <a:rPr lang="en-GB" sz="1800"/>
            </a:br>
            <a:br>
              <a:rPr lang="en-GB" sz="1800"/>
            </a:br>
            <a:r>
              <a:rPr lang="en-GB" sz="1800">
                <a:latin typeface="Nunito Sans Black"/>
              </a:rPr>
              <a:t>You may ask why? </a:t>
            </a:r>
            <a:br>
              <a:rPr lang="en-GB" sz="1800"/>
            </a:br>
            <a:br>
              <a:rPr lang="en-GB" sz="1800"/>
            </a:br>
            <a:r>
              <a:rPr lang="en-GB" sz="1800">
                <a:latin typeface="Nunito Sans Black"/>
              </a:rPr>
              <a:t>What can we do to help?</a:t>
            </a:r>
            <a:br>
              <a:rPr lang="en-GB" sz="1800"/>
            </a:br>
            <a:br>
              <a:rPr lang="en-GB" sz="1800"/>
            </a:br>
            <a:br>
              <a:rPr lang="en-GB"/>
            </a:br>
            <a:br>
              <a:rPr lang="en-GB"/>
            </a:br>
            <a:endParaRPr lang="en-GB"/>
          </a:p>
        </p:txBody>
      </p:sp>
      <p:sp>
        <p:nvSpPr>
          <p:cNvPr id="4" name="Text Placeholder 3">
            <a:extLst>
              <a:ext uri="{FF2B5EF4-FFF2-40B4-BE49-F238E27FC236}">
                <a16:creationId xmlns:a16="http://schemas.microsoft.com/office/drawing/2014/main" id="{03750C96-AFF3-A306-C2B1-08E627EFD6E9}"/>
              </a:ext>
            </a:extLst>
          </p:cNvPr>
          <p:cNvSpPr>
            <a:spLocks noGrp="1"/>
          </p:cNvSpPr>
          <p:nvPr>
            <p:ph type="body" sz="quarter" idx="10"/>
          </p:nvPr>
        </p:nvSpPr>
        <p:spPr/>
        <p:txBody>
          <a:bodyPr vert="horz" lIns="0" tIns="0" rIns="0" bIns="0" rtlCol="0" anchor="t">
            <a:noAutofit/>
          </a:bodyPr>
          <a:lstStyle/>
          <a:p>
            <a:r>
              <a:rPr lang="en-GB">
                <a:latin typeface="Nunito Sans Black"/>
              </a:rPr>
              <a:t>Dreys for 2029</a:t>
            </a:r>
            <a:endParaRPr lang="en-GB"/>
          </a:p>
        </p:txBody>
      </p:sp>
      <p:pic>
        <p:nvPicPr>
          <p:cNvPr id="3" name="Picture 2" descr="A map with many cities&#10;&#10;AI-generated content may be incorrect.">
            <a:extLst>
              <a:ext uri="{FF2B5EF4-FFF2-40B4-BE49-F238E27FC236}">
                <a16:creationId xmlns:a16="http://schemas.microsoft.com/office/drawing/2014/main" id="{F9CF4EB2-BE0B-2FAC-5F35-A5E6F559C1C2}"/>
              </a:ext>
            </a:extLst>
          </p:cNvPr>
          <p:cNvPicPr>
            <a:picLocks noChangeAspect="1"/>
          </p:cNvPicPr>
          <p:nvPr/>
        </p:nvPicPr>
        <p:blipFill>
          <a:blip r:embed="rId3"/>
          <a:stretch>
            <a:fillRect/>
          </a:stretch>
        </p:blipFill>
        <p:spPr>
          <a:xfrm>
            <a:off x="5854979" y="1986809"/>
            <a:ext cx="6264535" cy="3249607"/>
          </a:xfrm>
          <a:prstGeom prst="rect">
            <a:avLst/>
          </a:prstGeom>
        </p:spPr>
      </p:pic>
      <p:sp>
        <p:nvSpPr>
          <p:cNvPr id="5" name="TextBox 4">
            <a:extLst>
              <a:ext uri="{FF2B5EF4-FFF2-40B4-BE49-F238E27FC236}">
                <a16:creationId xmlns:a16="http://schemas.microsoft.com/office/drawing/2014/main" id="{B8519B72-488A-E696-AC59-02704C59DE19}"/>
              </a:ext>
            </a:extLst>
          </p:cNvPr>
          <p:cNvSpPr txBox="1"/>
          <p:nvPr/>
        </p:nvSpPr>
        <p:spPr>
          <a:xfrm>
            <a:off x="5851585" y="366622"/>
            <a:ext cx="6096000" cy="17774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0" i="1" u="none" strike="noStrike" baseline="0">
                <a:solidFill>
                  <a:srgbClr val="FFFFFF"/>
                </a:solidFill>
                <a:latin typeface="Aptos"/>
                <a:ea typeface="Aptos"/>
                <a:cs typeface="Aptos"/>
              </a:rPr>
              <a:t>while looking to the future by </a:t>
            </a:r>
            <a:r>
              <a:rPr lang="en-GB" sz="2400" b="1" i="1" u="none" strike="noStrike" baseline="0">
                <a:solidFill>
                  <a:srgbClr val="FFFFFF"/>
                </a:solidFill>
                <a:latin typeface="Aptos"/>
                <a:ea typeface="Aptos"/>
                <a:cs typeface="Aptos"/>
              </a:rPr>
              <a:t>expanding</a:t>
            </a:r>
            <a:r>
              <a:rPr lang="en-GB" sz="2400" b="0" i="1" u="none" strike="noStrike" baseline="0">
                <a:solidFill>
                  <a:srgbClr val="FFFFFF"/>
                </a:solidFill>
                <a:latin typeface="Aptos"/>
                <a:ea typeface="Aptos"/>
                <a:cs typeface="Aptos"/>
              </a:rPr>
              <a:t> our Scouting experience to new young people in </a:t>
            </a:r>
            <a:r>
              <a:rPr lang="en-GB" sz="2400" b="0" i="1" u="none" strike="noStrike" baseline="0" err="1">
                <a:solidFill>
                  <a:srgbClr val="FFFFFF"/>
                </a:solidFill>
                <a:latin typeface="Aptos"/>
                <a:ea typeface="Aptos"/>
                <a:cs typeface="Aptos"/>
              </a:rPr>
              <a:t>thefour</a:t>
            </a:r>
            <a:r>
              <a:rPr lang="en-GB" sz="2400" b="0" i="1" u="none" strike="noStrike" baseline="0">
                <a:solidFill>
                  <a:srgbClr val="FFFFFF"/>
                </a:solidFill>
                <a:latin typeface="Aptos"/>
                <a:ea typeface="Aptos"/>
                <a:cs typeface="Aptos"/>
              </a:rPr>
              <a:t> to six bracket </a:t>
            </a:r>
            <a:r>
              <a:rPr lang="en-GB" sz="2400" b="1" i="1" u="none" strike="noStrike" baseline="0">
                <a:solidFill>
                  <a:srgbClr val="FFFFFF"/>
                </a:solidFill>
                <a:latin typeface="Aptos"/>
                <a:ea typeface="Aptos"/>
                <a:cs typeface="Aptos"/>
              </a:rPr>
              <a:t>across the whole county</a:t>
            </a:r>
            <a:r>
              <a:rPr lang="en-GB" sz="2400" b="0" i="1" u="none" strike="noStrike" baseline="0">
                <a:solidFill>
                  <a:srgbClr val="FFFFFF"/>
                </a:solidFill>
                <a:latin typeface="Aptos"/>
                <a:ea typeface="Aptos"/>
                <a:cs typeface="Aptos"/>
              </a:rPr>
              <a:t>.</a:t>
            </a:r>
            <a:r>
              <a:rPr sz="2400" b="0" i="1">
                <a:solidFill>
                  <a:srgbClr val="000000"/>
                </a:solidFill>
                <a:latin typeface="Aptos"/>
                <a:ea typeface="Aptos"/>
                <a:cs typeface="Aptos"/>
              </a:rPr>
              <a:t>​</a:t>
            </a:r>
            <a:endParaRPr lang="en-GB" sz="2400" i="1"/>
          </a:p>
          <a:p>
            <a:pPr algn="ctr"/>
            <a:endParaRPr lang="en-GB"/>
          </a:p>
        </p:txBody>
      </p:sp>
    </p:spTree>
    <p:extLst>
      <p:ext uri="{BB962C8B-B14F-4D97-AF65-F5344CB8AC3E}">
        <p14:creationId xmlns:p14="http://schemas.microsoft.com/office/powerpoint/2010/main" val="2020131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BD6F9-D869-B96F-C224-3B932C9357A5}"/>
              </a:ext>
            </a:extLst>
          </p:cNvPr>
          <p:cNvSpPr>
            <a:spLocks noGrp="1"/>
          </p:cNvSpPr>
          <p:nvPr>
            <p:ph type="title"/>
          </p:nvPr>
        </p:nvSpPr>
        <p:spPr>
          <a:xfrm>
            <a:off x="321735" y="2687602"/>
            <a:ext cx="10207624" cy="1482232"/>
          </a:xfrm>
        </p:spPr>
        <p:txBody>
          <a:bodyPr/>
          <a:lstStyle/>
          <a:p>
            <a:r>
              <a:rPr lang="en-GB" sz="2800">
                <a:latin typeface="Aptos"/>
              </a:rPr>
              <a:t>A </a:t>
            </a:r>
            <a:r>
              <a:rPr lang="en-GB" sz="2800" b="1">
                <a:latin typeface="Aptos"/>
              </a:rPr>
              <a:t>quality programme</a:t>
            </a:r>
            <a:r>
              <a:rPr lang="en-GB" sz="2800">
                <a:latin typeface="Aptos"/>
              </a:rPr>
              <a:t> is the core of Scouting and to achieve this I believe the county should offer events to </a:t>
            </a:r>
            <a:r>
              <a:rPr lang="en-GB" sz="2800" b="1">
                <a:latin typeface="Aptos"/>
              </a:rPr>
              <a:t>expand</a:t>
            </a:r>
            <a:r>
              <a:rPr lang="en-GB" sz="2800">
                <a:latin typeface="Aptos"/>
              </a:rPr>
              <a:t> young people's Scouting experience while supporting volunteers to feel </a:t>
            </a:r>
            <a:r>
              <a:rPr lang="en-GB" sz="2800" b="1">
                <a:latin typeface="Aptos"/>
              </a:rPr>
              <a:t>more confident</a:t>
            </a:r>
            <a:r>
              <a:rPr lang="en-GB" sz="2800">
                <a:latin typeface="Aptos"/>
              </a:rPr>
              <a:t> in delivering their weekly scouting experience. In county facilities that reflect modern standards, while looking to the future by </a:t>
            </a:r>
            <a:r>
              <a:rPr lang="en-GB" sz="2800" b="1">
                <a:latin typeface="Aptos"/>
              </a:rPr>
              <a:t>expanding</a:t>
            </a:r>
            <a:r>
              <a:rPr lang="en-GB" sz="2800">
                <a:latin typeface="Aptos"/>
              </a:rPr>
              <a:t> our Scouting experience to new young people in the four to six bracket </a:t>
            </a:r>
            <a:r>
              <a:rPr lang="en-GB" sz="2800" b="1">
                <a:latin typeface="Aptos"/>
              </a:rPr>
              <a:t>across the whole county</a:t>
            </a:r>
            <a:r>
              <a:rPr lang="en-GB" sz="2800">
                <a:latin typeface="Aptos"/>
              </a:rPr>
              <a:t>.</a:t>
            </a:r>
            <a:endParaRPr lang="en-US" sz="2800"/>
          </a:p>
          <a:p>
            <a:br>
              <a:rPr lang="en-US"/>
            </a:br>
            <a:endParaRPr lang="en-US"/>
          </a:p>
          <a:p>
            <a:endParaRPr lang="en-GB"/>
          </a:p>
        </p:txBody>
      </p:sp>
      <p:sp>
        <p:nvSpPr>
          <p:cNvPr id="4" name="Text Placeholder 3">
            <a:extLst>
              <a:ext uri="{FF2B5EF4-FFF2-40B4-BE49-F238E27FC236}">
                <a16:creationId xmlns:a16="http://schemas.microsoft.com/office/drawing/2014/main" id="{B5F825B1-758C-F32C-F8AC-98D3D20C4217}"/>
              </a:ext>
            </a:extLst>
          </p:cNvPr>
          <p:cNvSpPr>
            <a:spLocks noGrp="1"/>
          </p:cNvSpPr>
          <p:nvPr>
            <p:ph type="body" sz="quarter" idx="10"/>
          </p:nvPr>
        </p:nvSpPr>
        <p:spPr/>
        <p:txBody>
          <a:bodyPr vert="horz" lIns="0" tIns="0" rIns="0" bIns="0" rtlCol="0" anchor="t">
            <a:noAutofit/>
          </a:bodyPr>
          <a:lstStyle/>
          <a:p>
            <a:r>
              <a:rPr lang="en-GB" sz="5300">
                <a:latin typeface="Nunito Sans Black"/>
              </a:rPr>
              <a:t>County Strategy </a:t>
            </a:r>
            <a:endParaRPr lang="en-GB" sz="5300">
              <a:solidFill>
                <a:srgbClr val="000000"/>
              </a:solidFill>
              <a:latin typeface="Nunito Sans Black"/>
            </a:endParaRPr>
          </a:p>
          <a:p>
            <a:r>
              <a:rPr lang="en-GB" sz="5300">
                <a:latin typeface="Nunito Sans Black"/>
              </a:rPr>
              <a:t>for 2026</a:t>
            </a:r>
            <a:endParaRPr lang="en-GB"/>
          </a:p>
        </p:txBody>
      </p:sp>
    </p:spTree>
    <p:extLst>
      <p:ext uri="{BB962C8B-B14F-4D97-AF65-F5344CB8AC3E}">
        <p14:creationId xmlns:p14="http://schemas.microsoft.com/office/powerpoint/2010/main" val="736704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86E4-0657-1232-C0A7-A5BFA28DB2A3}"/>
              </a:ext>
            </a:extLst>
          </p:cNvPr>
          <p:cNvSpPr>
            <a:spLocks noGrp="1"/>
          </p:cNvSpPr>
          <p:nvPr>
            <p:ph type="title"/>
          </p:nvPr>
        </p:nvSpPr>
        <p:spPr>
          <a:xfrm>
            <a:off x="321735" y="1809185"/>
            <a:ext cx="7106707" cy="3249649"/>
          </a:xfrm>
        </p:spPr>
        <p:txBody>
          <a:bodyPr/>
          <a:lstStyle/>
          <a:p>
            <a:r>
              <a:rPr lang="en-GB" sz="2400">
                <a:latin typeface="Nunito Sans Black"/>
              </a:rPr>
              <a:t>Wanted</a:t>
            </a:r>
            <a:br>
              <a:rPr lang="en-GB" sz="2400">
                <a:latin typeface="Nunito Sans Black"/>
              </a:rPr>
            </a:br>
            <a:br>
              <a:rPr lang="en-GB" sz="2400"/>
            </a:br>
            <a:r>
              <a:rPr lang="en-GB" sz="2400">
                <a:latin typeface="Nunito Sans Black"/>
              </a:rPr>
              <a:t>Section based Leaders – to join – Programme Team to help run events. </a:t>
            </a:r>
            <a:br>
              <a:rPr lang="en-GB" sz="2400">
                <a:latin typeface="Nunito Sans Black"/>
              </a:rPr>
            </a:br>
            <a:br>
              <a:rPr lang="en-GB" sz="2400">
                <a:latin typeface="Nunito Sans Black"/>
              </a:rPr>
            </a:br>
            <a:r>
              <a:rPr lang="en-GB" sz="2400">
                <a:latin typeface="Nunito Sans Black"/>
              </a:rPr>
              <a:t>Compliance – person </a:t>
            </a:r>
            <a:r>
              <a:rPr lang="en-GB" sz="2400" err="1">
                <a:latin typeface="Nunito Sans Black"/>
              </a:rPr>
              <a:t>oe</a:t>
            </a:r>
            <a:r>
              <a:rPr lang="en-GB" sz="2400">
                <a:latin typeface="Nunito Sans Black"/>
              </a:rPr>
              <a:t> people to help us stay as one of the best</a:t>
            </a:r>
            <a:br>
              <a:rPr lang="en-GB" sz="2400">
                <a:latin typeface="Nunito Sans Black"/>
              </a:rPr>
            </a:br>
            <a:br>
              <a:rPr lang="en-GB" sz="2400">
                <a:latin typeface="Nunito Sans Black"/>
              </a:rPr>
            </a:br>
            <a:r>
              <a:rPr lang="en-GB" sz="2400">
                <a:latin typeface="Nunito Sans Black"/>
              </a:rPr>
              <a:t>Car Fest 2026 – Team members  to assist</a:t>
            </a:r>
            <a:br>
              <a:rPr lang="en-GB" sz="2400">
                <a:latin typeface="Nunito Sans Black"/>
              </a:rPr>
            </a:br>
            <a:br>
              <a:rPr lang="en-GB" sz="2400"/>
            </a:br>
            <a:r>
              <a:rPr lang="en-GB" sz="2400">
                <a:latin typeface="Nunito Sans Black"/>
              </a:rPr>
              <a:t>Enthusiastic Adults who want to make a difference</a:t>
            </a:r>
            <a:br>
              <a:rPr lang="en-GB" sz="2000"/>
            </a:br>
            <a:br>
              <a:rPr lang="en-GB" sz="2000"/>
            </a:br>
            <a:endParaRPr lang="en-GB" sz="2000"/>
          </a:p>
        </p:txBody>
      </p:sp>
      <p:sp>
        <p:nvSpPr>
          <p:cNvPr id="4" name="Text Placeholder 3">
            <a:extLst>
              <a:ext uri="{FF2B5EF4-FFF2-40B4-BE49-F238E27FC236}">
                <a16:creationId xmlns:a16="http://schemas.microsoft.com/office/drawing/2014/main" id="{1D1C9D6C-B692-4595-23E9-0D5D6E9647C5}"/>
              </a:ext>
            </a:extLst>
          </p:cNvPr>
          <p:cNvSpPr>
            <a:spLocks noGrp="1"/>
          </p:cNvSpPr>
          <p:nvPr>
            <p:ph type="body" sz="quarter" idx="10"/>
          </p:nvPr>
        </p:nvSpPr>
        <p:spPr/>
        <p:txBody>
          <a:bodyPr vert="horz" lIns="0" tIns="0" rIns="0" bIns="0" rtlCol="0" anchor="t">
            <a:noAutofit/>
          </a:bodyPr>
          <a:lstStyle/>
          <a:p>
            <a:r>
              <a:rPr lang="en-GB">
                <a:latin typeface="Nunito Sans Black"/>
              </a:rPr>
              <a:t>Opportunities</a:t>
            </a:r>
            <a:endParaRPr lang="en-GB"/>
          </a:p>
        </p:txBody>
      </p:sp>
    </p:spTree>
    <p:extLst>
      <p:ext uri="{BB962C8B-B14F-4D97-AF65-F5344CB8AC3E}">
        <p14:creationId xmlns:p14="http://schemas.microsoft.com/office/powerpoint/2010/main" val="3521916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8F84A82-035D-015D-57AC-A639EEE4F62B}"/>
              </a:ext>
            </a:extLst>
          </p:cNvPr>
          <p:cNvSpPr>
            <a:spLocks noGrp="1"/>
          </p:cNvSpPr>
          <p:nvPr>
            <p:ph type="body" sz="quarter" idx="10"/>
          </p:nvPr>
        </p:nvSpPr>
        <p:spPr>
          <a:xfrm>
            <a:off x="2529915" y="1703652"/>
            <a:ext cx="7113618" cy="2011088"/>
          </a:xfrm>
        </p:spPr>
        <p:txBody>
          <a:bodyPr vert="horz" lIns="0" tIns="0" rIns="0" bIns="0" rtlCol="0" anchor="t">
            <a:noAutofit/>
          </a:bodyPr>
          <a:lstStyle/>
          <a:p>
            <a:r>
              <a:rPr lang="en-GB">
                <a:latin typeface="Nunito Sans Black"/>
              </a:rPr>
              <a:t>Beyond Skills for Life:</a:t>
            </a:r>
            <a:endParaRPr lang="en-US">
              <a:latin typeface="Nunito Sans Black"/>
            </a:endParaRPr>
          </a:p>
          <a:p>
            <a:endParaRPr lang="en-GB">
              <a:latin typeface="Nunito Sans Black"/>
            </a:endParaRPr>
          </a:p>
          <a:p>
            <a:r>
              <a:rPr lang="en-GB">
                <a:latin typeface="Nunito Sans Black"/>
              </a:rPr>
              <a:t> The Scouts' Strategy (2026-2035)</a:t>
            </a:r>
            <a:endParaRPr lang="en-US">
              <a:latin typeface="Nunito Sans Black"/>
            </a:endParaRPr>
          </a:p>
        </p:txBody>
      </p:sp>
    </p:spTree>
    <p:extLst>
      <p:ext uri="{BB962C8B-B14F-4D97-AF65-F5344CB8AC3E}">
        <p14:creationId xmlns:p14="http://schemas.microsoft.com/office/powerpoint/2010/main" val="1283708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513FB16-7325-2044-45F4-125EDAFB9D67}"/>
              </a:ext>
            </a:extLst>
          </p:cNvPr>
          <p:cNvSpPr>
            <a:spLocks noGrp="1"/>
          </p:cNvSpPr>
          <p:nvPr>
            <p:ph type="body" sz="quarter" idx="10"/>
          </p:nvPr>
        </p:nvSpPr>
        <p:spPr>
          <a:xfrm>
            <a:off x="317998" y="359569"/>
            <a:ext cx="9886452" cy="2191004"/>
          </a:xfrm>
        </p:spPr>
        <p:txBody>
          <a:bodyPr vert="horz" lIns="0" tIns="0" rIns="0" bIns="0" rtlCol="0" anchor="t">
            <a:noAutofit/>
          </a:bodyPr>
          <a:lstStyle/>
          <a:p>
            <a:r>
              <a:rPr lang="en-GB" sz="2800" b="1">
                <a:latin typeface="Nunito Sans Black"/>
              </a:rPr>
              <a:t>Vision:</a:t>
            </a:r>
            <a:r>
              <a:rPr lang="en-GB" sz="2800">
                <a:latin typeface="Nunito Sans Black"/>
              </a:rPr>
              <a:t> </a:t>
            </a:r>
            <a:endParaRPr lang="en-US" sz="2800">
              <a:latin typeface="Nunito Sans Black"/>
            </a:endParaRPr>
          </a:p>
          <a:p>
            <a:r>
              <a:rPr lang="en-GB" sz="2800">
                <a:latin typeface="Nunito Sans Black"/>
              </a:rPr>
              <a:t>To empower </a:t>
            </a:r>
            <a:r>
              <a:rPr lang="en-GB" sz="2800" b="1">
                <a:latin typeface="Nunito Sans Black"/>
              </a:rPr>
              <a:t>more young people</a:t>
            </a:r>
            <a:r>
              <a:rPr lang="en-GB" sz="2800">
                <a:latin typeface="Nunito Sans Black"/>
              </a:rPr>
              <a:t>, through adventure, teamwork, and shared values, to take the lead on making a </a:t>
            </a:r>
            <a:r>
              <a:rPr lang="en-GB" sz="2800" b="1">
                <a:latin typeface="Nunito Sans Black"/>
              </a:rPr>
              <a:t>positive difference in the world.</a:t>
            </a:r>
            <a:endParaRPr lang="en-US" sz="2800">
              <a:latin typeface="Nunito Sans Black"/>
            </a:endParaRPr>
          </a:p>
          <a:p>
            <a:endParaRPr lang="en-GB" sz="2800">
              <a:latin typeface="Nunito Sans Black"/>
            </a:endParaRPr>
          </a:p>
          <a:p>
            <a:r>
              <a:rPr lang="en-GB" sz="2800" b="1">
                <a:latin typeface="Nunito Sans Black"/>
              </a:rPr>
              <a:t>Purpose:</a:t>
            </a:r>
            <a:r>
              <a:rPr lang="en-GB" sz="2800">
                <a:latin typeface="Nunito Sans Black"/>
              </a:rPr>
              <a:t> </a:t>
            </a:r>
            <a:endParaRPr lang="en-US" sz="2800">
              <a:latin typeface="Nunito Sans Black"/>
            </a:endParaRPr>
          </a:p>
          <a:p>
            <a:r>
              <a:rPr lang="en-GB" sz="2800">
                <a:latin typeface="Nunito Sans Black"/>
              </a:rPr>
              <a:t>To actively engage and support young people in their </a:t>
            </a:r>
            <a:r>
              <a:rPr lang="en-GB" sz="2800" b="1">
                <a:latin typeface="Nunito Sans Black"/>
              </a:rPr>
              <a:t>personal development</a:t>
            </a:r>
            <a:r>
              <a:rPr lang="en-GB" sz="2800">
                <a:latin typeface="Nunito Sans Black"/>
              </a:rPr>
              <a:t>, empowering them to make a </a:t>
            </a:r>
            <a:r>
              <a:rPr lang="en-GB" sz="2800" b="1">
                <a:latin typeface="Nunito Sans Black"/>
              </a:rPr>
              <a:t>positive contribution to society.</a:t>
            </a:r>
            <a:endParaRPr lang="en-US" sz="2800">
              <a:latin typeface="Nunito Sans Black"/>
            </a:endParaRPr>
          </a:p>
        </p:txBody>
      </p:sp>
    </p:spTree>
    <p:extLst>
      <p:ext uri="{BB962C8B-B14F-4D97-AF65-F5344CB8AC3E}">
        <p14:creationId xmlns:p14="http://schemas.microsoft.com/office/powerpoint/2010/main" val="3501148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9EA8909-82CC-4C3B-7F19-3F3D3CF98EB1}"/>
              </a:ext>
            </a:extLst>
          </p:cNvPr>
          <p:cNvSpPr>
            <a:spLocks noGrp="1"/>
          </p:cNvSpPr>
          <p:nvPr>
            <p:ph type="body" sz="quarter" idx="10"/>
          </p:nvPr>
        </p:nvSpPr>
        <p:spPr>
          <a:xfrm>
            <a:off x="317998" y="359569"/>
            <a:ext cx="10405035" cy="4614587"/>
          </a:xfrm>
        </p:spPr>
        <p:txBody>
          <a:bodyPr vert="horz" lIns="0" tIns="0" rIns="0" bIns="0" rtlCol="0" anchor="t">
            <a:noAutofit/>
          </a:bodyPr>
          <a:lstStyle/>
          <a:p>
            <a:r>
              <a:rPr lang="en-GB"/>
              <a:t>The Two Core Pillars</a:t>
            </a:r>
            <a:endParaRPr lang="en-US"/>
          </a:p>
          <a:p>
            <a:endParaRPr lang="en-GB"/>
          </a:p>
          <a:p>
            <a:r>
              <a:rPr lang="en-GB" b="1"/>
              <a:t>Pillar 1: Delivering an Adventurous and Inclusive Programme</a:t>
            </a:r>
            <a:r>
              <a:rPr lang="en-GB"/>
              <a:t> (Focus on belonging, adventure, community, and the outdoors.) </a:t>
            </a:r>
          </a:p>
          <a:p>
            <a:endParaRPr lang="en-GB"/>
          </a:p>
          <a:p>
            <a:endParaRPr lang="en-GB"/>
          </a:p>
        </p:txBody>
      </p:sp>
    </p:spTree>
    <p:extLst>
      <p:ext uri="{BB962C8B-B14F-4D97-AF65-F5344CB8AC3E}">
        <p14:creationId xmlns:p14="http://schemas.microsoft.com/office/powerpoint/2010/main" val="977869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B912560-2D45-58CC-B443-E3BA0A62D508}"/>
              </a:ext>
            </a:extLst>
          </p:cNvPr>
          <p:cNvSpPr>
            <a:spLocks noGrp="1"/>
          </p:cNvSpPr>
          <p:nvPr>
            <p:ph type="body" sz="quarter" idx="10"/>
          </p:nvPr>
        </p:nvSpPr>
        <p:spPr>
          <a:xfrm>
            <a:off x="317998" y="359569"/>
            <a:ext cx="10426202" cy="4741587"/>
          </a:xfrm>
        </p:spPr>
        <p:txBody>
          <a:bodyPr vert="horz" lIns="0" tIns="0" rIns="0" bIns="0" rtlCol="0" anchor="t">
            <a:noAutofit/>
          </a:bodyPr>
          <a:lstStyle/>
          <a:p>
            <a:r>
              <a:rPr lang="en-GB" sz="3600" b="1">
                <a:latin typeface="Nunito Sans Black"/>
              </a:rPr>
              <a:t>Pillar 2: </a:t>
            </a:r>
            <a:endParaRPr lang="en-US" sz="3600">
              <a:latin typeface="Nunito Sans Black"/>
            </a:endParaRPr>
          </a:p>
          <a:p>
            <a:r>
              <a:rPr lang="en-GB" sz="3600" b="1">
                <a:latin typeface="Nunito Sans Black"/>
              </a:rPr>
              <a:t>Supporting Our Volunteers</a:t>
            </a:r>
            <a:r>
              <a:rPr lang="en-GB" sz="3600">
                <a:latin typeface="Nunito Sans Black"/>
              </a:rPr>
              <a:t> (Focus on attracting/retaining more volunteers who are well-trained, confident, and supported.) </a:t>
            </a:r>
            <a:endParaRPr lang="en-US" sz="3600">
              <a:latin typeface="Nunito Sans Black"/>
            </a:endParaRPr>
          </a:p>
          <a:p>
            <a:endParaRPr lang="en-GB" sz="3600">
              <a:latin typeface="Nunito Sans Black"/>
            </a:endParaRPr>
          </a:p>
          <a:p>
            <a:r>
              <a:rPr lang="en-GB" sz="3600" b="1">
                <a:latin typeface="Nunito Sans Black"/>
              </a:rPr>
              <a:t>Crucial Link:</a:t>
            </a:r>
            <a:r>
              <a:rPr lang="en-GB" sz="3600">
                <a:latin typeface="Nunito Sans Black"/>
              </a:rPr>
              <a:t> The pillars are </a:t>
            </a:r>
            <a:r>
              <a:rPr lang="en-GB" sz="3600" b="1">
                <a:latin typeface="Nunito Sans Black"/>
              </a:rPr>
              <a:t>inextricably linked</a:t>
            </a:r>
            <a:r>
              <a:rPr lang="en-GB" sz="3600">
                <a:latin typeface="Nunito Sans Black"/>
              </a:rPr>
              <a:t> and must be addressed simultaneously for success.</a:t>
            </a:r>
            <a:endParaRPr lang="en-US" sz="3600">
              <a:latin typeface="Nunito Sans Black"/>
            </a:endParaRPr>
          </a:p>
        </p:txBody>
      </p:sp>
    </p:spTree>
    <p:extLst>
      <p:ext uri="{BB962C8B-B14F-4D97-AF65-F5344CB8AC3E}">
        <p14:creationId xmlns:p14="http://schemas.microsoft.com/office/powerpoint/2010/main" val="1410065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873029D-C9FD-6FB7-94EE-156D80E65821}"/>
              </a:ext>
            </a:extLst>
          </p:cNvPr>
          <p:cNvSpPr>
            <a:spLocks noGrp="1"/>
          </p:cNvSpPr>
          <p:nvPr>
            <p:ph type="body" sz="quarter" idx="10"/>
          </p:nvPr>
        </p:nvSpPr>
        <p:spPr>
          <a:xfrm>
            <a:off x="317998" y="359569"/>
            <a:ext cx="8013202" cy="3365754"/>
          </a:xfrm>
        </p:spPr>
        <p:txBody>
          <a:bodyPr vert="horz" lIns="0" tIns="0" rIns="0" bIns="0" rtlCol="0" anchor="t">
            <a:noAutofit/>
          </a:bodyPr>
          <a:lstStyle/>
          <a:p>
            <a:r>
              <a:rPr lang="en-GB"/>
              <a:t>Strategic Outcomes (The 5 Milestones for 2035)</a:t>
            </a:r>
            <a:endParaRPr lang="en-US"/>
          </a:p>
        </p:txBody>
      </p:sp>
    </p:spTree>
    <p:extLst>
      <p:ext uri="{BB962C8B-B14F-4D97-AF65-F5344CB8AC3E}">
        <p14:creationId xmlns:p14="http://schemas.microsoft.com/office/powerpoint/2010/main" val="1643593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78B8DD6-2AF5-1B35-978C-1F42783B29F3}"/>
              </a:ext>
            </a:extLst>
          </p:cNvPr>
          <p:cNvSpPr>
            <a:spLocks noGrp="1"/>
          </p:cNvSpPr>
          <p:nvPr>
            <p:ph type="body" sz="quarter" idx="10"/>
          </p:nvPr>
        </p:nvSpPr>
        <p:spPr>
          <a:xfrm>
            <a:off x="317998" y="359569"/>
            <a:ext cx="10595535" cy="5641170"/>
          </a:xfrm>
        </p:spPr>
        <p:txBody>
          <a:bodyPr vert="horz" lIns="0" tIns="0" rIns="0" bIns="0" rtlCol="0" anchor="t">
            <a:noAutofit/>
          </a:bodyPr>
          <a:lstStyle/>
          <a:p>
            <a:r>
              <a:rPr lang="en-GB" sz="2800">
                <a:latin typeface="Nunito Sans Black"/>
              </a:rPr>
              <a:t>By 2035, The Scouts will have: </a:t>
            </a:r>
            <a:endParaRPr lang="en-US" sz="2800">
              <a:latin typeface="Nunito Sans Black"/>
            </a:endParaRPr>
          </a:p>
          <a:p>
            <a:r>
              <a:rPr lang="en-GB" sz="2800">
                <a:latin typeface="Nunito Sans Black"/>
              </a:rPr>
              <a:t>* A growing and inclusive movement (Reaching underrepresented communities, reflecting societal diversity). </a:t>
            </a:r>
            <a:endParaRPr lang="en-US" sz="2800">
              <a:latin typeface="Nunito Sans Black"/>
            </a:endParaRPr>
          </a:p>
          <a:p>
            <a:r>
              <a:rPr lang="en-GB" sz="2800">
                <a:latin typeface="Nunito Sans Black"/>
              </a:rPr>
              <a:t>* More young people gaining skills for life and leading change. </a:t>
            </a:r>
            <a:endParaRPr lang="en-US" sz="2800">
              <a:latin typeface="Nunito Sans Black"/>
            </a:endParaRPr>
          </a:p>
          <a:p>
            <a:r>
              <a:rPr lang="en-GB" sz="2800">
                <a:latin typeface="Nunito Sans Black"/>
              </a:rPr>
              <a:t>* Volunteers who feel confident, supported and valued. </a:t>
            </a:r>
            <a:endParaRPr lang="en-US" sz="2800">
              <a:latin typeface="Nunito Sans Black"/>
            </a:endParaRPr>
          </a:p>
          <a:p>
            <a:r>
              <a:rPr lang="en-GB" sz="2800">
                <a:latin typeface="Nunito Sans Black"/>
              </a:rPr>
              <a:t>* Stronger and better connected communities. </a:t>
            </a:r>
            <a:endParaRPr lang="en-US" sz="2800">
              <a:latin typeface="Nunito Sans Black"/>
            </a:endParaRPr>
          </a:p>
          <a:p>
            <a:r>
              <a:rPr lang="en-GB" sz="2800">
                <a:latin typeface="Nunito Sans Black"/>
              </a:rPr>
              <a:t>* A safe, inclusive and sustainable movement.</a:t>
            </a:r>
            <a:endParaRPr lang="en-US" sz="2800">
              <a:latin typeface="Nunito Sans Black"/>
            </a:endParaRPr>
          </a:p>
        </p:txBody>
      </p:sp>
    </p:spTree>
    <p:extLst>
      <p:ext uri="{BB962C8B-B14F-4D97-AF65-F5344CB8AC3E}">
        <p14:creationId xmlns:p14="http://schemas.microsoft.com/office/powerpoint/2010/main" val="2497237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BD364-8397-9F25-BB42-70855BBA329D}"/>
              </a:ext>
            </a:extLst>
          </p:cNvPr>
          <p:cNvSpPr>
            <a:spLocks noGrp="1"/>
          </p:cNvSpPr>
          <p:nvPr>
            <p:ph type="title"/>
          </p:nvPr>
        </p:nvSpPr>
        <p:spPr>
          <a:xfrm>
            <a:off x="321735" y="1991712"/>
            <a:ext cx="10089322" cy="4499061"/>
          </a:xfrm>
        </p:spPr>
        <p:txBody>
          <a:bodyPr/>
          <a:lstStyle/>
          <a:p>
            <a:r>
              <a:rPr lang="en-GB" sz="2400" dirty="0">
                <a:latin typeface="Nunito Sans Black"/>
              </a:rPr>
              <a:t>Northamptonshire is a top performer for Safety and Safeguarding compliance figures in the country.</a:t>
            </a:r>
            <a:br>
              <a:rPr lang="en-GB" sz="2400" dirty="0">
                <a:latin typeface="Nunito Sans Black"/>
              </a:rPr>
            </a:br>
            <a:br>
              <a:rPr lang="en-GB" sz="2400" dirty="0">
                <a:latin typeface="Nunito Sans Black"/>
              </a:rPr>
            </a:br>
            <a:r>
              <a:rPr lang="en-GB" sz="2400" dirty="0">
                <a:latin typeface="Nunito Sans Black"/>
              </a:rPr>
              <a:t>Our suspensions over 60 days are zero.</a:t>
            </a:r>
            <a:br>
              <a:rPr lang="en-GB" sz="2400" dirty="0">
                <a:latin typeface="Nunito Sans Black"/>
              </a:rPr>
            </a:br>
            <a:br>
              <a:rPr lang="en-GB" sz="2400" dirty="0">
                <a:latin typeface="Nunito Sans Black"/>
              </a:rPr>
            </a:br>
            <a:br>
              <a:rPr lang="en-GB" sz="2400" dirty="0">
                <a:latin typeface="Nunito Sans Black"/>
              </a:rPr>
            </a:br>
            <a:r>
              <a:rPr lang="en-GB" sz="2400" dirty="0">
                <a:latin typeface="Nunito Sans Black"/>
              </a:rPr>
              <a:t>However we do need your help on: - </a:t>
            </a:r>
            <a:br>
              <a:rPr lang="en-GB" sz="2400" dirty="0">
                <a:latin typeface="Nunito Sans Black"/>
              </a:rPr>
            </a:br>
            <a:br>
              <a:rPr lang="en-GB" sz="2400" dirty="0"/>
            </a:br>
            <a:r>
              <a:rPr lang="en-GB" sz="2400" dirty="0">
                <a:latin typeface="Nunito Sans Black"/>
              </a:rPr>
              <a:t>First Response</a:t>
            </a:r>
            <a:br>
              <a:rPr lang="en-GB" sz="2400" dirty="0"/>
            </a:br>
            <a:br>
              <a:rPr lang="en-GB" sz="2400" dirty="0"/>
            </a:br>
            <a:br>
              <a:rPr lang="en-GB" sz="2400" dirty="0"/>
            </a:br>
            <a:br>
              <a:rPr lang="en-GB" sz="2400" dirty="0"/>
            </a:br>
            <a:br>
              <a:rPr lang="en-GB" sz="2400" dirty="0"/>
            </a:br>
            <a:br>
              <a:rPr lang="en-GB" sz="2400" dirty="0"/>
            </a:br>
            <a:br>
              <a:rPr lang="en-GB" sz="2400" dirty="0"/>
            </a:br>
            <a:endParaRPr lang="en-GB" sz="2400"/>
          </a:p>
        </p:txBody>
      </p:sp>
      <p:sp>
        <p:nvSpPr>
          <p:cNvPr id="4" name="Text Placeholder 3">
            <a:extLst>
              <a:ext uri="{FF2B5EF4-FFF2-40B4-BE49-F238E27FC236}">
                <a16:creationId xmlns:a16="http://schemas.microsoft.com/office/drawing/2014/main" id="{8AFA4E96-7AEB-A294-A31C-23ACADB77A4C}"/>
              </a:ext>
            </a:extLst>
          </p:cNvPr>
          <p:cNvSpPr>
            <a:spLocks noGrp="1"/>
          </p:cNvSpPr>
          <p:nvPr>
            <p:ph type="body" sz="quarter" idx="10"/>
          </p:nvPr>
        </p:nvSpPr>
        <p:spPr/>
        <p:txBody>
          <a:bodyPr vert="horz" lIns="0" tIns="0" rIns="0" bIns="0" rtlCol="0" anchor="t">
            <a:noAutofit/>
          </a:bodyPr>
          <a:lstStyle/>
          <a:p>
            <a:r>
              <a:rPr lang="en-GB">
                <a:latin typeface="Nunito Sans Black"/>
              </a:rPr>
              <a:t>Thank you </a:t>
            </a:r>
            <a:endParaRPr lang="en-GB"/>
          </a:p>
        </p:txBody>
      </p:sp>
    </p:spTree>
    <p:extLst>
      <p:ext uri="{BB962C8B-B14F-4D97-AF65-F5344CB8AC3E}">
        <p14:creationId xmlns:p14="http://schemas.microsoft.com/office/powerpoint/2010/main" val="2786037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366FC84-2250-095B-C720-2A169954856F}"/>
              </a:ext>
            </a:extLst>
          </p:cNvPr>
          <p:cNvSpPr>
            <a:spLocks noGrp="1"/>
          </p:cNvSpPr>
          <p:nvPr>
            <p:ph type="body" sz="quarter" idx="10"/>
          </p:nvPr>
        </p:nvSpPr>
        <p:spPr/>
        <p:txBody>
          <a:bodyPr vert="horz" lIns="0" tIns="0" rIns="0" bIns="0" rtlCol="0" anchor="t">
            <a:noAutofit/>
          </a:bodyPr>
          <a:lstStyle/>
          <a:p>
            <a:r>
              <a:rPr lang="en-GB"/>
              <a:t>Focus of the First Three-Year Plan (2026-2029)</a:t>
            </a:r>
            <a:endParaRPr lang="en-US"/>
          </a:p>
        </p:txBody>
      </p:sp>
    </p:spTree>
    <p:extLst>
      <p:ext uri="{BB962C8B-B14F-4D97-AF65-F5344CB8AC3E}">
        <p14:creationId xmlns:p14="http://schemas.microsoft.com/office/powerpoint/2010/main" val="4210635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A3E6B77-768A-1BA8-1A9C-004C89234683}"/>
              </a:ext>
            </a:extLst>
          </p:cNvPr>
          <p:cNvSpPr>
            <a:spLocks noGrp="1"/>
          </p:cNvSpPr>
          <p:nvPr>
            <p:ph type="body" sz="quarter" idx="10"/>
          </p:nvPr>
        </p:nvSpPr>
        <p:spPr>
          <a:xfrm>
            <a:off x="317998" y="359569"/>
            <a:ext cx="10616702" cy="4614587"/>
          </a:xfrm>
        </p:spPr>
        <p:txBody>
          <a:bodyPr vert="horz" lIns="0" tIns="0" rIns="0" bIns="0" rtlCol="0" anchor="t">
            <a:noAutofit/>
          </a:bodyPr>
          <a:lstStyle/>
          <a:p>
            <a:endParaRPr lang="en-GB" sz="2800">
              <a:solidFill>
                <a:srgbClr val="FF0000"/>
              </a:solidFill>
              <a:latin typeface="Nunito Sans Black"/>
            </a:endParaRPr>
          </a:p>
          <a:p>
            <a:r>
              <a:rPr lang="en-GB" sz="2800">
                <a:latin typeface="Nunito Sans Black"/>
              </a:rPr>
              <a:t> The first Plan is structured around </a:t>
            </a:r>
            <a:r>
              <a:rPr lang="en-GB" sz="2800" b="1">
                <a:latin typeface="Nunito Sans Black"/>
              </a:rPr>
              <a:t>three core Objectives:</a:t>
            </a:r>
            <a:r>
              <a:rPr lang="en-GB" sz="2800">
                <a:latin typeface="Nunito Sans Black"/>
              </a:rPr>
              <a:t> </a:t>
            </a:r>
            <a:endParaRPr lang="en-US" sz="2800">
              <a:latin typeface="Nunito Sans Black"/>
            </a:endParaRPr>
          </a:p>
          <a:p>
            <a:r>
              <a:rPr lang="en-GB" sz="2800">
                <a:latin typeface="Nunito Sans Black"/>
              </a:rPr>
              <a:t>* </a:t>
            </a:r>
            <a:r>
              <a:rPr lang="en-GB" sz="2800" b="1">
                <a:latin typeface="Nunito Sans Black"/>
              </a:rPr>
              <a:t>Objective 1: Programme</a:t>
            </a:r>
            <a:r>
              <a:rPr lang="en-GB" sz="2800">
                <a:latin typeface="Nunito Sans Black"/>
              </a:rPr>
              <a:t> (Safely deliver fun, relevant, and inclusive programme). </a:t>
            </a:r>
            <a:endParaRPr lang="en-US" sz="2800">
              <a:latin typeface="Nunito Sans Black"/>
            </a:endParaRPr>
          </a:p>
          <a:p>
            <a:r>
              <a:rPr lang="en-GB" sz="2800">
                <a:latin typeface="Nunito Sans Black"/>
              </a:rPr>
              <a:t>* </a:t>
            </a:r>
            <a:r>
              <a:rPr lang="en-GB" sz="2800" b="1">
                <a:latin typeface="Nunito Sans Black"/>
              </a:rPr>
              <a:t>Objective 2: Volunteering</a:t>
            </a:r>
            <a:r>
              <a:rPr lang="en-GB" sz="2800">
                <a:latin typeface="Nunito Sans Black"/>
              </a:rPr>
              <a:t> (Improve volunteering, ensuring people feel valued and supported). </a:t>
            </a:r>
            <a:endParaRPr lang="en-US" sz="2800">
              <a:latin typeface="Nunito Sans Black"/>
            </a:endParaRPr>
          </a:p>
          <a:p>
            <a:r>
              <a:rPr lang="en-GB" sz="2800">
                <a:latin typeface="Nunito Sans Black"/>
              </a:rPr>
              <a:t>* </a:t>
            </a:r>
            <a:r>
              <a:rPr lang="en-GB" sz="2800" b="1">
                <a:latin typeface="Nunito Sans Black"/>
              </a:rPr>
              <a:t>Objective 3: Enablement</a:t>
            </a:r>
            <a:r>
              <a:rPr lang="en-GB" sz="2800">
                <a:latin typeface="Nunito Sans Black"/>
              </a:rPr>
              <a:t> (To be a growing, sustainable, and effective movement).</a:t>
            </a:r>
            <a:endParaRPr lang="en-US" sz="2800">
              <a:latin typeface="Nunito Sans Black"/>
            </a:endParaRPr>
          </a:p>
        </p:txBody>
      </p:sp>
    </p:spTree>
    <p:extLst>
      <p:ext uri="{BB962C8B-B14F-4D97-AF65-F5344CB8AC3E}">
        <p14:creationId xmlns:p14="http://schemas.microsoft.com/office/powerpoint/2010/main" val="1072326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BA8EAC8-B6DE-396F-62C7-BF5C82360EE1}"/>
              </a:ext>
            </a:extLst>
          </p:cNvPr>
          <p:cNvSpPr>
            <a:spLocks noGrp="1"/>
          </p:cNvSpPr>
          <p:nvPr>
            <p:ph type="body" sz="quarter" idx="10"/>
          </p:nvPr>
        </p:nvSpPr>
        <p:spPr>
          <a:xfrm>
            <a:off x="317998" y="359569"/>
            <a:ext cx="11029452" cy="6011587"/>
          </a:xfrm>
        </p:spPr>
        <p:txBody>
          <a:bodyPr vert="horz" lIns="0" tIns="0" rIns="0" bIns="0" rtlCol="0" anchor="t">
            <a:noAutofit/>
          </a:bodyPr>
          <a:lstStyle/>
          <a:p>
            <a:r>
              <a:rPr lang="en-GB" sz="3200">
                <a:latin typeface="Nunito Sans Black"/>
              </a:rPr>
              <a:t>Summary of Programme Objectives </a:t>
            </a:r>
          </a:p>
          <a:p>
            <a:r>
              <a:rPr lang="en-GB" sz="3200" b="1">
                <a:latin typeface="Nunito Sans Black"/>
              </a:rPr>
              <a:t>Key Focus:</a:t>
            </a:r>
            <a:r>
              <a:rPr lang="en-GB" sz="3200">
                <a:latin typeface="Nunito Sans Black"/>
              </a:rPr>
              <a:t> Updating educational objectives, refreshing section programmes, increasing </a:t>
            </a:r>
            <a:r>
              <a:rPr lang="en-GB" sz="3200" b="1">
                <a:latin typeface="Nunito Sans Black"/>
              </a:rPr>
              <a:t>Leader confidence</a:t>
            </a:r>
            <a:r>
              <a:rPr lang="en-GB" sz="3200">
                <a:latin typeface="Nunito Sans Black"/>
              </a:rPr>
              <a:t> (especially in neurodiversity, faiths/beliefs, ethnicity, socio-economic status), expanding </a:t>
            </a:r>
            <a:r>
              <a:rPr lang="en-GB" sz="3200" b="1">
                <a:latin typeface="Nunito Sans Black"/>
              </a:rPr>
              <a:t>outdoor/adventurous activities</a:t>
            </a:r>
            <a:r>
              <a:rPr lang="en-GB" sz="3200">
                <a:latin typeface="Nunito Sans Black"/>
              </a:rPr>
              <a:t> and </a:t>
            </a:r>
            <a:r>
              <a:rPr lang="en-GB" sz="3200" b="1">
                <a:latin typeface="Nunito Sans Black"/>
              </a:rPr>
              <a:t>nights away</a:t>
            </a:r>
            <a:r>
              <a:rPr lang="en-GB" sz="3200">
                <a:latin typeface="Nunito Sans Black"/>
              </a:rPr>
              <a:t>, growing </a:t>
            </a:r>
            <a:r>
              <a:rPr lang="en-GB" sz="3200" b="1">
                <a:latin typeface="Nunito Sans Black"/>
              </a:rPr>
              <a:t>youth voice/leadership</a:t>
            </a:r>
            <a:r>
              <a:rPr lang="en-GB" sz="3200">
                <a:latin typeface="Nunito Sans Black"/>
              </a:rPr>
              <a:t>, and embedding progressive resources on </a:t>
            </a:r>
            <a:r>
              <a:rPr lang="en-GB" sz="3200" b="1">
                <a:latin typeface="Nunito Sans Black"/>
              </a:rPr>
              <a:t>mental health/wellbeing</a:t>
            </a:r>
            <a:r>
              <a:rPr lang="en-GB" sz="3200">
                <a:latin typeface="Nunito Sans Black"/>
              </a:rPr>
              <a:t>, </a:t>
            </a:r>
            <a:r>
              <a:rPr lang="en-GB" sz="3200" b="1">
                <a:latin typeface="Nunito Sans Black"/>
              </a:rPr>
              <a:t>global engagement</a:t>
            </a:r>
            <a:r>
              <a:rPr lang="en-GB" sz="3200">
                <a:latin typeface="Nunito Sans Black"/>
              </a:rPr>
              <a:t>, and </a:t>
            </a:r>
            <a:r>
              <a:rPr lang="en-GB" sz="3200" b="1">
                <a:latin typeface="Nunito Sans Black"/>
              </a:rPr>
              <a:t>sustainability</a:t>
            </a:r>
            <a:r>
              <a:rPr lang="en-GB" sz="3200">
                <a:latin typeface="Nunito Sans Black"/>
              </a:rPr>
              <a:t>.</a:t>
            </a:r>
          </a:p>
          <a:p>
            <a:endParaRPr lang="en-GB" sz="1600"/>
          </a:p>
          <a:p>
            <a:endParaRPr lang="en-GB" sz="1600"/>
          </a:p>
          <a:p>
            <a:endParaRPr lang="en-GB" sz="1600"/>
          </a:p>
          <a:p>
            <a:endParaRPr lang="en-GB" sz="1600"/>
          </a:p>
          <a:p>
            <a:endParaRPr lang="en-GB" sz="1600"/>
          </a:p>
          <a:p>
            <a:endParaRPr lang="en-GB" sz="1600"/>
          </a:p>
        </p:txBody>
      </p:sp>
    </p:spTree>
    <p:extLst>
      <p:ext uri="{BB962C8B-B14F-4D97-AF65-F5344CB8AC3E}">
        <p14:creationId xmlns:p14="http://schemas.microsoft.com/office/powerpoint/2010/main" val="2316766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88F71C-4464-33A2-42E6-2356CAE1B242}"/>
              </a:ext>
            </a:extLst>
          </p:cNvPr>
          <p:cNvSpPr>
            <a:spLocks noGrp="1"/>
          </p:cNvSpPr>
          <p:nvPr>
            <p:ph type="body" sz="quarter" idx="10"/>
          </p:nvPr>
        </p:nvSpPr>
        <p:spPr>
          <a:xfrm>
            <a:off x="317998" y="359569"/>
            <a:ext cx="11177618" cy="5821087"/>
          </a:xfrm>
        </p:spPr>
        <p:txBody>
          <a:bodyPr vert="horz" lIns="0" tIns="0" rIns="0" bIns="0" rtlCol="0" anchor="t">
            <a:noAutofit/>
          </a:bodyPr>
          <a:lstStyle/>
          <a:p>
            <a:r>
              <a:rPr lang="en-GB" sz="3200">
                <a:latin typeface="Nunito Sans Black"/>
              </a:rPr>
              <a:t>Summary of Volunteering Objectives</a:t>
            </a:r>
          </a:p>
          <a:p>
            <a:r>
              <a:rPr lang="en-GB" sz="3200" b="1">
                <a:latin typeface="Nunito Sans Black"/>
              </a:rPr>
              <a:t>Key Focus:</a:t>
            </a:r>
            <a:r>
              <a:rPr lang="en-GB" sz="3200">
                <a:latin typeface="Nunito Sans Black"/>
              </a:rPr>
              <a:t> Improving volunteer </a:t>
            </a:r>
            <a:r>
              <a:rPr lang="en-GB" sz="3200" b="1">
                <a:latin typeface="Nunito Sans Black"/>
              </a:rPr>
              <a:t>support/management</a:t>
            </a:r>
            <a:r>
              <a:rPr lang="en-GB" sz="3200">
                <a:latin typeface="Nunito Sans Black"/>
              </a:rPr>
              <a:t> (complaints, problem-solving, suspensions), strengthening </a:t>
            </a:r>
            <a:r>
              <a:rPr lang="en-GB" sz="3200" b="1">
                <a:latin typeface="Nunito Sans Black"/>
              </a:rPr>
              <a:t>feedback and communication</a:t>
            </a:r>
            <a:r>
              <a:rPr lang="en-GB" sz="3200">
                <a:latin typeface="Nunito Sans Black"/>
              </a:rPr>
              <a:t>, realising the benefits of </a:t>
            </a:r>
            <a:r>
              <a:rPr lang="en-GB" sz="3200" b="1">
                <a:latin typeface="Nunito Sans Black"/>
              </a:rPr>
              <a:t>teams-based volunteering</a:t>
            </a:r>
            <a:r>
              <a:rPr lang="en-GB" sz="3200">
                <a:latin typeface="Nunito Sans Black"/>
              </a:rPr>
              <a:t>, reviewing </a:t>
            </a:r>
            <a:r>
              <a:rPr lang="en-GB" sz="3200" b="1">
                <a:latin typeface="Nunito Sans Black"/>
              </a:rPr>
              <a:t>Lead Volunteer roles</a:t>
            </a:r>
            <a:r>
              <a:rPr lang="en-GB" sz="3200">
                <a:latin typeface="Nunito Sans Black"/>
              </a:rPr>
              <a:t> for manageability, developing the </a:t>
            </a:r>
            <a:r>
              <a:rPr lang="en-GB" sz="3200" b="1">
                <a:latin typeface="Nunito Sans Black"/>
              </a:rPr>
              <a:t>learning framework</a:t>
            </a:r>
            <a:r>
              <a:rPr lang="en-GB" sz="3200">
                <a:latin typeface="Nunito Sans Black"/>
              </a:rPr>
              <a:t> (Branching Out), improving </a:t>
            </a:r>
            <a:r>
              <a:rPr lang="en-GB" sz="3200" b="1">
                <a:latin typeface="Nunito Sans Black"/>
              </a:rPr>
              <a:t>change management</a:t>
            </a:r>
            <a:r>
              <a:rPr lang="en-GB" sz="3200">
                <a:latin typeface="Nunito Sans Black"/>
              </a:rPr>
              <a:t>, and developing </a:t>
            </a:r>
            <a:r>
              <a:rPr lang="en-GB" sz="3200" b="1">
                <a:latin typeface="Nunito Sans Black"/>
              </a:rPr>
              <a:t>meaningful ways to thank and recognise</a:t>
            </a:r>
            <a:r>
              <a:rPr lang="en-GB" sz="3200">
                <a:latin typeface="Nunito Sans Black"/>
              </a:rPr>
              <a:t> volunteers (including newer members).</a:t>
            </a:r>
            <a:endParaRPr lang="en-GB" sz="3200"/>
          </a:p>
        </p:txBody>
      </p:sp>
    </p:spTree>
    <p:extLst>
      <p:ext uri="{BB962C8B-B14F-4D97-AF65-F5344CB8AC3E}">
        <p14:creationId xmlns:p14="http://schemas.microsoft.com/office/powerpoint/2010/main" val="447919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641AC4-BB46-DE52-CBE7-4815E30FD5BC}"/>
              </a:ext>
            </a:extLst>
          </p:cNvPr>
          <p:cNvSpPr>
            <a:spLocks noGrp="1"/>
          </p:cNvSpPr>
          <p:nvPr>
            <p:ph type="body" sz="quarter" idx="10"/>
          </p:nvPr>
        </p:nvSpPr>
        <p:spPr>
          <a:xfrm>
            <a:off x="201580" y="751152"/>
            <a:ext cx="11505702" cy="4159503"/>
          </a:xfrm>
        </p:spPr>
        <p:txBody>
          <a:bodyPr vert="horz" lIns="0" tIns="0" rIns="0" bIns="0" rtlCol="0" anchor="t">
            <a:noAutofit/>
          </a:bodyPr>
          <a:lstStyle/>
          <a:p>
            <a:r>
              <a:rPr lang="en-GB" sz="2800" b="1">
                <a:latin typeface="Nunito Sans Black"/>
              </a:rPr>
              <a:t>Key Focus:</a:t>
            </a:r>
            <a:r>
              <a:rPr lang="en-GB" sz="2800">
                <a:latin typeface="Nunito Sans Black"/>
              </a:rPr>
              <a:t> Mobilising resources for </a:t>
            </a:r>
            <a:r>
              <a:rPr lang="en-GB" sz="2800" b="1">
                <a:latin typeface="Nunito Sans Black"/>
              </a:rPr>
              <a:t>financial resilience</a:t>
            </a:r>
            <a:r>
              <a:rPr lang="en-GB" sz="2800">
                <a:latin typeface="Nunito Sans Black"/>
              </a:rPr>
              <a:t>, implementing a new </a:t>
            </a:r>
            <a:r>
              <a:rPr lang="en-GB" sz="2800" b="1">
                <a:latin typeface="Nunito Sans Black"/>
              </a:rPr>
              <a:t>membership growth strategy</a:t>
            </a:r>
            <a:r>
              <a:rPr lang="en-GB" sz="2800">
                <a:latin typeface="Nunito Sans Black"/>
              </a:rPr>
              <a:t> (informed by barriers/other organisations), embedding </a:t>
            </a:r>
            <a:r>
              <a:rPr lang="en-GB" sz="2800" b="1">
                <a:latin typeface="Nunito Sans Black"/>
              </a:rPr>
              <a:t>data-driven and equitable decision-making</a:t>
            </a:r>
            <a:r>
              <a:rPr lang="en-GB" sz="2800">
                <a:latin typeface="Nunito Sans Black"/>
              </a:rPr>
              <a:t>, strengthening </a:t>
            </a:r>
            <a:r>
              <a:rPr lang="en-GB" sz="2800" b="1">
                <a:latin typeface="Nunito Sans Black"/>
              </a:rPr>
              <a:t>staff/volunteer culture</a:t>
            </a:r>
            <a:r>
              <a:rPr lang="en-GB" sz="2800">
                <a:latin typeface="Nunito Sans Black"/>
              </a:rPr>
              <a:t>, enhancing </a:t>
            </a:r>
            <a:r>
              <a:rPr lang="en-GB" sz="2800" b="1">
                <a:latin typeface="Nunito Sans Black"/>
              </a:rPr>
              <a:t>safety processes</a:t>
            </a:r>
            <a:r>
              <a:rPr lang="en-GB" sz="2800">
                <a:latin typeface="Nunito Sans Black"/>
              </a:rPr>
              <a:t> and risk controls, maintaining a </a:t>
            </a:r>
            <a:r>
              <a:rPr lang="en-GB" sz="2800" b="1">
                <a:latin typeface="Nunito Sans Black"/>
              </a:rPr>
              <a:t>highly trusted brand</a:t>
            </a:r>
            <a:r>
              <a:rPr lang="en-GB" sz="2800">
                <a:latin typeface="Nunito Sans Black"/>
              </a:rPr>
              <a:t> (with a target of </a:t>
            </a:r>
            <a:r>
              <a:rPr lang="en-GB" sz="2800" b="1">
                <a:latin typeface="Nunito Sans Black"/>
              </a:rPr>
              <a:t>50%+ approval among 25-44 year olds</a:t>
            </a:r>
            <a:r>
              <a:rPr lang="en-GB" sz="2800">
                <a:latin typeface="Nunito Sans Black"/>
              </a:rPr>
              <a:t>), and prioritizing </a:t>
            </a:r>
            <a:r>
              <a:rPr lang="en-GB" sz="2800" b="1">
                <a:latin typeface="Nunito Sans Black"/>
              </a:rPr>
              <a:t>environmental sustainability</a:t>
            </a:r>
            <a:r>
              <a:rPr lang="en-GB" sz="2800">
                <a:latin typeface="Nunito Sans Black"/>
              </a:rPr>
              <a:t> across the movement.</a:t>
            </a:r>
            <a:endParaRPr lang="en-GB" sz="2800"/>
          </a:p>
        </p:txBody>
      </p:sp>
    </p:spTree>
    <p:extLst>
      <p:ext uri="{BB962C8B-B14F-4D97-AF65-F5344CB8AC3E}">
        <p14:creationId xmlns:p14="http://schemas.microsoft.com/office/powerpoint/2010/main" val="2665334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323E8D5-2B2D-BF39-3C69-D04D4047F2A5}"/>
              </a:ext>
            </a:extLst>
          </p:cNvPr>
          <p:cNvSpPr>
            <a:spLocks noGrp="1"/>
          </p:cNvSpPr>
          <p:nvPr>
            <p:ph type="body" sz="quarter" idx="10"/>
          </p:nvPr>
        </p:nvSpPr>
        <p:spPr>
          <a:xfrm>
            <a:off x="317998" y="359569"/>
            <a:ext cx="9865285" cy="4974420"/>
          </a:xfrm>
        </p:spPr>
        <p:txBody>
          <a:bodyPr vert="horz" lIns="0" tIns="0" rIns="0" bIns="0" rtlCol="0" anchor="t">
            <a:noAutofit/>
          </a:bodyPr>
          <a:lstStyle/>
          <a:p>
            <a:r>
              <a:rPr lang="en-GB" sz="2800">
                <a:latin typeface="Nunito Sans Black"/>
              </a:rPr>
              <a:t>Strategy Development &amp; Next Steps</a:t>
            </a:r>
            <a:endParaRPr lang="en-US" sz="2800">
              <a:latin typeface="Nunito Sans Black"/>
            </a:endParaRPr>
          </a:p>
        </p:txBody>
      </p:sp>
      <p:sp>
        <p:nvSpPr>
          <p:cNvPr id="5" name="TextBox 4">
            <a:extLst>
              <a:ext uri="{FF2B5EF4-FFF2-40B4-BE49-F238E27FC236}">
                <a16:creationId xmlns:a16="http://schemas.microsoft.com/office/drawing/2014/main" id="{7637AA06-F20F-ACCA-FB88-B9184E9F1B56}"/>
              </a:ext>
            </a:extLst>
          </p:cNvPr>
          <p:cNvSpPr txBox="1"/>
          <p:nvPr/>
        </p:nvSpPr>
        <p:spPr>
          <a:xfrm>
            <a:off x="444500" y="1725084"/>
            <a:ext cx="8699500" cy="24545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bg1"/>
                </a:solidFill>
              </a:rPr>
              <a:t>Strategy developed from </a:t>
            </a:r>
            <a:r>
              <a:rPr lang="en-US" sz="2800" b="1">
                <a:solidFill>
                  <a:schemeClr val="bg1"/>
                </a:solidFill>
              </a:rPr>
              <a:t>over 28,000 inputs</a:t>
            </a:r>
            <a:r>
              <a:rPr lang="en-US" sz="2800">
                <a:solidFill>
                  <a:schemeClr val="bg1"/>
                </a:solidFill>
              </a:rPr>
              <a:t> since 2023. The plan will be presented to the UK Board of Trustees in </a:t>
            </a:r>
            <a:r>
              <a:rPr lang="en-US" sz="2800" b="1">
                <a:solidFill>
                  <a:schemeClr val="bg1"/>
                </a:solidFill>
              </a:rPr>
              <a:t>October 2025</a:t>
            </a:r>
            <a:r>
              <a:rPr lang="en-US" sz="2800">
                <a:solidFill>
                  <a:schemeClr val="bg1"/>
                </a:solidFill>
              </a:rPr>
              <a:t>. This first Plan (2026-2029) is the first step; progress will inform the </a:t>
            </a:r>
            <a:r>
              <a:rPr lang="en-US" sz="2800" b="1">
                <a:solidFill>
                  <a:schemeClr val="bg1"/>
                </a:solidFill>
              </a:rPr>
              <a:t>Second Three-Year Plan (2029–2032)</a:t>
            </a:r>
            <a:r>
              <a:rPr lang="en-US" sz="2800">
                <a:solidFill>
                  <a:schemeClr val="bg1"/>
                </a:solidFill>
              </a:rPr>
              <a:t>.</a:t>
            </a:r>
          </a:p>
          <a:p>
            <a:pPr algn="ctr"/>
            <a:endParaRPr lang="en-GB"/>
          </a:p>
        </p:txBody>
      </p:sp>
    </p:spTree>
    <p:extLst>
      <p:ext uri="{BB962C8B-B14F-4D97-AF65-F5344CB8AC3E}">
        <p14:creationId xmlns:p14="http://schemas.microsoft.com/office/powerpoint/2010/main" val="4187635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vert="horz" lIns="0" tIns="0" rIns="0" bIns="0" rtlCol="0" anchor="t">
            <a:noAutofit/>
          </a:bodyPr>
          <a:lstStyle/>
          <a:p>
            <a:r>
              <a:rPr lang="en-GB">
                <a:latin typeface="Nunito Sans Black"/>
              </a:rPr>
              <a:t>Thank you for listening and happy to take any questions</a:t>
            </a:r>
            <a:endParaRPr lang="en-GB"/>
          </a:p>
        </p:txBody>
      </p:sp>
    </p:spTree>
    <p:extLst>
      <p:ext uri="{BB962C8B-B14F-4D97-AF65-F5344CB8AC3E}">
        <p14:creationId xmlns:p14="http://schemas.microsoft.com/office/powerpoint/2010/main" val="30026353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71053-9D15-2118-1337-B0D94377968F}"/>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660A17EF-21ED-28F4-8A8D-A34A14A4DB03}"/>
              </a:ext>
            </a:extLst>
          </p:cNvPr>
          <p:cNvSpPr>
            <a:spLocks noGrp="1"/>
          </p:cNvSpPr>
          <p:nvPr>
            <p:ph type="subTitle" idx="4"/>
          </p:nvPr>
        </p:nvSpPr>
        <p:spPr/>
        <p:txBody>
          <a:bodyPr/>
          <a:lstStyle/>
          <a:p>
            <a:endParaRPr lang="en-US"/>
          </a:p>
        </p:txBody>
      </p:sp>
      <p:pic>
        <p:nvPicPr>
          <p:cNvPr id="6" name="trim.765B1501-9D72-4C94-935F-399C961FEEA9.MOV">
            <a:hlinkClick r:id="" action="ppaction://media"/>
            <a:extLst>
              <a:ext uri="{FF2B5EF4-FFF2-40B4-BE49-F238E27FC236}">
                <a16:creationId xmlns:a16="http://schemas.microsoft.com/office/drawing/2014/main" id="{C6DBB944-C14C-ECBD-BB50-38E74C36356E}"/>
              </a:ext>
            </a:extLst>
          </p:cNvPr>
          <p:cNvPicPr>
            <a:picLocks noGrp="1" noChangeAspect="1"/>
          </p:cNvPicPr>
          <p:nvPr>
            <p:ph type="media" sz="quarter" idx="13"/>
            <a:videoFile r:link="rId2"/>
            <p:extLst>
              <p:ext uri="{DAA4B4D4-6D71-4841-9C94-3DE7FCFB9230}">
                <p14:media xmlns:p14="http://schemas.microsoft.com/office/powerpoint/2010/main" r:embed="rId1"/>
              </p:ext>
            </p:extLst>
          </p:nvPr>
        </p:nvPicPr>
        <p:blipFill>
          <a:blip r:embed="rId4"/>
          <a:stretch>
            <a:fillRect/>
          </a:stretch>
        </p:blipFill>
        <p:spPr>
          <a:xfrm>
            <a:off x="4507057" y="890839"/>
            <a:ext cx="3177886" cy="5640609"/>
          </a:xfrm>
          <a:prstGeom prst="rect">
            <a:avLst/>
          </a:prstGeom>
        </p:spPr>
      </p:pic>
    </p:spTree>
    <p:extLst>
      <p:ext uri="{BB962C8B-B14F-4D97-AF65-F5344CB8AC3E}">
        <p14:creationId xmlns:p14="http://schemas.microsoft.com/office/powerpoint/2010/main" val="2732064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3F59D0-9BDB-AEA1-EE9D-2FA235EBF2B7}"/>
              </a:ext>
            </a:extLst>
          </p:cNvPr>
          <p:cNvSpPr>
            <a:spLocks noGrp="1"/>
          </p:cNvSpPr>
          <p:nvPr>
            <p:ph type="body" sz="quarter" idx="10"/>
          </p:nvPr>
        </p:nvSpPr>
        <p:spPr>
          <a:xfrm>
            <a:off x="799261" y="787358"/>
            <a:ext cx="6089819" cy="4249740"/>
          </a:xfrm>
        </p:spPr>
        <p:txBody>
          <a:bodyPr vert="horz" lIns="0" tIns="0" rIns="0" bIns="0" rtlCol="0" anchor="t">
            <a:noAutofit/>
          </a:bodyPr>
          <a:lstStyle/>
          <a:p>
            <a:r>
              <a:rPr lang="en-GB" sz="8000">
                <a:latin typeface="Nunito Sans Black"/>
              </a:rPr>
              <a:t>County</a:t>
            </a:r>
            <a:endParaRPr lang="en-GB" sz="8000">
              <a:solidFill>
                <a:srgbClr val="000000"/>
              </a:solidFill>
              <a:latin typeface="Nunito Sans Black"/>
            </a:endParaRPr>
          </a:p>
          <a:p>
            <a:endParaRPr lang="en-GB" sz="8000">
              <a:latin typeface="Nunito Sans Black"/>
            </a:endParaRPr>
          </a:p>
          <a:p>
            <a:r>
              <a:rPr lang="en-GB" sz="8000">
                <a:latin typeface="Nunito Sans Black"/>
              </a:rPr>
              <a:t>Strategy </a:t>
            </a:r>
            <a:endParaRPr lang="en-GB" sz="8000">
              <a:solidFill>
                <a:srgbClr val="000000"/>
              </a:solidFill>
              <a:latin typeface="Nunito Sans Black"/>
            </a:endParaRPr>
          </a:p>
          <a:p>
            <a:endParaRPr lang="en-GB" sz="8000">
              <a:latin typeface="Nunito Sans Black"/>
            </a:endParaRPr>
          </a:p>
          <a:p>
            <a:r>
              <a:rPr lang="en-GB" sz="8000">
                <a:latin typeface="Nunito Sans Black"/>
              </a:rPr>
              <a:t>for 2026 </a:t>
            </a:r>
          </a:p>
        </p:txBody>
      </p:sp>
    </p:spTree>
    <p:extLst>
      <p:ext uri="{BB962C8B-B14F-4D97-AF65-F5344CB8AC3E}">
        <p14:creationId xmlns:p14="http://schemas.microsoft.com/office/powerpoint/2010/main" val="2554879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A609D-66AA-BFF4-B1B8-B90304CA161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88AE450-5F2A-68B6-6F47-D41DE6661E39}"/>
              </a:ext>
            </a:extLst>
          </p:cNvPr>
          <p:cNvSpPr>
            <a:spLocks noGrp="1"/>
          </p:cNvSpPr>
          <p:nvPr>
            <p:ph type="body" sz="quarter" idx="10"/>
          </p:nvPr>
        </p:nvSpPr>
        <p:spPr/>
        <p:txBody>
          <a:bodyPr vert="horz" lIns="0" tIns="0" rIns="0" bIns="0" rtlCol="0" anchor="t">
            <a:noAutofit/>
          </a:bodyPr>
          <a:lstStyle/>
          <a:p>
            <a:r>
              <a:rPr lang="en-GB">
                <a:latin typeface="Nunito Sans Black"/>
              </a:rPr>
              <a:t>County Strategy </a:t>
            </a:r>
            <a:endParaRPr lang="en-GB"/>
          </a:p>
          <a:p>
            <a:r>
              <a:rPr lang="en-GB">
                <a:latin typeface="Nunito Sans Black"/>
              </a:rPr>
              <a:t>for 2026 </a:t>
            </a:r>
            <a:endParaRPr lang="en-GB"/>
          </a:p>
        </p:txBody>
      </p:sp>
      <p:sp>
        <p:nvSpPr>
          <p:cNvPr id="2" name="TextBox 1">
            <a:extLst>
              <a:ext uri="{FF2B5EF4-FFF2-40B4-BE49-F238E27FC236}">
                <a16:creationId xmlns:a16="http://schemas.microsoft.com/office/drawing/2014/main" id="{B69AF4DB-4CFC-6819-FA8F-54E589CF6FD2}"/>
              </a:ext>
            </a:extLst>
          </p:cNvPr>
          <p:cNvSpPr txBox="1"/>
          <p:nvPr/>
        </p:nvSpPr>
        <p:spPr>
          <a:xfrm>
            <a:off x="316301" y="2551981"/>
            <a:ext cx="11214338" cy="33778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b="0" i="0" u="none" strike="noStrike" baseline="0">
                <a:solidFill>
                  <a:srgbClr val="FFFFFF"/>
                </a:solidFill>
                <a:latin typeface="Aptos"/>
                <a:ea typeface="Aptos"/>
                <a:cs typeface="Aptos"/>
              </a:rPr>
              <a:t>A </a:t>
            </a:r>
            <a:r>
              <a:rPr lang="en-GB" sz="2800" b="1" i="0" u="none" strike="noStrike" baseline="0">
                <a:solidFill>
                  <a:srgbClr val="FFFFFF"/>
                </a:solidFill>
                <a:latin typeface="Aptos"/>
                <a:ea typeface="Aptos"/>
                <a:cs typeface="Aptos"/>
              </a:rPr>
              <a:t>quality programme</a:t>
            </a:r>
            <a:r>
              <a:rPr lang="en-GB" sz="3200" b="0" i="0" u="none" strike="noStrike" baseline="0">
                <a:solidFill>
                  <a:srgbClr val="FFFFFF"/>
                </a:solidFill>
                <a:latin typeface="Aptos"/>
                <a:ea typeface="Aptos"/>
                <a:cs typeface="Aptos"/>
              </a:rPr>
              <a:t> </a:t>
            </a:r>
            <a:r>
              <a:rPr lang="en-GB" sz="2800" b="0" i="0" u="none" strike="noStrike" baseline="0">
                <a:solidFill>
                  <a:srgbClr val="FFFFFF"/>
                </a:solidFill>
                <a:latin typeface="Aptos"/>
                <a:ea typeface="Aptos"/>
                <a:cs typeface="Aptos"/>
              </a:rPr>
              <a:t>is the core of Scouting and to achieve this </a:t>
            </a:r>
            <a:r>
              <a:rPr lang="en-GB" sz="2800">
                <a:solidFill>
                  <a:srgbClr val="FFFFFF"/>
                </a:solidFill>
                <a:latin typeface="Aptos"/>
                <a:ea typeface="Aptos"/>
                <a:cs typeface="Aptos"/>
              </a:rPr>
              <a:t>I believe</a:t>
            </a:r>
            <a:r>
              <a:rPr lang="en-GB" sz="2800" b="0" i="0" u="none" strike="noStrike" baseline="0">
                <a:solidFill>
                  <a:srgbClr val="FFFFFF"/>
                </a:solidFill>
                <a:latin typeface="Aptos"/>
                <a:ea typeface="Aptos"/>
                <a:cs typeface="Aptos"/>
              </a:rPr>
              <a:t> the county should offer </a:t>
            </a:r>
            <a:r>
              <a:rPr lang="en-GB" sz="2800" b="1" i="0" u="none" strike="noStrike" baseline="0">
                <a:solidFill>
                  <a:srgbClr val="FFFFFF"/>
                </a:solidFill>
                <a:latin typeface="Aptos"/>
                <a:ea typeface="Aptos"/>
                <a:cs typeface="Aptos"/>
              </a:rPr>
              <a:t>events to expand</a:t>
            </a:r>
            <a:r>
              <a:rPr lang="en-GB" sz="2800" b="0" i="0" u="none" strike="noStrike" baseline="0">
                <a:solidFill>
                  <a:srgbClr val="FFFFFF"/>
                </a:solidFill>
                <a:latin typeface="Aptos"/>
                <a:ea typeface="Aptos"/>
                <a:cs typeface="Aptos"/>
              </a:rPr>
              <a:t> young </a:t>
            </a:r>
            <a:r>
              <a:rPr lang="en-GB" sz="2800">
                <a:solidFill>
                  <a:srgbClr val="FFFFFF"/>
                </a:solidFill>
                <a:latin typeface="Aptos"/>
                <a:ea typeface="Aptos"/>
                <a:cs typeface="Aptos"/>
              </a:rPr>
              <a:t>people's Scouting</a:t>
            </a:r>
            <a:r>
              <a:rPr lang="en-GB" sz="2800" b="0" i="0" u="none" strike="noStrike" baseline="0">
                <a:solidFill>
                  <a:srgbClr val="FFFFFF"/>
                </a:solidFill>
                <a:latin typeface="Aptos"/>
                <a:ea typeface="Aptos"/>
                <a:cs typeface="Aptos"/>
              </a:rPr>
              <a:t> experience while supporting volunteers to feel </a:t>
            </a:r>
            <a:r>
              <a:rPr lang="en-GB" sz="2800" b="1">
                <a:solidFill>
                  <a:srgbClr val="FFFFFF"/>
                </a:solidFill>
                <a:latin typeface="Aptos"/>
                <a:ea typeface="Aptos"/>
                <a:cs typeface="Aptos"/>
              </a:rPr>
              <a:t>more confident</a:t>
            </a:r>
            <a:r>
              <a:rPr lang="en-GB" sz="2800" b="0" i="0" u="none" strike="noStrike" baseline="0">
                <a:solidFill>
                  <a:srgbClr val="FFFFFF"/>
                </a:solidFill>
                <a:latin typeface="Aptos"/>
                <a:ea typeface="Aptos"/>
                <a:cs typeface="Aptos"/>
              </a:rPr>
              <a:t> in delivering their weekly scouting experience. In </a:t>
            </a:r>
            <a:r>
              <a:rPr lang="en-GB" sz="2800">
                <a:solidFill>
                  <a:srgbClr val="FFFFFF"/>
                </a:solidFill>
                <a:latin typeface="Aptos"/>
                <a:ea typeface="Aptos"/>
                <a:cs typeface="Aptos"/>
              </a:rPr>
              <a:t>county facilities</a:t>
            </a:r>
            <a:r>
              <a:rPr lang="en-GB" sz="2800" b="0" i="0" u="none" strike="noStrike" baseline="0">
                <a:solidFill>
                  <a:srgbClr val="FFFFFF"/>
                </a:solidFill>
                <a:latin typeface="Aptos"/>
                <a:ea typeface="Aptos"/>
                <a:cs typeface="Aptos"/>
              </a:rPr>
              <a:t> that </a:t>
            </a:r>
            <a:r>
              <a:rPr lang="en-GB" sz="2800" b="1" i="0" u="none" strike="noStrike" baseline="0">
                <a:solidFill>
                  <a:srgbClr val="FFFFFF"/>
                </a:solidFill>
                <a:latin typeface="Aptos"/>
                <a:ea typeface="Aptos"/>
                <a:cs typeface="Aptos"/>
              </a:rPr>
              <a:t>reflect modern standards</a:t>
            </a:r>
            <a:r>
              <a:rPr lang="en-GB" sz="2800" b="0" i="0" u="none" strike="noStrike" baseline="0">
                <a:solidFill>
                  <a:srgbClr val="FFFFFF"/>
                </a:solidFill>
                <a:latin typeface="Aptos"/>
                <a:ea typeface="Aptos"/>
                <a:cs typeface="Aptos"/>
              </a:rPr>
              <a:t>, while looking to the </a:t>
            </a:r>
            <a:r>
              <a:rPr lang="en-GB" sz="2800">
                <a:solidFill>
                  <a:srgbClr val="FFFFFF"/>
                </a:solidFill>
                <a:latin typeface="Aptos"/>
                <a:ea typeface="Aptos"/>
                <a:cs typeface="Aptos"/>
              </a:rPr>
              <a:t>future by</a:t>
            </a:r>
            <a:r>
              <a:rPr lang="en-GB" sz="2800" b="0" i="0" u="none" strike="noStrike" baseline="0">
                <a:solidFill>
                  <a:srgbClr val="FFFFFF"/>
                </a:solidFill>
                <a:latin typeface="Aptos"/>
                <a:ea typeface="Aptos"/>
                <a:cs typeface="Aptos"/>
              </a:rPr>
              <a:t> </a:t>
            </a:r>
            <a:r>
              <a:rPr lang="en-GB" sz="2800" b="1" i="0" u="none" strike="noStrike" baseline="0">
                <a:solidFill>
                  <a:srgbClr val="FFFFFF"/>
                </a:solidFill>
                <a:latin typeface="Aptos"/>
                <a:ea typeface="Aptos"/>
                <a:cs typeface="Aptos"/>
              </a:rPr>
              <a:t>expanding</a:t>
            </a:r>
            <a:r>
              <a:rPr lang="en-GB" sz="2800" b="0" i="0" u="none" strike="noStrike" baseline="0">
                <a:solidFill>
                  <a:srgbClr val="FFFFFF"/>
                </a:solidFill>
                <a:latin typeface="Aptos"/>
                <a:ea typeface="Aptos"/>
                <a:cs typeface="Aptos"/>
              </a:rPr>
              <a:t> our Scouting experience to new young people in </a:t>
            </a:r>
            <a:r>
              <a:rPr lang="en-GB" sz="2800">
                <a:solidFill>
                  <a:srgbClr val="FFFFFF"/>
                </a:solidFill>
                <a:latin typeface="Aptos"/>
                <a:ea typeface="Aptos"/>
                <a:cs typeface="Aptos"/>
              </a:rPr>
              <a:t>the four</a:t>
            </a:r>
            <a:r>
              <a:rPr lang="en-GB" sz="2800" b="0" i="0" u="none" strike="noStrike" baseline="0">
                <a:solidFill>
                  <a:srgbClr val="FFFFFF"/>
                </a:solidFill>
                <a:latin typeface="Aptos"/>
                <a:ea typeface="Aptos"/>
                <a:cs typeface="Aptos"/>
              </a:rPr>
              <a:t> to six bracket </a:t>
            </a:r>
            <a:r>
              <a:rPr lang="en-GB" sz="2800" b="1" i="0" u="none" strike="noStrike" baseline="0">
                <a:solidFill>
                  <a:srgbClr val="FFFFFF"/>
                </a:solidFill>
                <a:latin typeface="Aptos"/>
                <a:ea typeface="Aptos"/>
                <a:cs typeface="Aptos"/>
              </a:rPr>
              <a:t>across the whole county</a:t>
            </a:r>
            <a:r>
              <a:rPr lang="en-GB" sz="2800" b="0" i="0" u="none" strike="noStrike" baseline="0">
                <a:solidFill>
                  <a:srgbClr val="FFFFFF"/>
                </a:solidFill>
                <a:latin typeface="Aptos"/>
                <a:ea typeface="Aptos"/>
                <a:cs typeface="Aptos"/>
              </a:rPr>
              <a:t>.</a:t>
            </a:r>
            <a:endParaRPr lang="en-GB"/>
          </a:p>
          <a:p>
            <a:pPr algn="ctr"/>
            <a:endParaRPr lang="en-GB"/>
          </a:p>
        </p:txBody>
      </p:sp>
    </p:spTree>
    <p:extLst>
      <p:ext uri="{BB962C8B-B14F-4D97-AF65-F5344CB8AC3E}">
        <p14:creationId xmlns:p14="http://schemas.microsoft.com/office/powerpoint/2010/main" val="1474164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5A198-367C-D870-29F0-E7D43D5EBB59}"/>
              </a:ext>
            </a:extLst>
          </p:cNvPr>
          <p:cNvSpPr>
            <a:spLocks noGrp="1"/>
          </p:cNvSpPr>
          <p:nvPr>
            <p:ph type="title"/>
          </p:nvPr>
        </p:nvSpPr>
        <p:spPr>
          <a:xfrm>
            <a:off x="322025" y="1998409"/>
            <a:ext cx="10863066" cy="2867343"/>
          </a:xfrm>
        </p:spPr>
        <p:txBody>
          <a:bodyPr/>
          <a:lstStyle/>
          <a:p>
            <a:br>
              <a:rPr lang="en-GB" sz="2000">
                <a:latin typeface="Nunito Sans Black"/>
              </a:rPr>
            </a:br>
            <a:br>
              <a:rPr lang="en-GB" sz="2000">
                <a:latin typeface="Nunito Sans Black"/>
              </a:rPr>
            </a:br>
            <a:r>
              <a:rPr lang="en-GB" sz="3200">
                <a:latin typeface="Nunito Sans Black"/>
              </a:rPr>
              <a:t>Quality County Events</a:t>
            </a:r>
            <a:br>
              <a:rPr lang="en-GB" sz="3200">
                <a:latin typeface="Nunito Sans Black"/>
              </a:rPr>
            </a:br>
            <a:br>
              <a:rPr lang="en-GB" sz="3200">
                <a:latin typeface="Nunito Sans Black"/>
              </a:rPr>
            </a:br>
            <a:r>
              <a:rPr lang="en-GB" sz="3200">
                <a:latin typeface="Nunito Sans Black"/>
              </a:rPr>
              <a:t>Support Volunteers to feel confident in their role </a:t>
            </a:r>
            <a:br>
              <a:rPr lang="en-GB" sz="3200">
                <a:latin typeface="Nunito Sans Black"/>
              </a:rPr>
            </a:br>
            <a:br>
              <a:rPr lang="en-GB" sz="3200">
                <a:latin typeface="Nunito Sans Black"/>
              </a:rPr>
            </a:br>
            <a:r>
              <a:rPr lang="en-GB" sz="3200">
                <a:latin typeface="Nunito Sans Black"/>
              </a:rPr>
              <a:t>Expand Squirrel Provision </a:t>
            </a:r>
            <a:br>
              <a:rPr lang="en-GB" sz="3200">
                <a:latin typeface="Nunito Sans Black"/>
              </a:rPr>
            </a:br>
            <a:br>
              <a:rPr lang="en-GB" sz="3200">
                <a:latin typeface="Nunito Sans Black"/>
              </a:rPr>
            </a:br>
            <a:r>
              <a:rPr lang="en-GB" sz="3200">
                <a:latin typeface="Nunito Sans Black"/>
              </a:rPr>
              <a:t>SJLC Centre </a:t>
            </a:r>
            <a:br>
              <a:rPr lang="en-GB">
                <a:latin typeface="Nunito Sans Black"/>
              </a:rPr>
            </a:br>
            <a:br>
              <a:rPr lang="en-GB"/>
            </a:br>
            <a:br>
              <a:rPr lang="en-GB"/>
            </a:br>
            <a:br>
              <a:rPr lang="en-GB"/>
            </a:br>
            <a:endParaRPr lang="en-GB"/>
          </a:p>
        </p:txBody>
      </p:sp>
      <p:sp>
        <p:nvSpPr>
          <p:cNvPr id="4" name="Text Placeholder 3">
            <a:extLst>
              <a:ext uri="{FF2B5EF4-FFF2-40B4-BE49-F238E27FC236}">
                <a16:creationId xmlns:a16="http://schemas.microsoft.com/office/drawing/2014/main" id="{5F491E63-3ADE-87CF-4C6E-4612F8EE6148}"/>
              </a:ext>
            </a:extLst>
          </p:cNvPr>
          <p:cNvSpPr>
            <a:spLocks noGrp="1"/>
          </p:cNvSpPr>
          <p:nvPr>
            <p:ph type="body" sz="quarter" idx="10"/>
          </p:nvPr>
        </p:nvSpPr>
        <p:spPr/>
        <p:txBody>
          <a:bodyPr vert="horz" lIns="0" tIns="0" rIns="0" bIns="0" rtlCol="0" anchor="t">
            <a:noAutofit/>
          </a:bodyPr>
          <a:lstStyle/>
          <a:p>
            <a:r>
              <a:rPr lang="en-GB" sz="5300"/>
              <a:t>County Strategy </a:t>
            </a:r>
            <a:endParaRPr lang="en-GB" sz="5300">
              <a:solidFill>
                <a:srgbClr val="000000"/>
              </a:solidFill>
            </a:endParaRPr>
          </a:p>
          <a:p>
            <a:r>
              <a:rPr lang="en-GB" sz="5300"/>
              <a:t>for 2026</a:t>
            </a:r>
            <a:endParaRPr lang="en-GB"/>
          </a:p>
        </p:txBody>
      </p:sp>
    </p:spTree>
    <p:extLst>
      <p:ext uri="{BB962C8B-B14F-4D97-AF65-F5344CB8AC3E}">
        <p14:creationId xmlns:p14="http://schemas.microsoft.com/office/powerpoint/2010/main" val="828031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F7A595-3776-FBC3-E446-2E910D06F152}"/>
              </a:ext>
            </a:extLst>
          </p:cNvPr>
          <p:cNvSpPr>
            <a:spLocks noGrp="1"/>
          </p:cNvSpPr>
          <p:nvPr>
            <p:ph type="body" sz="quarter" idx="10"/>
          </p:nvPr>
        </p:nvSpPr>
        <p:spPr/>
        <p:txBody>
          <a:bodyPr vert="horz" lIns="0" tIns="0" rIns="0" bIns="0" rtlCol="0" anchor="t">
            <a:noAutofit/>
          </a:bodyPr>
          <a:lstStyle/>
          <a:p>
            <a:r>
              <a:rPr lang="en-GB">
                <a:latin typeface="Nunito Sans Black"/>
              </a:rPr>
              <a:t>So far we have delivered </a:t>
            </a:r>
          </a:p>
          <a:p>
            <a:endParaRPr lang="en-GB"/>
          </a:p>
          <a:p>
            <a:r>
              <a:rPr lang="en-GB">
                <a:latin typeface="Nunito Sans Black"/>
              </a:rPr>
              <a:t>Squirrel </a:t>
            </a:r>
            <a:r>
              <a:rPr lang="en-GB" err="1">
                <a:latin typeface="Nunito Sans Black"/>
              </a:rPr>
              <a:t>Scrurry</a:t>
            </a:r>
            <a:endParaRPr lang="en-GB">
              <a:latin typeface="Nunito Sans Black"/>
            </a:endParaRPr>
          </a:p>
          <a:p>
            <a:endParaRPr lang="en-GB"/>
          </a:p>
          <a:p>
            <a:r>
              <a:rPr lang="en-GB">
                <a:latin typeface="Nunito Sans Black"/>
              </a:rPr>
              <a:t>Arran Adventure</a:t>
            </a:r>
          </a:p>
          <a:p>
            <a:endParaRPr lang="en-GB">
              <a:latin typeface="Nunito Sans Black"/>
            </a:endParaRPr>
          </a:p>
          <a:p>
            <a:r>
              <a:rPr lang="en-GB">
                <a:latin typeface="Nunito Sans Black"/>
                <a:hlinkClick r:id="rId5"/>
              </a:rPr>
              <a:t>Naseby 1645</a:t>
            </a:r>
          </a:p>
        </p:txBody>
      </p:sp>
      <p:pic>
        <p:nvPicPr>
          <p:cNvPr id="6" name="trim.765B1501-9D72-4C94-935F-399C961FEEA9.MOV">
            <a:hlinkClick r:id="" action="ppaction://media"/>
            <a:extLst>
              <a:ext uri="{FF2B5EF4-FFF2-40B4-BE49-F238E27FC236}">
                <a16:creationId xmlns:a16="http://schemas.microsoft.com/office/drawing/2014/main" id="{341A9575-B797-94A5-710C-00085652EF5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224378" y="71330"/>
            <a:ext cx="4629998" cy="6733288"/>
          </a:xfrm>
          <a:prstGeom prst="rect">
            <a:avLst/>
          </a:prstGeom>
        </p:spPr>
      </p:pic>
    </p:spTree>
    <p:extLst>
      <p:ext uri="{BB962C8B-B14F-4D97-AF65-F5344CB8AC3E}">
        <p14:creationId xmlns:p14="http://schemas.microsoft.com/office/powerpoint/2010/main" val="372845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p:cTn id="12" fill="hold" display="0">
                  <p:stCondLst>
                    <p:cond delay="indefinite"/>
                  </p:stCondLst>
                </p:cTn>
                <p:tgtEl>
                  <p:spTgt spid="6"/>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0C5BD-726C-E1B4-EE4B-840A45D5EF93}"/>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9F13E7E7-0E11-36F4-2483-BCFD259E0EDE}"/>
              </a:ext>
            </a:extLst>
          </p:cNvPr>
          <p:cNvSpPr>
            <a:spLocks noGrp="1"/>
          </p:cNvSpPr>
          <p:nvPr>
            <p:ph type="subTitle" idx="4"/>
          </p:nvPr>
        </p:nvSpPr>
        <p:spPr/>
        <p:txBody>
          <a:bodyPr/>
          <a:lstStyle/>
          <a:p>
            <a:endParaRPr lang="en-US"/>
          </a:p>
        </p:txBody>
      </p:sp>
      <p:pic>
        <p:nvPicPr>
          <p:cNvPr id="5" name="trim.2071D7D3-D6D7-45BB-859D-CF59C23CF0AE.MOV">
            <a:hlinkClick r:id="" action="ppaction://media"/>
            <a:extLst>
              <a:ext uri="{FF2B5EF4-FFF2-40B4-BE49-F238E27FC236}">
                <a16:creationId xmlns:a16="http://schemas.microsoft.com/office/drawing/2014/main" id="{32716DDC-EB97-8097-D39A-6460D7D478DD}"/>
              </a:ext>
            </a:extLst>
          </p:cNvPr>
          <p:cNvPicPr>
            <a:picLocks noGrp="1" noChangeAspect="1"/>
          </p:cNvPicPr>
          <p:nvPr>
            <p:ph type="media" sz="quarter" idx="13"/>
            <a:videoFile r:link="rId2"/>
            <p:extLst>
              <p:ext uri="{DAA4B4D4-6D71-4841-9C94-3DE7FCFB9230}">
                <p14:media xmlns:p14="http://schemas.microsoft.com/office/powerpoint/2010/main" r:embed="rId1"/>
              </p:ext>
            </p:extLst>
          </p:nvPr>
        </p:nvPicPr>
        <p:blipFill>
          <a:blip r:embed="rId4"/>
          <a:stretch>
            <a:fillRect/>
          </a:stretch>
        </p:blipFill>
        <p:spPr>
          <a:xfrm>
            <a:off x="1320387" y="1306044"/>
            <a:ext cx="9551225" cy="5373001"/>
          </a:xfrm>
          <a:prstGeom prst="rect">
            <a:avLst/>
          </a:prstGeom>
        </p:spPr>
      </p:pic>
    </p:spTree>
    <p:extLst>
      <p:ext uri="{BB962C8B-B14F-4D97-AF65-F5344CB8AC3E}">
        <p14:creationId xmlns:p14="http://schemas.microsoft.com/office/powerpoint/2010/main" val="331039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C544B-76D6-BF1C-CC7E-837090FC485D}"/>
              </a:ext>
            </a:extLst>
          </p:cNvPr>
          <p:cNvSpPr>
            <a:spLocks noGrp="1"/>
          </p:cNvSpPr>
          <p:nvPr>
            <p:ph type="title"/>
          </p:nvPr>
        </p:nvSpPr>
        <p:spPr>
          <a:xfrm>
            <a:off x="738678" y="922981"/>
            <a:ext cx="10710253" cy="5659699"/>
          </a:xfrm>
        </p:spPr>
        <p:txBody>
          <a:bodyPr/>
          <a:lstStyle/>
          <a:p>
            <a:br>
              <a:rPr lang="en-GB" sz="2000">
                <a:latin typeface="Nunito Sans Black"/>
              </a:rPr>
            </a:br>
            <a:r>
              <a:rPr lang="en-GB" sz="2400" i="1">
                <a:latin typeface="Aptos"/>
              </a:rPr>
              <a:t>A </a:t>
            </a:r>
            <a:r>
              <a:rPr lang="en-GB" sz="2400" b="1" i="1">
                <a:latin typeface="Aptos"/>
              </a:rPr>
              <a:t>quality programme</a:t>
            </a:r>
            <a:r>
              <a:rPr lang="en-GB" sz="2400" i="1">
                <a:latin typeface="Aptos"/>
              </a:rPr>
              <a:t> is the core of Scouting and to achieve this I believe the county should offer events to </a:t>
            </a:r>
            <a:r>
              <a:rPr lang="en-GB" sz="2400" b="1" i="1">
                <a:latin typeface="Aptos"/>
              </a:rPr>
              <a:t>expand</a:t>
            </a:r>
            <a:r>
              <a:rPr lang="en-GB" sz="2400" i="1">
                <a:latin typeface="Aptos"/>
              </a:rPr>
              <a:t> young people's Scouting experience</a:t>
            </a:r>
            <a:br>
              <a:rPr lang="en-GB" sz="2000">
                <a:latin typeface="Nunito Sans Black"/>
              </a:rPr>
            </a:br>
            <a:br>
              <a:rPr lang="en-GB" sz="2000">
                <a:latin typeface="Nunito Sans Black"/>
              </a:rPr>
            </a:br>
            <a:r>
              <a:rPr lang="en-GB" sz="2000">
                <a:latin typeface="Nunito Sans Black"/>
              </a:rPr>
              <a:t>County will hold events in the odd numbered years – 2027, 2029 etc</a:t>
            </a:r>
            <a:br>
              <a:rPr lang="en-GB" sz="2000"/>
            </a:br>
            <a:br>
              <a:rPr lang="en-GB" sz="2000"/>
            </a:br>
            <a:r>
              <a:rPr lang="en-GB" sz="2000">
                <a:latin typeface="Nunito Sans Black"/>
              </a:rPr>
              <a:t>The aim is to provide opportunities that Groups and Districts may not be able to do.</a:t>
            </a:r>
            <a:br>
              <a:rPr lang="en-GB" sz="2000">
                <a:latin typeface="Nunito Sans Black"/>
              </a:rPr>
            </a:br>
            <a:r>
              <a:rPr lang="en-GB" sz="2000">
                <a:latin typeface="Nunito Sans Black"/>
              </a:rPr>
              <a:t>Squirrel Activity Day 2027</a:t>
            </a:r>
            <a:br>
              <a:rPr lang="en-GB" sz="2000">
                <a:latin typeface="Nunito Sans Black"/>
              </a:rPr>
            </a:br>
            <a:r>
              <a:rPr lang="en-GB" sz="2000" err="1">
                <a:latin typeface="Nunito Sans Black"/>
              </a:rPr>
              <a:t>Beaveree's</a:t>
            </a:r>
            <a:r>
              <a:rPr lang="en-GB" sz="2000">
                <a:latin typeface="Nunito Sans Black"/>
              </a:rPr>
              <a:t> 2026 &amp; 2027</a:t>
            </a:r>
            <a:br>
              <a:rPr lang="en-GB" sz="2000"/>
            </a:br>
            <a:r>
              <a:rPr lang="en-GB" sz="2000">
                <a:latin typeface="Nunito Sans Black"/>
              </a:rPr>
              <a:t>Cub Activity Day(s) 2026 &amp; 2027</a:t>
            </a:r>
            <a:br>
              <a:rPr lang="en-GB" sz="2000"/>
            </a:br>
            <a:r>
              <a:rPr lang="en-GB" sz="2000">
                <a:latin typeface="Nunito Sans Black"/>
              </a:rPr>
              <a:t>Scout 2027 - Overseas trip is planned for The Somme </a:t>
            </a:r>
            <a:br>
              <a:rPr lang="en-GB" sz="2000"/>
            </a:br>
            <a:r>
              <a:rPr lang="en-GB" sz="2000">
                <a:latin typeface="Nunito Sans Black"/>
              </a:rPr>
              <a:t>Explorers 2027 Trip to Iceland – 2029 Return to Arran</a:t>
            </a:r>
            <a:br>
              <a:rPr lang="en-GB" sz="2000"/>
            </a:br>
            <a:r>
              <a:rPr lang="en-GB" sz="2000">
                <a:latin typeface="Nunito Sans Black"/>
              </a:rPr>
              <a:t>A contingent to be sent to the WSJ in 2027</a:t>
            </a:r>
            <a:br>
              <a:rPr lang="en-GB" sz="2000"/>
            </a:br>
            <a:r>
              <a:rPr lang="en-GB" sz="2000">
                <a:latin typeface="Nunito Sans Black"/>
              </a:rPr>
              <a:t>DofE Provision</a:t>
            </a:r>
            <a:br>
              <a:rPr lang="en-GB" sz="2000"/>
            </a:br>
            <a:br>
              <a:rPr lang="en-GB" sz="2000">
                <a:latin typeface="Nunito Sans Black"/>
              </a:rPr>
            </a:br>
            <a:r>
              <a:rPr lang="en-GB" sz="2000">
                <a:latin typeface="Nunito Sans Black"/>
              </a:rPr>
              <a:t>BTEC – a chance to gain a qualification from Scouting skills</a:t>
            </a:r>
            <a:br>
              <a:rPr lang="en-GB" sz="2000"/>
            </a:br>
            <a:r>
              <a:rPr lang="en-GB" sz="2000">
                <a:latin typeface="Nunito Sans Black"/>
              </a:rPr>
              <a:t>Car Fest 2026 and maybe even Naseby 2026 and beyond</a:t>
            </a:r>
            <a:br>
              <a:rPr lang="en-GB" sz="2000"/>
            </a:br>
            <a:br>
              <a:rPr lang="en-GB" sz="2000"/>
            </a:br>
            <a:br>
              <a:rPr lang="en-GB" sz="2000"/>
            </a:br>
            <a:br>
              <a:rPr lang="en-GB" sz="2000"/>
            </a:br>
            <a:br>
              <a:rPr lang="en-GB" sz="2000"/>
            </a:br>
            <a:br>
              <a:rPr lang="en-GB" sz="2000"/>
            </a:br>
            <a:br>
              <a:rPr lang="en-GB"/>
            </a:br>
            <a:br>
              <a:rPr lang="en-GB"/>
            </a:br>
            <a:br>
              <a:rPr lang="en-GB"/>
            </a:br>
            <a:br>
              <a:rPr lang="en-GB"/>
            </a:br>
            <a:endParaRPr lang="en-GB"/>
          </a:p>
        </p:txBody>
      </p:sp>
      <p:sp>
        <p:nvSpPr>
          <p:cNvPr id="4" name="Text Placeholder 3">
            <a:extLst>
              <a:ext uri="{FF2B5EF4-FFF2-40B4-BE49-F238E27FC236}">
                <a16:creationId xmlns:a16="http://schemas.microsoft.com/office/drawing/2014/main" id="{BCB8F8FA-92F6-BCEA-3DE1-4CAA39D1C049}"/>
              </a:ext>
            </a:extLst>
          </p:cNvPr>
          <p:cNvSpPr>
            <a:spLocks noGrp="1"/>
          </p:cNvSpPr>
          <p:nvPr>
            <p:ph type="body" sz="quarter" idx="10"/>
          </p:nvPr>
        </p:nvSpPr>
        <p:spPr>
          <a:xfrm>
            <a:off x="317998" y="359569"/>
            <a:ext cx="8343282" cy="2191004"/>
          </a:xfrm>
        </p:spPr>
        <p:txBody>
          <a:bodyPr vert="horz" lIns="0" tIns="0" rIns="0" bIns="0" rtlCol="0" anchor="t">
            <a:noAutofit/>
          </a:bodyPr>
          <a:lstStyle/>
          <a:p>
            <a:r>
              <a:rPr lang="en-GB">
                <a:latin typeface="Nunito Sans Black"/>
              </a:rPr>
              <a:t>County Events </a:t>
            </a:r>
          </a:p>
          <a:p>
            <a:endParaRPr lang="en-GB"/>
          </a:p>
        </p:txBody>
      </p:sp>
    </p:spTree>
    <p:extLst>
      <p:ext uri="{BB962C8B-B14F-4D97-AF65-F5344CB8AC3E}">
        <p14:creationId xmlns:p14="http://schemas.microsoft.com/office/powerpoint/2010/main" val="3936887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4442D-4669-6B40-8547-8CF5014B0B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EB0190-8C7B-A4F2-3A6E-ED2C62F5026A}"/>
              </a:ext>
            </a:extLst>
          </p:cNvPr>
          <p:cNvSpPr>
            <a:spLocks noGrp="1"/>
          </p:cNvSpPr>
          <p:nvPr>
            <p:ph type="title"/>
          </p:nvPr>
        </p:nvSpPr>
        <p:spPr>
          <a:xfrm>
            <a:off x="321735" y="1713936"/>
            <a:ext cx="10365197" cy="4882524"/>
          </a:xfrm>
        </p:spPr>
        <p:txBody>
          <a:bodyPr/>
          <a:lstStyle/>
          <a:p>
            <a:r>
              <a:rPr lang="en-GB" sz="2400" i="1">
                <a:latin typeface="Aptos"/>
              </a:rPr>
              <a:t>while supporting volunteers to feel </a:t>
            </a:r>
            <a:r>
              <a:rPr lang="en-GB" sz="2400" b="1" i="1">
                <a:latin typeface="Aptos"/>
              </a:rPr>
              <a:t>more confident</a:t>
            </a:r>
            <a:r>
              <a:rPr lang="en-GB" sz="2400" i="1">
                <a:latin typeface="Aptos"/>
              </a:rPr>
              <a:t> in delivering their weekly scouting experience</a:t>
            </a:r>
            <a:br>
              <a:rPr lang="en-GB" sz="2000"/>
            </a:br>
            <a:br>
              <a:rPr lang="en-GB" sz="2000"/>
            </a:br>
            <a:r>
              <a:rPr lang="en-GB" sz="2000">
                <a:latin typeface="Nunito Sans Black"/>
              </a:rPr>
              <a:t>Support Districts in providing Training Opportunities </a:t>
            </a:r>
            <a:br>
              <a:rPr lang="en-GB" sz="2000"/>
            </a:br>
            <a:br>
              <a:rPr lang="en-GB" sz="2000"/>
            </a:br>
            <a:r>
              <a:rPr lang="en-GB" sz="2000">
                <a:latin typeface="Nunito Sans Black"/>
              </a:rPr>
              <a:t>Practical Training Weekends</a:t>
            </a:r>
            <a:br>
              <a:rPr lang="en-GB" sz="2000"/>
            </a:br>
            <a:br>
              <a:rPr lang="en-GB" sz="2000"/>
            </a:br>
            <a:r>
              <a:rPr lang="en-GB" sz="2000">
                <a:latin typeface="Nunito Sans Black"/>
              </a:rPr>
              <a:t>Northants Reunion – an opportunity for an all adult event to network and pick up new skills.</a:t>
            </a:r>
            <a:br>
              <a:rPr lang="en-GB" sz="2000">
                <a:latin typeface="Nunito Sans Black"/>
              </a:rPr>
            </a:br>
            <a:br>
              <a:rPr lang="en-GB" sz="2000"/>
            </a:br>
            <a:r>
              <a:rPr lang="en-GB" sz="2000">
                <a:latin typeface="Nunito Sans Black"/>
              </a:rPr>
              <a:t>Manager Training – supporting the new Regional course</a:t>
            </a:r>
            <a:br>
              <a:rPr lang="en-GB" sz="2000"/>
            </a:br>
            <a:br>
              <a:rPr lang="en-GB" sz="2000"/>
            </a:br>
            <a:r>
              <a:rPr lang="en-GB" sz="2000">
                <a:latin typeface="Nunito Sans Black"/>
              </a:rPr>
              <a:t>FLP (Future Leaders Programme)</a:t>
            </a:r>
            <a:br>
              <a:rPr lang="en-GB" sz="2000">
                <a:latin typeface="Nunito Sans Black"/>
              </a:rPr>
            </a:br>
            <a:r>
              <a:rPr lang="en-GB" sz="2000">
                <a:latin typeface="Nunito Sans Black"/>
              </a:rPr>
              <a:t>iMOVEit </a:t>
            </a:r>
            <a:br>
              <a:rPr lang="en-GB" sz="2000"/>
            </a:br>
            <a:br>
              <a:rPr lang="en-GB" sz="2000"/>
            </a:br>
            <a:br>
              <a:rPr lang="en-GB" sz="2000"/>
            </a:br>
            <a:br>
              <a:rPr lang="en-GB"/>
            </a:br>
            <a:br>
              <a:rPr lang="en-GB"/>
            </a:br>
            <a:br>
              <a:rPr lang="en-GB"/>
            </a:br>
            <a:br>
              <a:rPr lang="en-GB"/>
            </a:br>
            <a:endParaRPr lang="en-GB"/>
          </a:p>
        </p:txBody>
      </p:sp>
      <p:sp>
        <p:nvSpPr>
          <p:cNvPr id="4" name="Text Placeholder 3">
            <a:extLst>
              <a:ext uri="{FF2B5EF4-FFF2-40B4-BE49-F238E27FC236}">
                <a16:creationId xmlns:a16="http://schemas.microsoft.com/office/drawing/2014/main" id="{2F93A173-F28C-C0E9-204F-C7C6AD0BE877}"/>
              </a:ext>
            </a:extLst>
          </p:cNvPr>
          <p:cNvSpPr>
            <a:spLocks noGrp="1"/>
          </p:cNvSpPr>
          <p:nvPr>
            <p:ph type="body" sz="quarter" idx="10"/>
          </p:nvPr>
        </p:nvSpPr>
        <p:spPr/>
        <p:txBody>
          <a:bodyPr vert="horz" lIns="0" tIns="0" rIns="0" bIns="0" rtlCol="0" anchor="t">
            <a:noAutofit/>
          </a:bodyPr>
          <a:lstStyle/>
          <a:p>
            <a:r>
              <a:rPr lang="en-GB">
                <a:latin typeface="Nunito Sans Black"/>
              </a:rPr>
              <a:t>Supporting Volunteers </a:t>
            </a:r>
            <a:endParaRPr lang="en-GB"/>
          </a:p>
        </p:txBody>
      </p:sp>
    </p:spTree>
    <p:extLst>
      <p:ext uri="{BB962C8B-B14F-4D97-AF65-F5344CB8AC3E}">
        <p14:creationId xmlns:p14="http://schemas.microsoft.com/office/powerpoint/2010/main" val="3186414663"/>
      </p:ext>
    </p:extLst>
  </p:cSld>
  <p:clrMapOvr>
    <a:masterClrMapping/>
  </p:clrMapOvr>
</p:sld>
</file>

<file path=ppt/theme/theme1.xml><?xml version="1.0" encoding="utf-8"?>
<a:theme xmlns:a="http://schemas.openxmlformats.org/drawingml/2006/main" name="Office Theme">
  <a:themeElements>
    <a:clrScheme name="Scouts 2023">
      <a:dk1>
        <a:srgbClr val="000000"/>
      </a:dk1>
      <a:lt1>
        <a:srgbClr val="FFFFFF"/>
      </a:lt1>
      <a:dk2>
        <a:srgbClr val="7413DC"/>
      </a:dk2>
      <a:lt2>
        <a:srgbClr val="088386"/>
      </a:lt2>
      <a:accent1>
        <a:srgbClr val="205B41"/>
      </a:accent1>
      <a:accent2>
        <a:srgbClr val="24B755"/>
      </a:accent2>
      <a:accent3>
        <a:srgbClr val="006DDF"/>
      </a:accent3>
      <a:accent4>
        <a:srgbClr val="FFB3E5"/>
      </a:accent4>
      <a:accent5>
        <a:srgbClr val="0038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ustom Color 1">
      <a:srgbClr val="FF912A"/>
    </a:custClr>
    <a:custClr name="Custom Color 2">
      <a:srgbClr val="205B41"/>
    </a:custClr>
  </a:custClrLst>
  <a:extLst>
    <a:ext uri="{05A4C25C-085E-4340-85A3-A5531E510DB2}">
      <thm15:themeFamily xmlns:thm15="http://schemas.microsoft.com/office/thememl/2012/main" name="Office Theme" id="{3F9555BD-7401-421B-827C-35FDA61D3B2B}" vid="{E36C4E01-F832-4F43-9297-AA5390AF6C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94071E1C85AEE4085A4EE0B1B1FEC9A" ma:contentTypeVersion="3" ma:contentTypeDescription="Create a new document." ma:contentTypeScope="" ma:versionID="830fe22ec56a415ef1209664146c1963">
  <xsd:schema xmlns:xsd="http://www.w3.org/2001/XMLSchema" xmlns:xs="http://www.w3.org/2001/XMLSchema" xmlns:p="http://schemas.microsoft.com/office/2006/metadata/properties" xmlns:ns2="fe175cf6-8432-4d09-9269-1c3943435c7f" targetNamespace="http://schemas.microsoft.com/office/2006/metadata/properties" ma:root="true" ma:fieldsID="bbfd1b6eb5e7e544acae9f03cc960470" ns2:_="">
    <xsd:import namespace="fe175cf6-8432-4d09-9269-1c3943435c7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75cf6-8432-4d09-9269-1c3943435c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E16C2DD-277C-46C6-8E2E-2D7A83688128}">
  <ds:schemaRefs>
    <ds:schemaRef ds:uri="http://schemas.microsoft.com/sharepoint/v3/contenttype/forms"/>
  </ds:schemaRefs>
</ds:datastoreItem>
</file>

<file path=customXml/itemProps2.xml><?xml version="1.0" encoding="utf-8"?>
<ds:datastoreItem xmlns:ds="http://schemas.openxmlformats.org/officeDocument/2006/customXml" ds:itemID="{64A0B3DA-D08A-41EC-BB2A-1B97C8DD34D4}">
  <ds:schemaRefs>
    <ds:schemaRef ds:uri="fe175cf6-8432-4d09-9269-1c3943435c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C1294826-9FFC-4B8F-823D-81A4B0427E39}">
  <ds:schemaRefs>
    <ds:schemaRef ds:uri="http://schemas.microsoft.com/office/2006/metadata/properties"/>
    <ds:schemaRef ds:uri="http://schemas.microsoft.com/office/infopath/2007/PartnerControls"/>
    <ds:schemaRef ds:uri="http://www.w3.org/2000/xmln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27</Slides>
  <Notes>11</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Northamptonshire is a top performer for Safety and Safeguarding compliance figures in the country.  Our suspensions over 60 days are zero.   However we do need your help on: -   First Response       </vt:lpstr>
      <vt:lpstr>PowerPoint Presentation</vt:lpstr>
      <vt:lpstr>PowerPoint Presentation</vt:lpstr>
      <vt:lpstr>  Quality County Events  Support Volunteers to feel confident in their role   Expand Squirrel Provision   SJLC Centre     </vt:lpstr>
      <vt:lpstr>PowerPoint Presentation</vt:lpstr>
      <vt:lpstr>PowerPoint Presentation</vt:lpstr>
      <vt:lpstr> A quality programme is the core of Scouting and to achieve this I believe the county should offer events to expand young people's Scouting experience  County will hold events in the odd numbered years – 2027, 2029 etc  The aim is to provide opportunities that Groups and Districts may not be able to do. Squirrel Activity Day 2027 Beaveree's 2026 &amp; 2027 Cub Activity Day(s) 2026 &amp; 2027 Scout 2027 - Overseas trip is planned for The Somme  Explorers 2027 Trip to Iceland – 2029 Return to Arran A contingent to be sent to the WSJ in 2027 DofE Provision  BTEC – a chance to gain a qualification from Scouting skills Car Fest 2026 and maybe even Naseby 2026 and beyond          </vt:lpstr>
      <vt:lpstr>while supporting volunteers to feel more confident in delivering their weekly scouting experience  Support Districts in providing Training Opportunities   Practical Training Weekends  Northants Reunion – an opportunity for an all adult event to network and pick up new skills.  Manager Training – supporting the new Regional course  FLP (Future Leaders Programme) iMOVEit        </vt:lpstr>
      <vt:lpstr>In county facilities that reflect modern standards   The Trustee Board has agreed to underwrite the replacement of the Toilet Block from County funds.  The Centre Management Committee have been renewing equipment and adding new facilities   The success of SJLC is key  to helping the County succeed      </vt:lpstr>
      <vt:lpstr>An aspiration   That almost every Group in Northamptonshire will have a drey by 2029  We have made good inroads so far with 33 Dreys out of a possible 108 Groups, we have also added good provision for other age ranges during the last year   You may ask why?   What can we do to help?    </vt:lpstr>
      <vt:lpstr>A quality programme is the core of Scouting and to achieve this I believe the county should offer events to expand young people's Scouting experience while supporting volunteers to feel more confident in delivering their weekly scouting experience. In county facilities that reflect modern standards, while looking to the future by expanding our Scouting experience to new young people in the four to six bracket across the whole county.   </vt:lpstr>
      <vt:lpstr>Wanted  Section based Leaders – to join – Programme Team to help run events.   Compliance – person oe people to help us stay as one of the best  Car Fest 2026 – Team members  to assist  Enthusiastic Adults who want to make a difference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Scout Association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James</dc:creator>
  <cp:revision>59</cp:revision>
  <dcterms:created xsi:type="dcterms:W3CDTF">2018-11-07T13:00:15Z</dcterms:created>
  <dcterms:modified xsi:type="dcterms:W3CDTF">2025-11-22T09:29:45Z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2018-02-16T00:00:00Z</vt:filetime>
  </property>
  <property fmtid="{D5CDD505-2E9C-101B-9397-08002B2CF9AE}" pid="3" name="Creator">
    <vt:lpwstr>Adobe InDesign CS5 (7.0)</vt:lpwstr>
  </property>
  <property fmtid="{D5CDD505-2E9C-101B-9397-08002B2CF9AE}" pid="4" name="LastSaved">
    <vt:filetime>2018-02-18T00:00:00Z</vt:filetime>
  </property>
  <property fmtid="{D5CDD505-2E9C-101B-9397-08002B2CF9AE}" pid="5" name="ContentTypeId">
    <vt:lpwstr>0x010100394071E1C85AEE4085A4EE0B1B1FEC9A</vt:lpwstr>
  </property>
</Properties>
</file>