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24"/>
  </p:notesMasterIdLst>
  <p:sldIdLst>
    <p:sldId id="399" r:id="rId5"/>
    <p:sldId id="419" r:id="rId6"/>
    <p:sldId id="420" r:id="rId7"/>
    <p:sldId id="411" r:id="rId8"/>
    <p:sldId id="401" r:id="rId9"/>
    <p:sldId id="412" r:id="rId10"/>
    <p:sldId id="402" r:id="rId11"/>
    <p:sldId id="413" r:id="rId12"/>
    <p:sldId id="414" r:id="rId13"/>
    <p:sldId id="403" r:id="rId14"/>
    <p:sldId id="415" r:id="rId15"/>
    <p:sldId id="404" r:id="rId16"/>
    <p:sldId id="405" r:id="rId17"/>
    <p:sldId id="417" r:id="rId18"/>
    <p:sldId id="407" r:id="rId19"/>
    <p:sldId id="418" r:id="rId20"/>
    <p:sldId id="416" r:id="rId21"/>
    <p:sldId id="410" r:id="rId22"/>
    <p:sldId id="398" r:id="rId23"/>
  </p:sldIdLst>
  <p:sldSz cx="12192000" cy="6858000"/>
  <p:notesSz cx="10021888" cy="6889750"/>
  <p:embeddedFontLst>
    <p:embeddedFont>
      <p:font typeface="Nunito Sans" pitchFamily="2" charset="0"/>
      <p:regular r:id="rId25"/>
      <p:bold r:id="rId26"/>
      <p:italic r:id="rId27"/>
      <p:boldItalic r:id="rId28"/>
    </p:embeddedFont>
    <p:embeddedFont>
      <p:font typeface="Nunito Sans Black" pitchFamily="2" charset="0"/>
      <p:bold r:id="rId29"/>
      <p:italic r:id="rId30"/>
      <p:boldItalic r:id="rId31"/>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7EBB50-D214-E4FF-2B17-0A4CB36CF200}" v="23" dt="2025-11-21T16:30:19.30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varScale="1">
        <p:scale>
          <a:sx n="84" d="100"/>
          <a:sy n="84" d="100"/>
        </p:scale>
        <p:origin x="60" y="84"/>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Brooker" userId="32e04f9782ba2329" providerId="LiveId" clId="{25E529C6-8C1F-4D87-A5A5-090CB571BB97}"/>
    <pc:docChg chg="undo custSel addSld delSld modSld sldOrd modNotesMaster">
      <pc:chgData name="Jan Brooker" userId="32e04f9782ba2329" providerId="LiveId" clId="{25E529C6-8C1F-4D87-A5A5-090CB571BB97}" dt="2025-11-20T12:00:32.376" v="9099" actId="20577"/>
      <pc:docMkLst>
        <pc:docMk/>
      </pc:docMkLst>
      <pc:sldChg chg="ord">
        <pc:chgData name="Jan Brooker" userId="32e04f9782ba2329" providerId="LiveId" clId="{25E529C6-8C1F-4D87-A5A5-090CB571BB97}" dt="2025-11-17T13:26:36.754" v="4369"/>
        <pc:sldMkLst>
          <pc:docMk/>
          <pc:sldMk cId="3002635319" sldId="398"/>
        </pc:sldMkLst>
      </pc:sldChg>
      <pc:sldChg chg="modSp mod">
        <pc:chgData name="Jan Brooker" userId="32e04f9782ba2329" providerId="LiveId" clId="{25E529C6-8C1F-4D87-A5A5-090CB571BB97}" dt="2025-11-20T11:52:53.996" v="8971" actId="6549"/>
        <pc:sldMkLst>
          <pc:docMk/>
          <pc:sldMk cId="215847214" sldId="399"/>
        </pc:sldMkLst>
        <pc:spChg chg="mod">
          <ac:chgData name="Jan Brooker" userId="32e04f9782ba2329" providerId="LiveId" clId="{25E529C6-8C1F-4D87-A5A5-090CB571BB97}" dt="2025-11-20T11:52:53.996" v="8971" actId="6549"/>
          <ac:spMkLst>
            <pc:docMk/>
            <pc:sldMk cId="215847214" sldId="399"/>
            <ac:spMk id="4" creationId="{00000000-0000-0000-0000-000000000000}"/>
          </ac:spMkLst>
        </pc:spChg>
      </pc:sldChg>
      <pc:sldChg chg="modSp new mod">
        <pc:chgData name="Jan Brooker" userId="32e04f9782ba2329" providerId="LiveId" clId="{25E529C6-8C1F-4D87-A5A5-090CB571BB97}" dt="2025-11-18T15:06:05.130" v="7352" actId="1076"/>
        <pc:sldMkLst>
          <pc:docMk/>
          <pc:sldMk cId="2271148750" sldId="401"/>
        </pc:sldMkLst>
        <pc:spChg chg="mod">
          <ac:chgData name="Jan Brooker" userId="32e04f9782ba2329" providerId="LiveId" clId="{25E529C6-8C1F-4D87-A5A5-090CB571BB97}" dt="2025-11-18T15:06:05.130" v="7352" actId="1076"/>
          <ac:spMkLst>
            <pc:docMk/>
            <pc:sldMk cId="2271148750" sldId="401"/>
            <ac:spMk id="2" creationId="{8F6D1136-E7B5-B877-B3D6-C80C9CE240BA}"/>
          </ac:spMkLst>
        </pc:spChg>
        <pc:spChg chg="mod">
          <ac:chgData name="Jan Brooker" userId="32e04f9782ba2329" providerId="LiveId" clId="{25E529C6-8C1F-4D87-A5A5-090CB571BB97}" dt="2025-11-18T15:06:01.733" v="7351" actId="14100"/>
          <ac:spMkLst>
            <pc:docMk/>
            <pc:sldMk cId="2271148750" sldId="401"/>
            <ac:spMk id="3" creationId="{FA629946-163E-3130-B277-E3D9C9023568}"/>
          </ac:spMkLst>
        </pc:spChg>
      </pc:sldChg>
      <pc:sldChg chg="modSp new mod">
        <pc:chgData name="Jan Brooker" userId="32e04f9782ba2329" providerId="LiveId" clId="{25E529C6-8C1F-4D87-A5A5-090CB571BB97}" dt="2025-11-18T15:12:09.242" v="7542" actId="20577"/>
        <pc:sldMkLst>
          <pc:docMk/>
          <pc:sldMk cId="1180837302" sldId="402"/>
        </pc:sldMkLst>
        <pc:spChg chg="mod">
          <ac:chgData name="Jan Brooker" userId="32e04f9782ba2329" providerId="LiveId" clId="{25E529C6-8C1F-4D87-A5A5-090CB571BB97}" dt="2025-11-18T14:24:29.352" v="5343" actId="1076"/>
          <ac:spMkLst>
            <pc:docMk/>
            <pc:sldMk cId="1180837302" sldId="402"/>
            <ac:spMk id="2" creationId="{76FA7281-057D-915D-8E3F-CB5F37E73ACF}"/>
          </ac:spMkLst>
        </pc:spChg>
        <pc:spChg chg="mod">
          <ac:chgData name="Jan Brooker" userId="32e04f9782ba2329" providerId="LiveId" clId="{25E529C6-8C1F-4D87-A5A5-090CB571BB97}" dt="2025-11-18T15:12:09.242" v="7542" actId="20577"/>
          <ac:spMkLst>
            <pc:docMk/>
            <pc:sldMk cId="1180837302" sldId="402"/>
            <ac:spMk id="3" creationId="{509A8B9D-550F-F979-E23E-01CE98D617E5}"/>
          </ac:spMkLst>
        </pc:spChg>
      </pc:sldChg>
      <pc:sldChg chg="addSp delSp modSp new mod">
        <pc:chgData name="Jan Brooker" userId="32e04f9782ba2329" providerId="LiveId" clId="{25E529C6-8C1F-4D87-A5A5-090CB571BB97}" dt="2025-11-18T15:08:58.104" v="7444" actId="20577"/>
        <pc:sldMkLst>
          <pc:docMk/>
          <pc:sldMk cId="2156930622" sldId="403"/>
        </pc:sldMkLst>
        <pc:spChg chg="mod">
          <ac:chgData name="Jan Brooker" userId="32e04f9782ba2329" providerId="LiveId" clId="{25E529C6-8C1F-4D87-A5A5-090CB571BB97}" dt="2025-11-18T14:35:36.002" v="5821" actId="20577"/>
          <ac:spMkLst>
            <pc:docMk/>
            <pc:sldMk cId="2156930622" sldId="403"/>
            <ac:spMk id="2" creationId="{DD24E484-DE9D-05E7-4100-22BE03037C0E}"/>
          </ac:spMkLst>
        </pc:spChg>
        <pc:spChg chg="mod">
          <ac:chgData name="Jan Brooker" userId="32e04f9782ba2329" providerId="LiveId" clId="{25E529C6-8C1F-4D87-A5A5-090CB571BB97}" dt="2025-11-18T15:08:58.104" v="7444" actId="20577"/>
          <ac:spMkLst>
            <pc:docMk/>
            <pc:sldMk cId="2156930622" sldId="403"/>
            <ac:spMk id="3" creationId="{D0F63239-04A9-3155-638E-3E40227C8819}"/>
          </ac:spMkLst>
        </pc:spChg>
      </pc:sldChg>
      <pc:sldChg chg="modSp new mod">
        <pc:chgData name="Jan Brooker" userId="32e04f9782ba2329" providerId="LiveId" clId="{25E529C6-8C1F-4D87-A5A5-090CB571BB97}" dt="2025-11-18T15:14:33.701" v="7692" actId="6549"/>
        <pc:sldMkLst>
          <pc:docMk/>
          <pc:sldMk cId="3351022918" sldId="404"/>
        </pc:sldMkLst>
        <pc:spChg chg="mod">
          <ac:chgData name="Jan Brooker" userId="32e04f9782ba2329" providerId="LiveId" clId="{25E529C6-8C1F-4D87-A5A5-090CB571BB97}" dt="2025-11-18T14:39:44.542" v="5906" actId="255"/>
          <ac:spMkLst>
            <pc:docMk/>
            <pc:sldMk cId="3351022918" sldId="404"/>
            <ac:spMk id="2" creationId="{9FAFA32C-ED86-E4EB-3DA3-8ED695C6C4D0}"/>
          </ac:spMkLst>
        </pc:spChg>
        <pc:spChg chg="mod">
          <ac:chgData name="Jan Brooker" userId="32e04f9782ba2329" providerId="LiveId" clId="{25E529C6-8C1F-4D87-A5A5-090CB571BB97}" dt="2025-11-18T15:14:33.701" v="7692" actId="6549"/>
          <ac:spMkLst>
            <pc:docMk/>
            <pc:sldMk cId="3351022918" sldId="404"/>
            <ac:spMk id="3" creationId="{D626D32B-8A73-2CEE-23F6-46D5E33CC0AA}"/>
          </ac:spMkLst>
        </pc:spChg>
      </pc:sldChg>
      <pc:sldChg chg="modSp new mod">
        <pc:chgData name="Jan Brooker" userId="32e04f9782ba2329" providerId="LiveId" clId="{25E529C6-8C1F-4D87-A5A5-090CB571BB97}" dt="2025-11-20T11:57:57.744" v="9015" actId="255"/>
        <pc:sldMkLst>
          <pc:docMk/>
          <pc:sldMk cId="1573041406" sldId="405"/>
        </pc:sldMkLst>
        <pc:spChg chg="mod">
          <ac:chgData name="Jan Brooker" userId="32e04f9782ba2329" providerId="LiveId" clId="{25E529C6-8C1F-4D87-A5A5-090CB571BB97}" dt="2025-11-20T11:57:40.613" v="9012" actId="1076"/>
          <ac:spMkLst>
            <pc:docMk/>
            <pc:sldMk cId="1573041406" sldId="405"/>
            <ac:spMk id="2" creationId="{794678BC-E63A-650C-10BC-5EC54DCBC582}"/>
          </ac:spMkLst>
        </pc:spChg>
        <pc:spChg chg="mod">
          <ac:chgData name="Jan Brooker" userId="32e04f9782ba2329" providerId="LiveId" clId="{25E529C6-8C1F-4D87-A5A5-090CB571BB97}" dt="2025-11-20T11:57:57.744" v="9015" actId="255"/>
          <ac:spMkLst>
            <pc:docMk/>
            <pc:sldMk cId="1573041406" sldId="405"/>
            <ac:spMk id="3" creationId="{431BD493-4D60-756F-3F3A-5F3250334E9C}"/>
          </ac:spMkLst>
        </pc:spChg>
      </pc:sldChg>
      <pc:sldChg chg="modSp new mod">
        <pc:chgData name="Jan Brooker" userId="32e04f9782ba2329" providerId="LiveId" clId="{25E529C6-8C1F-4D87-A5A5-090CB571BB97}" dt="2025-11-20T12:00:12.377" v="9083" actId="20577"/>
        <pc:sldMkLst>
          <pc:docMk/>
          <pc:sldMk cId="801987538" sldId="407"/>
        </pc:sldMkLst>
        <pc:spChg chg="mod">
          <ac:chgData name="Jan Brooker" userId="32e04f9782ba2329" providerId="LiveId" clId="{25E529C6-8C1F-4D87-A5A5-090CB571BB97}" dt="2025-11-18T15:05:17.778" v="7350" actId="113"/>
          <ac:spMkLst>
            <pc:docMk/>
            <pc:sldMk cId="801987538" sldId="407"/>
            <ac:spMk id="2" creationId="{C9752A63-29CA-1B34-2D4C-2D030CB9C9F9}"/>
          </ac:spMkLst>
        </pc:spChg>
        <pc:spChg chg="mod">
          <ac:chgData name="Jan Brooker" userId="32e04f9782ba2329" providerId="LiveId" clId="{25E529C6-8C1F-4D87-A5A5-090CB571BB97}" dt="2025-11-20T12:00:12.377" v="9083" actId="20577"/>
          <ac:spMkLst>
            <pc:docMk/>
            <pc:sldMk cId="801987538" sldId="407"/>
            <ac:spMk id="3" creationId="{C681301B-8F23-7D3F-8ACF-DB8A49074728}"/>
          </ac:spMkLst>
        </pc:spChg>
      </pc:sldChg>
      <pc:sldChg chg="delSp modSp new mod">
        <pc:chgData name="Jan Brooker" userId="32e04f9782ba2329" providerId="LiveId" clId="{25E529C6-8C1F-4D87-A5A5-090CB571BB97}" dt="2025-11-18T09:27:08.430" v="5078" actId="20577"/>
        <pc:sldMkLst>
          <pc:docMk/>
          <pc:sldMk cId="302355514" sldId="410"/>
        </pc:sldMkLst>
        <pc:spChg chg="mod">
          <ac:chgData name="Jan Brooker" userId="32e04f9782ba2329" providerId="LiveId" clId="{25E529C6-8C1F-4D87-A5A5-090CB571BB97}" dt="2025-11-18T09:27:08.430" v="5078" actId="20577"/>
          <ac:spMkLst>
            <pc:docMk/>
            <pc:sldMk cId="302355514" sldId="410"/>
            <ac:spMk id="2" creationId="{FE8D28C4-8B7B-195E-8306-6C848A943A50}"/>
          </ac:spMkLst>
        </pc:spChg>
      </pc:sldChg>
      <pc:sldChg chg="addSp delSp modSp new mod ord">
        <pc:chgData name="Jan Brooker" userId="32e04f9782ba2329" providerId="LiveId" clId="{25E529C6-8C1F-4D87-A5A5-090CB571BB97}" dt="2025-11-18T14:18:03.691" v="5299" actId="478"/>
        <pc:sldMkLst>
          <pc:docMk/>
          <pc:sldMk cId="1842861150" sldId="411"/>
        </pc:sldMkLst>
        <pc:spChg chg="mod">
          <ac:chgData name="Jan Brooker" userId="32e04f9782ba2329" providerId="LiveId" clId="{25E529C6-8C1F-4D87-A5A5-090CB571BB97}" dt="2025-11-18T14:17:11.955" v="5263" actId="255"/>
          <ac:spMkLst>
            <pc:docMk/>
            <pc:sldMk cId="1842861150" sldId="411"/>
            <ac:spMk id="3" creationId="{B8CA3ED0-D7A0-8A4E-2198-6511929E74BB}"/>
          </ac:spMkLst>
        </pc:spChg>
      </pc:sldChg>
      <pc:sldChg chg="modSp new mod">
        <pc:chgData name="Jan Brooker" userId="32e04f9782ba2329" providerId="LiveId" clId="{25E529C6-8C1F-4D87-A5A5-090CB571BB97}" dt="2025-11-20T11:55:09.542" v="8984" actId="113"/>
        <pc:sldMkLst>
          <pc:docMk/>
          <pc:sldMk cId="984782899" sldId="412"/>
        </pc:sldMkLst>
        <pc:spChg chg="mod">
          <ac:chgData name="Jan Brooker" userId="32e04f9782ba2329" providerId="LiveId" clId="{25E529C6-8C1F-4D87-A5A5-090CB571BB97}" dt="2025-11-18T14:20:14.755" v="5315" actId="1076"/>
          <ac:spMkLst>
            <pc:docMk/>
            <pc:sldMk cId="984782899" sldId="412"/>
            <ac:spMk id="2" creationId="{DB6D01E0-9E00-E7D0-4116-852BBDA6EAF7}"/>
          </ac:spMkLst>
        </pc:spChg>
        <pc:spChg chg="mod">
          <ac:chgData name="Jan Brooker" userId="32e04f9782ba2329" providerId="LiveId" clId="{25E529C6-8C1F-4D87-A5A5-090CB571BB97}" dt="2025-11-20T11:55:09.542" v="8984" actId="113"/>
          <ac:spMkLst>
            <pc:docMk/>
            <pc:sldMk cId="984782899" sldId="412"/>
            <ac:spMk id="3" creationId="{A92E4390-3C34-818F-AEF8-CEB73083C620}"/>
          </ac:spMkLst>
        </pc:spChg>
      </pc:sldChg>
      <pc:sldChg chg="modSp new mod">
        <pc:chgData name="Jan Brooker" userId="32e04f9782ba2329" providerId="LiveId" clId="{25E529C6-8C1F-4D87-A5A5-090CB571BB97}" dt="2025-11-18T15:06:45.509" v="7356" actId="20577"/>
        <pc:sldMkLst>
          <pc:docMk/>
          <pc:sldMk cId="3967251615" sldId="413"/>
        </pc:sldMkLst>
        <pc:spChg chg="mod">
          <ac:chgData name="Jan Brooker" userId="32e04f9782ba2329" providerId="LiveId" clId="{25E529C6-8C1F-4D87-A5A5-090CB571BB97}" dt="2025-11-18T14:29:34.444" v="5402" actId="14100"/>
          <ac:spMkLst>
            <pc:docMk/>
            <pc:sldMk cId="3967251615" sldId="413"/>
            <ac:spMk id="2" creationId="{56815280-17D9-E384-1D7B-EB635E688DB7}"/>
          </ac:spMkLst>
        </pc:spChg>
        <pc:spChg chg="mod">
          <ac:chgData name="Jan Brooker" userId="32e04f9782ba2329" providerId="LiveId" clId="{25E529C6-8C1F-4D87-A5A5-090CB571BB97}" dt="2025-11-18T15:06:45.509" v="7356" actId="20577"/>
          <ac:spMkLst>
            <pc:docMk/>
            <pc:sldMk cId="3967251615" sldId="413"/>
            <ac:spMk id="3" creationId="{08926641-6020-487D-F010-9B7FD44AA96F}"/>
          </ac:spMkLst>
        </pc:spChg>
      </pc:sldChg>
      <pc:sldChg chg="modSp new mod">
        <pc:chgData name="Jan Brooker" userId="32e04f9782ba2329" providerId="LiveId" clId="{25E529C6-8C1F-4D87-A5A5-090CB571BB97}" dt="2025-11-18T15:08:16.074" v="7426" actId="1076"/>
        <pc:sldMkLst>
          <pc:docMk/>
          <pc:sldMk cId="1127461145" sldId="414"/>
        </pc:sldMkLst>
        <pc:spChg chg="mod">
          <ac:chgData name="Jan Brooker" userId="32e04f9782ba2329" providerId="LiveId" clId="{25E529C6-8C1F-4D87-A5A5-090CB571BB97}" dt="2025-11-18T15:08:11.666" v="7425" actId="1076"/>
          <ac:spMkLst>
            <pc:docMk/>
            <pc:sldMk cId="1127461145" sldId="414"/>
            <ac:spMk id="2" creationId="{D4E4ABB8-E011-652C-64F4-EAB0CBDB9BAB}"/>
          </ac:spMkLst>
        </pc:spChg>
        <pc:spChg chg="mod">
          <ac:chgData name="Jan Brooker" userId="32e04f9782ba2329" providerId="LiveId" clId="{25E529C6-8C1F-4D87-A5A5-090CB571BB97}" dt="2025-11-18T15:08:16.074" v="7426" actId="1076"/>
          <ac:spMkLst>
            <pc:docMk/>
            <pc:sldMk cId="1127461145" sldId="414"/>
            <ac:spMk id="3" creationId="{A92A3B10-40D1-2E3C-973F-AFF4DC62EB9F}"/>
          </ac:spMkLst>
        </pc:spChg>
      </pc:sldChg>
      <pc:sldChg chg="modSp new mod">
        <pc:chgData name="Jan Brooker" userId="32e04f9782ba2329" providerId="LiveId" clId="{25E529C6-8C1F-4D87-A5A5-090CB571BB97}" dt="2025-11-18T15:09:23.899" v="7445" actId="20577"/>
        <pc:sldMkLst>
          <pc:docMk/>
          <pc:sldMk cId="4171416349" sldId="415"/>
        </pc:sldMkLst>
        <pc:spChg chg="mod">
          <ac:chgData name="Jan Brooker" userId="32e04f9782ba2329" providerId="LiveId" clId="{25E529C6-8C1F-4D87-A5A5-090CB571BB97}" dt="2025-11-18T14:38:50.250" v="5901" actId="20577"/>
          <ac:spMkLst>
            <pc:docMk/>
            <pc:sldMk cId="4171416349" sldId="415"/>
            <ac:spMk id="2" creationId="{7ECF4B17-B250-9B77-F95C-3D9B15BEB437}"/>
          </ac:spMkLst>
        </pc:spChg>
        <pc:spChg chg="mod">
          <ac:chgData name="Jan Brooker" userId="32e04f9782ba2329" providerId="LiveId" clId="{25E529C6-8C1F-4D87-A5A5-090CB571BB97}" dt="2025-11-18T15:09:23.899" v="7445" actId="20577"/>
          <ac:spMkLst>
            <pc:docMk/>
            <pc:sldMk cId="4171416349" sldId="415"/>
            <ac:spMk id="3" creationId="{FAF05DD9-0260-97DA-30A6-42FF78971BF0}"/>
          </ac:spMkLst>
        </pc:spChg>
      </pc:sldChg>
      <pc:sldChg chg="addSp delSp modSp new mod ord">
        <pc:chgData name="Jan Brooker" userId="32e04f9782ba2329" providerId="LiveId" clId="{25E529C6-8C1F-4D87-A5A5-090CB571BB97}" dt="2025-11-18T15:04:29.605" v="7349" actId="20577"/>
        <pc:sldMkLst>
          <pc:docMk/>
          <pc:sldMk cId="2578722979" sldId="416"/>
        </pc:sldMkLst>
        <pc:spChg chg="add del mod">
          <ac:chgData name="Jan Brooker" userId="32e04f9782ba2329" providerId="LiveId" clId="{25E529C6-8C1F-4D87-A5A5-090CB571BB97}" dt="2025-11-18T14:58:06.223" v="6969" actId="1076"/>
          <ac:spMkLst>
            <pc:docMk/>
            <pc:sldMk cId="2578722979" sldId="416"/>
            <ac:spMk id="2" creationId="{99091CFF-1E31-73B6-3118-2004100D52B3}"/>
          </ac:spMkLst>
        </pc:spChg>
        <pc:spChg chg="add mod">
          <ac:chgData name="Jan Brooker" userId="32e04f9782ba2329" providerId="LiveId" clId="{25E529C6-8C1F-4D87-A5A5-090CB571BB97}" dt="2025-11-18T15:04:29.605" v="7349" actId="20577"/>
          <ac:spMkLst>
            <pc:docMk/>
            <pc:sldMk cId="2578722979" sldId="416"/>
            <ac:spMk id="5" creationId="{4012AEC1-354A-0D30-1A9B-7FD307A576BF}"/>
          </ac:spMkLst>
        </pc:spChg>
      </pc:sldChg>
      <pc:sldChg chg="modSp new mod">
        <pc:chgData name="Jan Brooker" userId="32e04f9782ba2329" providerId="LiveId" clId="{25E529C6-8C1F-4D87-A5A5-090CB571BB97}" dt="2025-11-18T15:14:57.021" v="7693" actId="113"/>
        <pc:sldMkLst>
          <pc:docMk/>
          <pc:sldMk cId="1664181920" sldId="417"/>
        </pc:sldMkLst>
        <pc:spChg chg="mod">
          <ac:chgData name="Jan Brooker" userId="32e04f9782ba2329" providerId="LiveId" clId="{25E529C6-8C1F-4D87-A5A5-090CB571BB97}" dt="2025-11-18T15:14:57.021" v="7693" actId="113"/>
          <ac:spMkLst>
            <pc:docMk/>
            <pc:sldMk cId="1664181920" sldId="417"/>
            <ac:spMk id="2" creationId="{1F555BC7-00DE-D4B1-BB7C-F45D48D88C3E}"/>
          </ac:spMkLst>
        </pc:spChg>
        <pc:spChg chg="mod">
          <ac:chgData name="Jan Brooker" userId="32e04f9782ba2329" providerId="LiveId" clId="{25E529C6-8C1F-4D87-A5A5-090CB571BB97}" dt="2025-11-18T14:51:24.703" v="6829" actId="1076"/>
          <ac:spMkLst>
            <pc:docMk/>
            <pc:sldMk cId="1664181920" sldId="417"/>
            <ac:spMk id="3" creationId="{C97CA0B5-0344-D9D5-4A12-5D3E23F32E2A}"/>
          </ac:spMkLst>
        </pc:spChg>
      </pc:sldChg>
      <pc:sldChg chg="modSp new mod">
        <pc:chgData name="Jan Brooker" userId="32e04f9782ba2329" providerId="LiveId" clId="{25E529C6-8C1F-4D87-A5A5-090CB571BB97}" dt="2025-11-20T12:00:32.376" v="9099" actId="20577"/>
        <pc:sldMkLst>
          <pc:docMk/>
          <pc:sldMk cId="4009377204" sldId="418"/>
        </pc:sldMkLst>
        <pc:spChg chg="mod">
          <ac:chgData name="Jan Brooker" userId="32e04f9782ba2329" providerId="LiveId" clId="{25E529C6-8C1F-4D87-A5A5-090CB571BB97}" dt="2025-11-18T14:57:01.420" v="6947" actId="113"/>
          <ac:spMkLst>
            <pc:docMk/>
            <pc:sldMk cId="4009377204" sldId="418"/>
            <ac:spMk id="2" creationId="{8D34FD21-84A8-F1AA-976D-E8F47A083A56}"/>
          </ac:spMkLst>
        </pc:spChg>
        <pc:spChg chg="mod">
          <ac:chgData name="Jan Brooker" userId="32e04f9782ba2329" providerId="LiveId" clId="{25E529C6-8C1F-4D87-A5A5-090CB571BB97}" dt="2025-11-20T12:00:32.376" v="9099" actId="20577"/>
          <ac:spMkLst>
            <pc:docMk/>
            <pc:sldMk cId="4009377204" sldId="418"/>
            <ac:spMk id="3" creationId="{54D5ED3A-FA11-B3A1-6BFD-0AF3A6246A65}"/>
          </ac:spMkLst>
        </pc:spChg>
      </pc:sldChg>
      <pc:sldChg chg="modSp new mod ord">
        <pc:chgData name="Jan Brooker" userId="32e04f9782ba2329" providerId="LiveId" clId="{25E529C6-8C1F-4D87-A5A5-090CB571BB97}" dt="2025-11-18T15:24:02.847" v="8293" actId="20577"/>
        <pc:sldMkLst>
          <pc:docMk/>
          <pc:sldMk cId="3282366988" sldId="419"/>
        </pc:sldMkLst>
        <pc:spChg chg="mod">
          <ac:chgData name="Jan Brooker" userId="32e04f9782ba2329" providerId="LiveId" clId="{25E529C6-8C1F-4D87-A5A5-090CB571BB97}" dt="2025-11-18T15:18:42.698" v="7957" actId="1076"/>
          <ac:spMkLst>
            <pc:docMk/>
            <pc:sldMk cId="3282366988" sldId="419"/>
            <ac:spMk id="2" creationId="{2602991E-416C-A039-8A97-F6E3DDF632B9}"/>
          </ac:spMkLst>
        </pc:spChg>
        <pc:spChg chg="mod">
          <ac:chgData name="Jan Brooker" userId="32e04f9782ba2329" providerId="LiveId" clId="{25E529C6-8C1F-4D87-A5A5-090CB571BB97}" dt="2025-11-18T15:24:02.847" v="8293" actId="20577"/>
          <ac:spMkLst>
            <pc:docMk/>
            <pc:sldMk cId="3282366988" sldId="419"/>
            <ac:spMk id="3" creationId="{DD6EC35D-15CA-2D6D-D57D-E72EC29C81DA}"/>
          </ac:spMkLst>
        </pc:spChg>
      </pc:sldChg>
      <pc:sldChg chg="delSp modSp new mod">
        <pc:chgData name="Jan Brooker" userId="32e04f9782ba2329" providerId="LiveId" clId="{25E529C6-8C1F-4D87-A5A5-090CB571BB97}" dt="2025-11-20T11:53:31.254" v="8983" actId="6549"/>
        <pc:sldMkLst>
          <pc:docMk/>
          <pc:sldMk cId="1423944543" sldId="420"/>
        </pc:sldMkLst>
        <pc:spChg chg="mod">
          <ac:chgData name="Jan Brooker" userId="32e04f9782ba2329" providerId="LiveId" clId="{25E529C6-8C1F-4D87-A5A5-090CB571BB97}" dt="2025-11-20T11:53:31.254" v="8983" actId="6549"/>
          <ac:spMkLst>
            <pc:docMk/>
            <pc:sldMk cId="1423944543" sldId="420"/>
            <ac:spMk id="2" creationId="{D5D64554-34D1-324C-D005-9D00CD9DE83C}"/>
          </ac:spMkLst>
        </pc:spChg>
        <pc:spChg chg="del">
          <ac:chgData name="Jan Brooker" userId="32e04f9782ba2329" providerId="LiveId" clId="{25E529C6-8C1F-4D87-A5A5-090CB571BB97}" dt="2025-11-20T11:49:39.764" v="8588" actId="478"/>
          <ac:spMkLst>
            <pc:docMk/>
            <pc:sldMk cId="1423944543" sldId="420"/>
            <ac:spMk id="3" creationId="{BDC42122-FF08-9DE7-5884-0F82AED62AE7}"/>
          </ac:spMkLst>
        </pc:spChg>
      </pc:sldChg>
      <pc:sldMasterChg chg="delSldLayout">
        <pc:chgData name="Jan Brooker" userId="32e04f9782ba2329" providerId="LiveId" clId="{25E529C6-8C1F-4D87-A5A5-090CB571BB97}" dt="2025-11-18T14:17:19.228" v="5264" actId="2696"/>
        <pc:sldMasterMkLst>
          <pc:docMk/>
          <pc:sldMasterMk cId="3067278198" sldId="2147483735"/>
        </pc:sldMasterMkLst>
      </pc:sldMasterChg>
    </pc:docChg>
  </pc:docChgLst>
  <pc:docChgLst>
    <pc:chgData name="Harry Huckin" userId="S::harry.huckin@northantsscouts.org.uk::39291c67-8eae-43cd-b439-2f8085a64983" providerId="AD" clId="Web-{0B7EBB50-D214-E4FF-2B17-0A4CB36CF200}"/>
    <pc:docChg chg="modSld">
      <pc:chgData name="Harry Huckin" userId="S::harry.huckin@northantsscouts.org.uk::39291c67-8eae-43cd-b439-2f8085a64983" providerId="AD" clId="Web-{0B7EBB50-D214-E4FF-2B17-0A4CB36CF200}" dt="2025-11-21T16:30:19.303" v="22" actId="1076"/>
      <pc:docMkLst>
        <pc:docMk/>
      </pc:docMkLst>
      <pc:sldChg chg="modSp">
        <pc:chgData name="Harry Huckin" userId="S::harry.huckin@northantsscouts.org.uk::39291c67-8eae-43cd-b439-2f8085a64983" providerId="AD" clId="Web-{0B7EBB50-D214-E4FF-2B17-0A4CB36CF200}" dt="2025-11-21T16:30:19.303" v="22" actId="1076"/>
        <pc:sldMkLst>
          <pc:docMk/>
          <pc:sldMk cId="215847214" sldId="399"/>
        </pc:sldMkLst>
        <pc:spChg chg="mod">
          <ac:chgData name="Harry Huckin" userId="S::harry.huckin@northantsscouts.org.uk::39291c67-8eae-43cd-b439-2f8085a64983" providerId="AD" clId="Web-{0B7EBB50-D214-E4FF-2B17-0A4CB36CF200}" dt="2025-11-21T16:30:19.303" v="22" actId="1076"/>
          <ac:spMkLst>
            <pc:docMk/>
            <pc:sldMk cId="215847214" sldId="399"/>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42492" cy="345684"/>
          </a:xfrm>
          <a:prstGeom prst="rect">
            <a:avLst/>
          </a:prstGeom>
        </p:spPr>
        <p:txBody>
          <a:bodyPr vert="horz" lIns="60881" tIns="30440" rIns="60881" bIns="30440" rtlCol="0"/>
          <a:lstStyle>
            <a:lvl1pPr algn="l">
              <a:defRPr sz="8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5676460" y="0"/>
            <a:ext cx="4343471" cy="345684"/>
          </a:xfrm>
          <a:prstGeom prst="rect">
            <a:avLst/>
          </a:prstGeom>
        </p:spPr>
        <p:txBody>
          <a:bodyPr vert="horz" lIns="60881" tIns="30440" rIns="60881" bIns="30440" rtlCol="0"/>
          <a:lstStyle>
            <a:lvl1pPr algn="r">
              <a:defRPr sz="800">
                <a:latin typeface="Nunito Sans" panose="00000500000000000000" pitchFamily="2" charset="0"/>
              </a:defRPr>
            </a:lvl1pPr>
          </a:lstStyle>
          <a:p>
            <a:fld id="{255396BA-BA0B-E646-B112-BDB6D130FD61}" type="datetimeFigureOut">
              <a:rPr lang="en-GB" smtClean="0"/>
              <a:pPr/>
              <a:t>21/11/2025</a:t>
            </a:fld>
            <a:endParaRPr lang="en-GB" dirty="0"/>
          </a:p>
        </p:txBody>
      </p:sp>
      <p:sp>
        <p:nvSpPr>
          <p:cNvPr id="4" name="Slide Image Placeholder 3"/>
          <p:cNvSpPr>
            <a:spLocks noGrp="1" noRot="1" noChangeAspect="1"/>
          </p:cNvSpPr>
          <p:nvPr>
            <p:ph type="sldImg" idx="2"/>
          </p:nvPr>
        </p:nvSpPr>
        <p:spPr>
          <a:xfrm>
            <a:off x="2946400" y="862013"/>
            <a:ext cx="4129088" cy="2324100"/>
          </a:xfrm>
          <a:prstGeom prst="rect">
            <a:avLst/>
          </a:prstGeom>
          <a:noFill/>
          <a:ln w="12700">
            <a:solidFill>
              <a:prstClr val="black"/>
            </a:solidFill>
          </a:ln>
        </p:spPr>
        <p:txBody>
          <a:bodyPr vert="horz" lIns="60881" tIns="30440" rIns="60881" bIns="30440" rtlCol="0" anchor="ctr"/>
          <a:lstStyle/>
          <a:p>
            <a:endParaRPr lang="en-GB" dirty="0"/>
          </a:p>
        </p:txBody>
      </p:sp>
      <p:sp>
        <p:nvSpPr>
          <p:cNvPr id="5" name="Notes Placeholder 4"/>
          <p:cNvSpPr>
            <a:spLocks noGrp="1"/>
          </p:cNvSpPr>
          <p:nvPr>
            <p:ph type="body" sz="quarter" idx="3"/>
          </p:nvPr>
        </p:nvSpPr>
        <p:spPr>
          <a:xfrm>
            <a:off x="1002189" y="3315692"/>
            <a:ext cx="8017510" cy="2712839"/>
          </a:xfrm>
          <a:prstGeom prst="rect">
            <a:avLst/>
          </a:prstGeom>
        </p:spPr>
        <p:txBody>
          <a:bodyPr vert="horz" lIns="60881" tIns="30440" rIns="60881" bIns="3044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6544067"/>
            <a:ext cx="4342492" cy="345683"/>
          </a:xfrm>
          <a:prstGeom prst="rect">
            <a:avLst/>
          </a:prstGeom>
        </p:spPr>
        <p:txBody>
          <a:bodyPr vert="horz" lIns="60881" tIns="30440" rIns="60881" bIns="30440" rtlCol="0" anchor="b"/>
          <a:lstStyle>
            <a:lvl1pPr algn="l">
              <a:defRPr sz="8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5676460" y="6544067"/>
            <a:ext cx="4343471" cy="345683"/>
          </a:xfrm>
          <a:prstGeom prst="rect">
            <a:avLst/>
          </a:prstGeom>
        </p:spPr>
        <p:txBody>
          <a:bodyPr vert="horz" lIns="60881" tIns="30440" rIns="60881" bIns="30440" rtlCol="0" anchor="b"/>
          <a:lstStyle>
            <a:lvl1pPr algn="r">
              <a:defRPr sz="8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0.jpg"/><Relationship Id="rId4" Type="http://schemas.openxmlformats.org/officeDocument/2006/relationships/image" Target="../media/image9.jp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0.jpg"/><Relationship Id="rId4" Type="http://schemas.openxmlformats.org/officeDocument/2006/relationships/image" Target="../media/image9.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cstate="print">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cstate="print">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cstate="print">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1" r:id="rId55"/>
    <p:sldLayoutId id="2147483792" r:id="rId56"/>
    <p:sldLayoutId id="2147483793" r:id="rId57"/>
    <p:sldLayoutId id="2147483794" r:id="rId58"/>
    <p:sldLayoutId id="2147483795" r:id="rId59"/>
    <p:sldLayoutId id="2147483661" r:id="rId60"/>
    <p:sldLayoutId id="2147483706" r:id="rId61"/>
    <p:sldLayoutId id="2147483691" r:id="rId62"/>
    <p:sldLayoutId id="2147483666" r:id="rId63"/>
    <p:sldLayoutId id="2147483667" r:id="rId64"/>
    <p:sldLayoutId id="2147483668" r:id="rId65"/>
    <p:sldLayoutId id="2147483662" r:id="rId66"/>
    <p:sldLayoutId id="2147483669" r:id="rId67"/>
    <p:sldLayoutId id="2147483671" r:id="rId68"/>
    <p:sldLayoutId id="2147483672" r:id="rId69"/>
    <p:sldLayoutId id="2147483673" r:id="rId70"/>
    <p:sldLayoutId id="2147483674" r:id="rId71"/>
    <p:sldLayoutId id="2147483675" r:id="rId72"/>
    <p:sldLayoutId id="2147483676" r:id="rId73"/>
    <p:sldLayoutId id="2147483713" r:id="rId74"/>
    <p:sldLayoutId id="2147483677" r:id="rId75"/>
    <p:sldLayoutId id="2147483714" r:id="rId76"/>
    <p:sldLayoutId id="2147483679" r:id="rId77"/>
    <p:sldLayoutId id="2147483715" r:id="rId78"/>
    <p:sldLayoutId id="2147483721" r:id="rId79"/>
    <p:sldLayoutId id="2147483680" r:id="rId80"/>
    <p:sldLayoutId id="2147483681" r:id="rId81"/>
    <p:sldLayoutId id="2147483692" r:id="rId82"/>
    <p:sldLayoutId id="2147483711" r:id="rId83"/>
    <p:sldLayoutId id="2147483682" r:id="rId84"/>
    <p:sldLayoutId id="2147483683" r:id="rId85"/>
    <p:sldLayoutId id="2147483707" r:id="rId86"/>
    <p:sldLayoutId id="2147483697" r:id="rId87"/>
    <p:sldLayoutId id="2147483708" r:id="rId88"/>
    <p:sldLayoutId id="2147483701" r:id="rId89"/>
    <p:sldLayoutId id="2147483709" r:id="rId90"/>
    <p:sldLayoutId id="2147483702" r:id="rId91"/>
    <p:sldLayoutId id="2147483710" r:id="rId92"/>
    <p:sldLayoutId id="2147483687" r:id="rId93"/>
    <p:sldLayoutId id="2147483712" r:id="rId94"/>
    <p:sldLayoutId id="2147483699" r:id="rId95"/>
    <p:sldLayoutId id="2147483716" r:id="rId96"/>
    <p:sldLayoutId id="2147483717" r:id="rId97"/>
    <p:sldLayoutId id="2147483698" r:id="rId98"/>
    <p:sldLayoutId id="2147483722" r:id="rId99"/>
    <p:sldLayoutId id="2147483723" r:id="rId100"/>
    <p:sldLayoutId id="2147483700" r:id="rId101"/>
    <p:sldLayoutId id="2147483718" r:id="rId102"/>
    <p:sldLayoutId id="2147483719" r:id="rId103"/>
    <p:sldLayoutId id="2147483720" r:id="rId104"/>
    <p:sldLayoutId id="2147483689" r:id="rId105"/>
    <p:sldLayoutId id="2147483696" r:id="rId106"/>
    <p:sldLayoutId id="2147483703" r:id="rId107"/>
    <p:sldLayoutId id="2147483704" r:id="rId108"/>
    <p:sldLayoutId id="2147483705" r:id="rId109"/>
    <p:sldLayoutId id="2147483726" r:id="rId110"/>
    <p:sldLayoutId id="2147483727" r:id="rId111"/>
    <p:sldLayoutId id="2147483728" r:id="rId112"/>
    <p:sldLayoutId id="2147483729" r:id="rId113"/>
    <p:sldLayoutId id="2147483725" r:id="rId114"/>
    <p:sldLayoutId id="2147483731" r:id="rId115"/>
    <p:sldLayoutId id="2147483730" r:id="rId116"/>
    <p:sldLayoutId id="2147483732" r:id="rId117"/>
    <p:sldLayoutId id="2147483733" r:id="rId118"/>
    <p:sldLayoutId id="2147483734" r:id="rId119"/>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31470" y="4378020"/>
            <a:ext cx="11258550" cy="1019175"/>
          </a:xfrm>
        </p:spPr>
        <p:txBody>
          <a:bodyPr vert="horz" lIns="0" tIns="0" rIns="0" bIns="0" rtlCol="0" anchor="t">
            <a:noAutofit/>
          </a:bodyPr>
          <a:lstStyle/>
          <a:p>
            <a:r>
              <a:rPr lang="en-GB" dirty="0"/>
              <a:t>MY MEMBERSHIP SYSTEM</a:t>
            </a:r>
          </a:p>
          <a:p>
            <a:r>
              <a:rPr lang="en-GB" dirty="0"/>
              <a:t>JAN BROOKER</a:t>
            </a:r>
          </a:p>
          <a:p>
            <a:r>
              <a:rPr lang="en-GB">
                <a:latin typeface="Nunito Sans Black"/>
              </a:rPr>
              <a:t>Volunteer Development Team Lead – Northampton District Scouts</a:t>
            </a:r>
            <a:endParaRPr lang="en-GB"/>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E484-DE9D-05E7-4100-22BE03037C0E}"/>
              </a:ext>
            </a:extLst>
          </p:cNvPr>
          <p:cNvSpPr>
            <a:spLocks noGrp="1"/>
          </p:cNvSpPr>
          <p:nvPr>
            <p:ph type="ctrTitle"/>
          </p:nvPr>
        </p:nvSpPr>
        <p:spPr>
          <a:xfrm>
            <a:off x="241418" y="321036"/>
            <a:ext cx="11817232" cy="984885"/>
          </a:xfrm>
        </p:spPr>
        <p:txBody>
          <a:bodyPr/>
          <a:lstStyle/>
          <a:p>
            <a:r>
              <a:rPr lang="en-GB" sz="3200" b="1" dirty="0">
                <a:latin typeface="+mj-lt"/>
                <a:cs typeface="Times New Roman" panose="02020603050405020304" pitchFamily="18" charset="0"/>
              </a:rPr>
              <a:t>WITHIN 30 days FROM TIME THE VOLUNTEER IS ADDED TO THE MEMBERSHIP SYSTEM – VOLUNTEER MUST COMPLETE</a:t>
            </a:r>
          </a:p>
        </p:txBody>
      </p:sp>
      <p:sp>
        <p:nvSpPr>
          <p:cNvPr id="3" name="Subtitle 2">
            <a:extLst>
              <a:ext uri="{FF2B5EF4-FFF2-40B4-BE49-F238E27FC236}">
                <a16:creationId xmlns:a16="http://schemas.microsoft.com/office/drawing/2014/main" id="{D0F63239-04A9-3155-638E-3E40227C8819}"/>
              </a:ext>
            </a:extLst>
          </p:cNvPr>
          <p:cNvSpPr>
            <a:spLocks noGrp="1"/>
          </p:cNvSpPr>
          <p:nvPr>
            <p:ph type="subTitle" idx="4"/>
          </p:nvPr>
        </p:nvSpPr>
        <p:spPr>
          <a:xfrm>
            <a:off x="241417" y="1485901"/>
            <a:ext cx="11175765" cy="5624617"/>
          </a:xfrm>
        </p:spPr>
        <p:txBody>
          <a:bodyPr/>
          <a:lstStyle/>
          <a:p>
            <a:endParaRPr lang="en-GB" dirty="0"/>
          </a:p>
          <a:p>
            <a:r>
              <a:rPr lang="en-GB" sz="3200" dirty="0">
                <a:latin typeface="+mn-lt"/>
                <a:cs typeface="Times New Roman" panose="02020603050405020304" pitchFamily="18" charset="0"/>
              </a:rPr>
              <a:t>Safety		</a:t>
            </a:r>
          </a:p>
          <a:p>
            <a:r>
              <a:rPr lang="en-GB" sz="3200" dirty="0">
                <a:latin typeface="+mn-lt"/>
                <a:cs typeface="Times New Roman" panose="02020603050405020304" pitchFamily="18" charset="0"/>
              </a:rPr>
              <a:t>Safeguarding		</a:t>
            </a:r>
          </a:p>
          <a:p>
            <a:endParaRPr lang="en-GB" sz="3200" dirty="0">
              <a:latin typeface="+mn-lt"/>
              <a:cs typeface="Times New Roman" panose="02020603050405020304" pitchFamily="18" charset="0"/>
            </a:endParaRPr>
          </a:p>
          <a:p>
            <a:r>
              <a:rPr lang="en-GB" sz="3200" b="1" dirty="0">
                <a:solidFill>
                  <a:srgbClr val="FF0000"/>
                </a:solidFill>
                <a:latin typeface="+mn-lt"/>
                <a:cs typeface="Times New Roman" panose="02020603050405020304" pitchFamily="18" charset="0"/>
              </a:rPr>
              <a:t>REMEMBER </a:t>
            </a:r>
          </a:p>
          <a:p>
            <a:r>
              <a:rPr lang="en-GB" sz="3200" b="1" dirty="0">
                <a:solidFill>
                  <a:srgbClr val="FF0000"/>
                </a:solidFill>
                <a:latin typeface="+mn-lt"/>
                <a:cs typeface="Times New Roman" panose="02020603050405020304" pitchFamily="18" charset="0"/>
              </a:rPr>
              <a:t>There is no leeway for Safety and Safeguarding.  </a:t>
            </a:r>
          </a:p>
          <a:p>
            <a:r>
              <a:rPr lang="en-GB" sz="3200" b="1" dirty="0">
                <a:solidFill>
                  <a:srgbClr val="FF0000"/>
                </a:solidFill>
                <a:latin typeface="+mn-lt"/>
                <a:cs typeface="Times New Roman" panose="02020603050405020304" pitchFamily="18" charset="0"/>
              </a:rPr>
              <a:t>After 30 days the HQ compliance report will request DLV to suspend.</a:t>
            </a:r>
          </a:p>
          <a:p>
            <a:endParaRPr lang="en-GB" sz="3200" b="1" dirty="0">
              <a:solidFill>
                <a:srgbClr val="FF0000"/>
              </a:solidFill>
              <a:latin typeface="+mn-lt"/>
              <a:cs typeface="Times New Roman" panose="02020603050405020304" pitchFamily="18" charset="0"/>
            </a:endParaRPr>
          </a:p>
          <a:p>
            <a:r>
              <a:rPr lang="en-GB" sz="3200" dirty="0">
                <a:latin typeface="+mn-lt"/>
                <a:cs typeface="Times New Roman" panose="02020603050405020304" pitchFamily="18" charset="0"/>
              </a:rPr>
              <a:t>Welcome Conversation organised</a:t>
            </a:r>
          </a:p>
          <a:p>
            <a:r>
              <a:rPr lang="en-GB" sz="3200" dirty="0">
                <a:latin typeface="+mn-lt"/>
                <a:cs typeface="Times New Roman" panose="02020603050405020304" pitchFamily="18" charset="0"/>
              </a:rPr>
              <a:t>References added</a:t>
            </a:r>
          </a:p>
          <a:p>
            <a:endParaRPr lang="en-GB" sz="3200" b="1" dirty="0">
              <a:solidFill>
                <a:srgbClr val="FF0000"/>
              </a:solidFill>
              <a:latin typeface="+mn-lt"/>
              <a:cs typeface="Times New Roman" panose="02020603050405020304" pitchFamily="18" charset="0"/>
            </a:endParaRPr>
          </a:p>
        </p:txBody>
      </p:sp>
    </p:spTree>
    <p:extLst>
      <p:ext uri="{BB962C8B-B14F-4D97-AF65-F5344CB8AC3E}">
        <p14:creationId xmlns:p14="http://schemas.microsoft.com/office/powerpoint/2010/main" val="2156930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F4B17-B250-9B77-F95C-3D9B15BEB437}"/>
              </a:ext>
            </a:extLst>
          </p:cNvPr>
          <p:cNvSpPr>
            <a:spLocks noGrp="1"/>
          </p:cNvSpPr>
          <p:nvPr>
            <p:ph type="ctrTitle"/>
          </p:nvPr>
        </p:nvSpPr>
        <p:spPr>
          <a:xfrm>
            <a:off x="345675" y="368188"/>
            <a:ext cx="11420755" cy="1477328"/>
          </a:xfrm>
        </p:spPr>
        <p:txBody>
          <a:bodyPr/>
          <a:lstStyle/>
          <a:p>
            <a:r>
              <a:rPr lang="en-GB" sz="3200" b="1" dirty="0">
                <a:latin typeface="+mj-lt"/>
                <a:cs typeface="Times New Roman" panose="02020603050405020304" pitchFamily="18" charset="0"/>
              </a:rPr>
              <a:t>WITHIN 6 MONTHS FROM TIME VOLUNTEERS ARE ADDED TO THE MEMBERSHIP SYSTEM - VOLUNTEERS MUST COMPLETE</a:t>
            </a:r>
          </a:p>
        </p:txBody>
      </p:sp>
      <p:sp>
        <p:nvSpPr>
          <p:cNvPr id="3" name="Subtitle 2">
            <a:extLst>
              <a:ext uri="{FF2B5EF4-FFF2-40B4-BE49-F238E27FC236}">
                <a16:creationId xmlns:a16="http://schemas.microsoft.com/office/drawing/2014/main" id="{FAF05DD9-0260-97DA-30A6-42FF78971BF0}"/>
              </a:ext>
            </a:extLst>
          </p:cNvPr>
          <p:cNvSpPr>
            <a:spLocks noGrp="1"/>
          </p:cNvSpPr>
          <p:nvPr>
            <p:ph type="subTitle" idx="4"/>
          </p:nvPr>
        </p:nvSpPr>
        <p:spPr>
          <a:xfrm>
            <a:off x="345675" y="2087592"/>
            <a:ext cx="11420755" cy="4924425"/>
          </a:xfrm>
        </p:spPr>
        <p:txBody>
          <a:bodyPr/>
          <a:lstStyle/>
          <a:p>
            <a:r>
              <a:rPr lang="en-GB" sz="3200" b="1" dirty="0">
                <a:latin typeface="+mn-lt"/>
                <a:cs typeface="Times New Roman" panose="02020603050405020304" pitchFamily="18" charset="0"/>
              </a:rPr>
              <a:t>The remaining Growing Roots</a:t>
            </a:r>
          </a:p>
          <a:p>
            <a:r>
              <a:rPr lang="en-GB" sz="3200" dirty="0">
                <a:latin typeface="+mn-lt"/>
                <a:cs typeface="Times New Roman" panose="02020603050405020304" pitchFamily="18" charset="0"/>
              </a:rPr>
              <a:t>Creating Inclusion			</a:t>
            </a:r>
          </a:p>
          <a:p>
            <a:r>
              <a:rPr lang="en-GB" sz="3200" dirty="0">
                <a:latin typeface="+mn-lt"/>
                <a:cs typeface="Times New Roman" panose="02020603050405020304" pitchFamily="18" charset="0"/>
              </a:rPr>
              <a:t>Data Protection in Scouts/GDPR</a:t>
            </a:r>
          </a:p>
          <a:p>
            <a:r>
              <a:rPr lang="en-GB" sz="3200" dirty="0">
                <a:latin typeface="+mn-lt"/>
                <a:cs typeface="Times New Roman" panose="02020603050405020304" pitchFamily="18" charset="0"/>
              </a:rPr>
              <a:t>Who we are and what we do. 	</a:t>
            </a:r>
          </a:p>
          <a:p>
            <a:r>
              <a:rPr lang="en-GB" sz="3200" dirty="0">
                <a:latin typeface="+mn-lt"/>
                <a:cs typeface="Times New Roman" panose="02020603050405020304" pitchFamily="18" charset="0"/>
              </a:rPr>
              <a:t>Leading Scout Volunteers</a:t>
            </a:r>
          </a:p>
          <a:p>
            <a:r>
              <a:rPr lang="en-GB" sz="3200" dirty="0">
                <a:latin typeface="+mn-lt"/>
                <a:cs typeface="Times New Roman" panose="02020603050405020304" pitchFamily="18" charset="0"/>
              </a:rPr>
              <a:t>Delivering a great programme</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If they are a </a:t>
            </a:r>
            <a:r>
              <a:rPr lang="en-GB" sz="3200" b="1" dirty="0">
                <a:latin typeface="+mn-lt"/>
                <a:cs typeface="Times New Roman" panose="02020603050405020304" pitchFamily="18" charset="0"/>
              </a:rPr>
              <a:t>Trustee</a:t>
            </a:r>
            <a:r>
              <a:rPr lang="en-GB" sz="3200" dirty="0">
                <a:latin typeface="+mn-lt"/>
                <a:cs typeface="Times New Roman" panose="02020603050405020304" pitchFamily="18" charset="0"/>
              </a:rPr>
              <a:t> then </a:t>
            </a:r>
          </a:p>
          <a:p>
            <a:r>
              <a:rPr lang="en-GB" sz="3200" dirty="0">
                <a:latin typeface="+mn-lt"/>
                <a:cs typeface="Times New Roman" panose="02020603050405020304" pitchFamily="18" charset="0"/>
              </a:rPr>
              <a:t>Being a Trustee in Scouts</a:t>
            </a:r>
          </a:p>
          <a:p>
            <a:endParaRPr lang="en-GB" sz="3200" dirty="0">
              <a:latin typeface="+mj-lt"/>
            </a:endParaRPr>
          </a:p>
        </p:txBody>
      </p:sp>
    </p:spTree>
    <p:extLst>
      <p:ext uri="{BB962C8B-B14F-4D97-AF65-F5344CB8AC3E}">
        <p14:creationId xmlns:p14="http://schemas.microsoft.com/office/powerpoint/2010/main" val="4171416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FA32C-ED86-E4EB-3DA3-8ED695C6C4D0}"/>
              </a:ext>
            </a:extLst>
          </p:cNvPr>
          <p:cNvSpPr>
            <a:spLocks noGrp="1"/>
          </p:cNvSpPr>
          <p:nvPr>
            <p:ph type="ctrTitle"/>
          </p:nvPr>
        </p:nvSpPr>
        <p:spPr>
          <a:xfrm>
            <a:off x="345674" y="543009"/>
            <a:ext cx="5750325" cy="553998"/>
          </a:xfrm>
        </p:spPr>
        <p:txBody>
          <a:bodyPr/>
          <a:lstStyle/>
          <a:p>
            <a:r>
              <a:rPr lang="en-GB" sz="3600" b="1" dirty="0">
                <a:latin typeface="+mj-lt"/>
                <a:cs typeface="Times New Roman" panose="02020603050405020304" pitchFamily="18" charset="0"/>
              </a:rPr>
              <a:t>REMEMBER</a:t>
            </a:r>
          </a:p>
        </p:txBody>
      </p:sp>
      <p:sp>
        <p:nvSpPr>
          <p:cNvPr id="3" name="Subtitle 2">
            <a:extLst>
              <a:ext uri="{FF2B5EF4-FFF2-40B4-BE49-F238E27FC236}">
                <a16:creationId xmlns:a16="http://schemas.microsoft.com/office/drawing/2014/main" id="{D626D32B-8A73-2CEE-23F6-46D5E33CC0AA}"/>
              </a:ext>
            </a:extLst>
          </p:cNvPr>
          <p:cNvSpPr>
            <a:spLocks noGrp="1"/>
          </p:cNvSpPr>
          <p:nvPr>
            <p:ph type="subTitle" idx="4"/>
          </p:nvPr>
        </p:nvSpPr>
        <p:spPr>
          <a:xfrm>
            <a:off x="345675" y="1554207"/>
            <a:ext cx="10756079" cy="4247317"/>
          </a:xfrm>
        </p:spPr>
        <p:txBody>
          <a:bodyPr/>
          <a:lstStyle/>
          <a:p>
            <a:r>
              <a:rPr lang="en-GB" sz="3200" b="1" dirty="0">
                <a:latin typeface="+mn-lt"/>
                <a:cs typeface="Times New Roman" panose="02020603050405020304" pitchFamily="18" charset="0"/>
              </a:rPr>
              <a:t>Adding a new ROLE </a:t>
            </a:r>
            <a:r>
              <a:rPr lang="en-GB" sz="3200" dirty="0">
                <a:latin typeface="+mn-lt"/>
                <a:cs typeface="Times New Roman" panose="02020603050405020304" pitchFamily="18" charset="0"/>
              </a:rPr>
              <a:t>is at the beginning when their name first appears after you have searched for them.</a:t>
            </a:r>
          </a:p>
          <a:p>
            <a:endParaRPr lang="en-GB" sz="3200" dirty="0">
              <a:latin typeface="+mn-lt"/>
              <a:cs typeface="Times New Roman" panose="02020603050405020304" pitchFamily="18" charset="0"/>
            </a:endParaRPr>
          </a:p>
          <a:p>
            <a:r>
              <a:rPr lang="en-GB" sz="3200" b="1" dirty="0">
                <a:latin typeface="+mn-lt"/>
                <a:cs typeface="Times New Roman" panose="02020603050405020304" pitchFamily="18" charset="0"/>
              </a:rPr>
              <a:t>Ending a ROLE </a:t>
            </a:r>
            <a:r>
              <a:rPr lang="en-GB" sz="3200" dirty="0">
                <a:latin typeface="+mn-lt"/>
                <a:cs typeface="Times New Roman" panose="02020603050405020304" pitchFamily="18" charset="0"/>
              </a:rPr>
              <a:t>is done when you search for them click on the blue name, then on left hand menu scroll to roles which will bring up the AUDIT PAGE.</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Don’t forget to do the Trustee Check on the role audit page</a:t>
            </a:r>
          </a:p>
          <a:p>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1022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678BC-E63A-650C-10BC-5EC54DCBC582}"/>
              </a:ext>
            </a:extLst>
          </p:cNvPr>
          <p:cNvSpPr>
            <a:spLocks noGrp="1"/>
          </p:cNvSpPr>
          <p:nvPr>
            <p:ph type="ctrTitle"/>
          </p:nvPr>
        </p:nvSpPr>
        <p:spPr>
          <a:xfrm>
            <a:off x="610987" y="0"/>
            <a:ext cx="11135005" cy="984885"/>
          </a:xfrm>
        </p:spPr>
        <p:txBody>
          <a:bodyPr/>
          <a:lstStyle/>
          <a:p>
            <a:r>
              <a:rPr lang="en-GB" sz="3200" b="1" dirty="0">
                <a:latin typeface="+mj-lt"/>
                <a:cs typeface="Times New Roman" panose="02020603050405020304" pitchFamily="18" charset="0"/>
              </a:rPr>
              <a:t>LEARNING FOR THE VOLUNTEER can be found</a:t>
            </a:r>
          </a:p>
        </p:txBody>
      </p:sp>
      <p:sp>
        <p:nvSpPr>
          <p:cNvPr id="3" name="Subtitle 2">
            <a:extLst>
              <a:ext uri="{FF2B5EF4-FFF2-40B4-BE49-F238E27FC236}">
                <a16:creationId xmlns:a16="http://schemas.microsoft.com/office/drawing/2014/main" id="{431BD493-4D60-756F-3F3A-5F3250334E9C}"/>
              </a:ext>
            </a:extLst>
          </p:cNvPr>
          <p:cNvSpPr>
            <a:spLocks noGrp="1"/>
          </p:cNvSpPr>
          <p:nvPr>
            <p:ph type="subTitle" idx="4"/>
          </p:nvPr>
        </p:nvSpPr>
        <p:spPr>
          <a:xfrm>
            <a:off x="610987" y="1086356"/>
            <a:ext cx="10970025" cy="5247590"/>
          </a:xfrm>
        </p:spPr>
        <p:txBody>
          <a:bodyPr/>
          <a:lstStyle/>
          <a:p>
            <a:r>
              <a:rPr lang="en-GB" sz="2800" dirty="0">
                <a:latin typeface="+mn-lt"/>
                <a:cs typeface="Times New Roman" panose="02020603050405020304" pitchFamily="18" charset="0"/>
              </a:rPr>
              <a:t>Log into my membership</a:t>
            </a:r>
          </a:p>
          <a:p>
            <a:endParaRPr lang="en-GB" sz="1400" dirty="0">
              <a:latin typeface="+mn-lt"/>
              <a:cs typeface="Times New Roman" panose="02020603050405020304" pitchFamily="18" charset="0"/>
            </a:endParaRPr>
          </a:p>
          <a:p>
            <a:r>
              <a:rPr lang="en-GB" sz="2800" dirty="0">
                <a:latin typeface="+mn-lt"/>
                <a:cs typeface="Times New Roman" panose="02020603050405020304" pitchFamily="18" charset="0"/>
              </a:rPr>
              <a:t>Left hand menu </a:t>
            </a:r>
          </a:p>
          <a:p>
            <a:r>
              <a:rPr lang="en-GB" sz="2800" dirty="0">
                <a:latin typeface="+mn-lt"/>
                <a:cs typeface="Times New Roman" panose="02020603050405020304" pitchFamily="18" charset="0"/>
              </a:rPr>
              <a:t>Go to learning</a:t>
            </a:r>
          </a:p>
          <a:p>
            <a:r>
              <a:rPr lang="en-GB" sz="2800" dirty="0">
                <a:latin typeface="+mn-lt"/>
                <a:cs typeface="Times New Roman" panose="02020603050405020304" pitchFamily="18" charset="0"/>
              </a:rPr>
              <a:t>Go to my learning which is a blue button 3 rows down from top</a:t>
            </a:r>
          </a:p>
          <a:p>
            <a:r>
              <a:rPr lang="en-GB" sz="2800" dirty="0">
                <a:latin typeface="+mn-lt"/>
                <a:cs typeface="Times New Roman" panose="02020603050405020304" pitchFamily="18" charset="0"/>
              </a:rPr>
              <a:t>Then skills button</a:t>
            </a:r>
          </a:p>
          <a:p>
            <a:r>
              <a:rPr lang="en-GB" sz="2800" dirty="0">
                <a:latin typeface="+mn-lt"/>
                <a:cs typeface="Times New Roman" panose="02020603050405020304" pitchFamily="18" charset="0"/>
              </a:rPr>
              <a:t>This will show what is required.</a:t>
            </a:r>
          </a:p>
          <a:p>
            <a:r>
              <a:rPr lang="en-GB" sz="2800" dirty="0">
                <a:latin typeface="+mn-lt"/>
                <a:cs typeface="Times New Roman" panose="02020603050405020304" pitchFamily="18" charset="0"/>
              </a:rPr>
              <a:t>If the volunteer clicks the button on the module it will open.  They must complete it all and submit.</a:t>
            </a:r>
          </a:p>
          <a:p>
            <a:r>
              <a:rPr lang="en-GB" sz="2800" dirty="0">
                <a:latin typeface="+mn-lt"/>
                <a:cs typeface="Times New Roman" panose="02020603050405020304" pitchFamily="18" charset="0"/>
              </a:rPr>
              <a:t>The system will then automatically update.  Usually takes overnight.</a:t>
            </a:r>
          </a:p>
          <a:p>
            <a:endParaRPr lang="en-GB" sz="2400" dirty="0">
              <a:latin typeface="Times New Roman" panose="02020603050405020304" pitchFamily="18" charset="0"/>
              <a:cs typeface="Times New Roman" panose="02020603050405020304" pitchFamily="18" charset="0"/>
            </a:endParaRPr>
          </a:p>
          <a:p>
            <a:endParaRPr lang="en-GB" sz="2400" dirty="0">
              <a:latin typeface="Times New Roman" panose="02020603050405020304" pitchFamily="18" charset="0"/>
              <a:cs typeface="Times New Roman" panose="02020603050405020304" pitchFamily="18" charset="0"/>
            </a:endParaRPr>
          </a:p>
          <a:p>
            <a:endParaRPr lang="en-GB" dirty="0"/>
          </a:p>
          <a:p>
            <a:endParaRPr lang="en-GB" dirty="0"/>
          </a:p>
        </p:txBody>
      </p:sp>
    </p:spTree>
    <p:extLst>
      <p:ext uri="{BB962C8B-B14F-4D97-AF65-F5344CB8AC3E}">
        <p14:creationId xmlns:p14="http://schemas.microsoft.com/office/powerpoint/2010/main" val="1573041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55BC7-00DE-D4B1-BB7C-F45D48D88C3E}"/>
              </a:ext>
            </a:extLst>
          </p:cNvPr>
          <p:cNvSpPr>
            <a:spLocks noGrp="1"/>
          </p:cNvSpPr>
          <p:nvPr>
            <p:ph type="ctrTitle"/>
          </p:nvPr>
        </p:nvSpPr>
        <p:spPr>
          <a:xfrm>
            <a:off x="290731" y="330144"/>
            <a:ext cx="10765149" cy="492443"/>
          </a:xfrm>
        </p:spPr>
        <p:txBody>
          <a:bodyPr/>
          <a:lstStyle/>
          <a:p>
            <a:r>
              <a:rPr lang="en-GB" sz="3200" b="1" dirty="0">
                <a:latin typeface="+mj-lt"/>
              </a:rPr>
              <a:t>ADDITIONAL LEARNING</a:t>
            </a:r>
          </a:p>
        </p:txBody>
      </p:sp>
      <p:sp>
        <p:nvSpPr>
          <p:cNvPr id="3" name="Subtitle 2">
            <a:extLst>
              <a:ext uri="{FF2B5EF4-FFF2-40B4-BE49-F238E27FC236}">
                <a16:creationId xmlns:a16="http://schemas.microsoft.com/office/drawing/2014/main" id="{C97CA0B5-0344-D9D5-4A12-5D3E23F32E2A}"/>
              </a:ext>
            </a:extLst>
          </p:cNvPr>
          <p:cNvSpPr>
            <a:spLocks noGrp="1"/>
          </p:cNvSpPr>
          <p:nvPr>
            <p:ph type="subTitle" idx="4"/>
          </p:nvPr>
        </p:nvSpPr>
        <p:spPr>
          <a:xfrm>
            <a:off x="290731" y="843677"/>
            <a:ext cx="11610537" cy="5170646"/>
          </a:xfrm>
        </p:spPr>
        <p:txBody>
          <a:bodyPr/>
          <a:lstStyle/>
          <a:p>
            <a:r>
              <a:rPr lang="en-GB" sz="2400" dirty="0">
                <a:latin typeface="+mn-lt"/>
              </a:rPr>
              <a:t>Click the blue button in learning</a:t>
            </a:r>
          </a:p>
          <a:p>
            <a:r>
              <a:rPr lang="en-GB" sz="2400" dirty="0">
                <a:latin typeface="+mn-lt"/>
              </a:rPr>
              <a:t>There is a menu at the top</a:t>
            </a:r>
          </a:p>
          <a:p>
            <a:r>
              <a:rPr lang="en-GB" sz="2400" dirty="0">
                <a:latin typeface="+mn-lt"/>
              </a:rPr>
              <a:t>1	My overview – confirms what has been done</a:t>
            </a:r>
          </a:p>
          <a:p>
            <a:r>
              <a:rPr lang="en-GB" sz="2400" dirty="0">
                <a:latin typeface="+mn-lt"/>
              </a:rPr>
              <a:t>2	My progress – confirms what still needs to be done and the progress made in 	any one module.</a:t>
            </a:r>
          </a:p>
          <a:p>
            <a:r>
              <a:rPr lang="en-GB" sz="2400" i="1" dirty="0">
                <a:latin typeface="+mn-lt"/>
              </a:rPr>
              <a:t>NOTE you can start a module, save it where you are and return to complete it later.</a:t>
            </a:r>
          </a:p>
          <a:p>
            <a:r>
              <a:rPr lang="en-GB" sz="2400" dirty="0">
                <a:latin typeface="+mn-lt"/>
              </a:rPr>
              <a:t>3	Explore learning – for those wishing to add additional learning or work 	towards a </a:t>
            </a:r>
            <a:r>
              <a:rPr lang="en-GB" sz="2400" dirty="0" err="1">
                <a:latin typeface="+mn-lt"/>
              </a:rPr>
              <a:t>Woodbadge</a:t>
            </a:r>
            <a:endParaRPr lang="en-GB" sz="2400" dirty="0">
              <a:latin typeface="+mn-lt"/>
            </a:endParaRPr>
          </a:p>
          <a:p>
            <a:r>
              <a:rPr lang="en-GB" sz="2400" dirty="0">
                <a:latin typeface="+mn-lt"/>
              </a:rPr>
              <a:t>4	</a:t>
            </a:r>
            <a:r>
              <a:rPr lang="en-GB" sz="2400" dirty="0" err="1">
                <a:latin typeface="+mn-lt"/>
              </a:rPr>
              <a:t>Woodbadge</a:t>
            </a:r>
            <a:r>
              <a:rPr lang="en-GB" sz="2400" dirty="0">
                <a:latin typeface="+mn-lt"/>
              </a:rPr>
              <a:t> and Skills – NOTE a Volunteer must request they work 	towards a </a:t>
            </a:r>
            <a:r>
              <a:rPr lang="en-GB" sz="2400" dirty="0" err="1">
                <a:latin typeface="+mn-lt"/>
              </a:rPr>
              <a:t>Woodbadge</a:t>
            </a:r>
            <a:r>
              <a:rPr lang="en-GB" sz="2400" dirty="0">
                <a:latin typeface="+mn-lt"/>
              </a:rPr>
              <a:t> in this area of the system by clicking the add button.  	The system will advise what is required.</a:t>
            </a:r>
          </a:p>
          <a:p>
            <a:endParaRPr lang="en-GB" sz="2400" dirty="0">
              <a:latin typeface="+mn-lt"/>
            </a:endParaRPr>
          </a:p>
          <a:p>
            <a:r>
              <a:rPr lang="en-GB" sz="2400" i="1" dirty="0">
                <a:latin typeface="+mn-lt"/>
              </a:rPr>
              <a:t>NOTE ALSO when all the modules are completed the Membership system will automatically request a </a:t>
            </a:r>
            <a:r>
              <a:rPr lang="en-GB" sz="2400" i="1" dirty="0" err="1">
                <a:latin typeface="+mn-lt"/>
              </a:rPr>
              <a:t>woodbadge</a:t>
            </a:r>
            <a:r>
              <a:rPr lang="en-GB" sz="2400" i="1" dirty="0">
                <a:latin typeface="+mn-lt"/>
              </a:rPr>
              <a:t>. </a:t>
            </a:r>
          </a:p>
        </p:txBody>
      </p:sp>
    </p:spTree>
    <p:extLst>
      <p:ext uri="{BB962C8B-B14F-4D97-AF65-F5344CB8AC3E}">
        <p14:creationId xmlns:p14="http://schemas.microsoft.com/office/powerpoint/2010/main" val="1664181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52A63-29CA-1B34-2D4C-2D030CB9C9F9}"/>
              </a:ext>
            </a:extLst>
          </p:cNvPr>
          <p:cNvSpPr>
            <a:spLocks noGrp="1"/>
          </p:cNvSpPr>
          <p:nvPr>
            <p:ph type="ctrTitle"/>
          </p:nvPr>
        </p:nvSpPr>
        <p:spPr>
          <a:xfrm>
            <a:off x="345675" y="164842"/>
            <a:ext cx="5750325" cy="553998"/>
          </a:xfrm>
        </p:spPr>
        <p:txBody>
          <a:bodyPr/>
          <a:lstStyle/>
          <a:p>
            <a:r>
              <a:rPr lang="en-GB" sz="3600" b="1" dirty="0">
                <a:latin typeface="+mj-lt"/>
              </a:rPr>
              <a:t>UPDATES</a:t>
            </a:r>
          </a:p>
        </p:txBody>
      </p:sp>
      <p:sp>
        <p:nvSpPr>
          <p:cNvPr id="3" name="Subtitle 2">
            <a:extLst>
              <a:ext uri="{FF2B5EF4-FFF2-40B4-BE49-F238E27FC236}">
                <a16:creationId xmlns:a16="http://schemas.microsoft.com/office/drawing/2014/main" id="{C681301B-8F23-7D3F-8ACF-DB8A49074728}"/>
              </a:ext>
            </a:extLst>
          </p:cNvPr>
          <p:cNvSpPr>
            <a:spLocks noGrp="1"/>
          </p:cNvSpPr>
          <p:nvPr>
            <p:ph type="subTitle" idx="4"/>
          </p:nvPr>
        </p:nvSpPr>
        <p:spPr>
          <a:xfrm>
            <a:off x="345675" y="1016020"/>
            <a:ext cx="11335785" cy="4516621"/>
          </a:xfrm>
        </p:spPr>
        <p:txBody>
          <a:bodyPr/>
          <a:lstStyle/>
          <a:p>
            <a:r>
              <a:rPr lang="en-GB" sz="2800" dirty="0">
                <a:latin typeface="+mn-lt"/>
              </a:rPr>
              <a:t>From now there will be an improvement to reminders for members to complete Safety and Safeguarding starting 90 days before expiry.  </a:t>
            </a:r>
          </a:p>
          <a:p>
            <a:endParaRPr lang="en-GB" sz="2800" dirty="0">
              <a:latin typeface="+mn-lt"/>
            </a:endParaRPr>
          </a:p>
          <a:p>
            <a:r>
              <a:rPr lang="en-GB" sz="2800" dirty="0">
                <a:latin typeface="+mn-lt"/>
              </a:rPr>
              <a:t>First Aid start 180 days before expiry</a:t>
            </a:r>
          </a:p>
          <a:p>
            <a:endParaRPr lang="en-GB" sz="2800" dirty="0">
              <a:latin typeface="+mn-lt"/>
            </a:endParaRPr>
          </a:p>
          <a:p>
            <a:r>
              <a:rPr lang="en-GB" sz="2800" dirty="0">
                <a:latin typeface="+mn-lt"/>
              </a:rPr>
              <a:t>There will also be reminders for DBS’s to be completed.</a:t>
            </a:r>
          </a:p>
          <a:p>
            <a:endParaRPr lang="en-GB" sz="2800" dirty="0">
              <a:latin typeface="+mn-lt"/>
            </a:endParaRPr>
          </a:p>
          <a:p>
            <a:r>
              <a:rPr lang="en-GB" sz="2800" dirty="0">
                <a:latin typeface="+mn-lt"/>
              </a:rPr>
              <a:t>The Scout Association will ask DLV to suspend immediately compliance has ended.</a:t>
            </a:r>
          </a:p>
          <a:p>
            <a:endParaRPr lang="en-GB" sz="2800" dirty="0">
              <a:latin typeface="+mn-lt"/>
            </a:endParaRPr>
          </a:p>
          <a:p>
            <a:endParaRPr lang="en-GB" dirty="0"/>
          </a:p>
        </p:txBody>
      </p:sp>
    </p:spTree>
    <p:extLst>
      <p:ext uri="{BB962C8B-B14F-4D97-AF65-F5344CB8AC3E}">
        <p14:creationId xmlns:p14="http://schemas.microsoft.com/office/powerpoint/2010/main" val="801987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FD21-84A8-F1AA-976D-E8F47A083A56}"/>
              </a:ext>
            </a:extLst>
          </p:cNvPr>
          <p:cNvSpPr>
            <a:spLocks noGrp="1"/>
          </p:cNvSpPr>
          <p:nvPr>
            <p:ph type="ctrTitle"/>
          </p:nvPr>
        </p:nvSpPr>
        <p:spPr>
          <a:xfrm>
            <a:off x="345675" y="208903"/>
            <a:ext cx="5750325" cy="553998"/>
          </a:xfrm>
        </p:spPr>
        <p:txBody>
          <a:bodyPr/>
          <a:lstStyle/>
          <a:p>
            <a:r>
              <a:rPr lang="en-GB" sz="3600" b="1" dirty="0">
                <a:latin typeface="+mj-lt"/>
              </a:rPr>
              <a:t>NEW VOLUNTEERS </a:t>
            </a:r>
          </a:p>
        </p:txBody>
      </p:sp>
      <p:sp>
        <p:nvSpPr>
          <p:cNvPr id="3" name="Subtitle 2">
            <a:extLst>
              <a:ext uri="{FF2B5EF4-FFF2-40B4-BE49-F238E27FC236}">
                <a16:creationId xmlns:a16="http://schemas.microsoft.com/office/drawing/2014/main" id="{54D5ED3A-FA11-B3A1-6BFD-0AF3A6246A65}"/>
              </a:ext>
            </a:extLst>
          </p:cNvPr>
          <p:cNvSpPr>
            <a:spLocks noGrp="1"/>
          </p:cNvSpPr>
          <p:nvPr>
            <p:ph type="subTitle" idx="4"/>
          </p:nvPr>
        </p:nvSpPr>
        <p:spPr>
          <a:xfrm>
            <a:off x="345674" y="980070"/>
            <a:ext cx="11518666" cy="4947508"/>
          </a:xfrm>
        </p:spPr>
        <p:txBody>
          <a:bodyPr/>
          <a:lstStyle/>
          <a:p>
            <a:r>
              <a:rPr lang="en-GB" sz="2800" dirty="0">
                <a:latin typeface="+mn-lt"/>
              </a:rPr>
              <a:t>NEW VOLUNTEERS will receive reminders immediately they start, about the following so please warn them in advance.</a:t>
            </a:r>
          </a:p>
          <a:p>
            <a:r>
              <a:rPr lang="en-GB" sz="2800" dirty="0">
                <a:latin typeface="+mn-lt"/>
              </a:rPr>
              <a:t>DBS</a:t>
            </a:r>
          </a:p>
          <a:p>
            <a:r>
              <a:rPr lang="en-GB" sz="2800" dirty="0">
                <a:latin typeface="+mn-lt"/>
              </a:rPr>
              <a:t>Safety</a:t>
            </a:r>
          </a:p>
          <a:p>
            <a:r>
              <a:rPr lang="en-GB" sz="2800" dirty="0">
                <a:latin typeface="+mn-lt"/>
              </a:rPr>
              <a:t>Safeguarding</a:t>
            </a:r>
          </a:p>
          <a:p>
            <a:endParaRPr lang="en-GB" sz="2800" dirty="0">
              <a:latin typeface="+mn-lt"/>
            </a:endParaRPr>
          </a:p>
          <a:p>
            <a:r>
              <a:rPr lang="en-GB" sz="2800" dirty="0">
                <a:latin typeface="+mn-lt"/>
              </a:rPr>
              <a:t>They will receive reminders of First Response within 6 months</a:t>
            </a:r>
          </a:p>
          <a:p>
            <a:endParaRPr lang="en-GB" sz="2800" dirty="0">
              <a:latin typeface="+mn-lt"/>
            </a:endParaRPr>
          </a:p>
          <a:p>
            <a:r>
              <a:rPr lang="en-GB" sz="2800" dirty="0">
                <a:latin typeface="+mn-lt"/>
              </a:rPr>
              <a:t>First Aid should be completed 1 year after joining for new members</a:t>
            </a:r>
          </a:p>
          <a:p>
            <a:endParaRPr lang="en-GB" sz="2800" dirty="0">
              <a:latin typeface="+mn-lt"/>
            </a:endParaRPr>
          </a:p>
          <a:p>
            <a:r>
              <a:rPr lang="en-GB" sz="2800" dirty="0">
                <a:latin typeface="+mn-lt"/>
              </a:rPr>
              <a:t>Renewal 3 years for members</a:t>
            </a:r>
          </a:p>
          <a:p>
            <a:endParaRPr lang="en-GB" dirty="0"/>
          </a:p>
        </p:txBody>
      </p:sp>
    </p:spTree>
    <p:extLst>
      <p:ext uri="{BB962C8B-B14F-4D97-AF65-F5344CB8AC3E}">
        <p14:creationId xmlns:p14="http://schemas.microsoft.com/office/powerpoint/2010/main" val="4009377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1CFF-1E31-73B6-3118-2004100D52B3}"/>
              </a:ext>
            </a:extLst>
          </p:cNvPr>
          <p:cNvSpPr>
            <a:spLocks noGrp="1"/>
          </p:cNvSpPr>
          <p:nvPr>
            <p:ph type="ctrTitle"/>
          </p:nvPr>
        </p:nvSpPr>
        <p:spPr>
          <a:xfrm>
            <a:off x="345674" y="628454"/>
            <a:ext cx="5750325" cy="492443"/>
          </a:xfrm>
        </p:spPr>
        <p:txBody>
          <a:bodyPr/>
          <a:lstStyle/>
          <a:p>
            <a:r>
              <a:rPr lang="en-GB" sz="3200" b="1" dirty="0">
                <a:latin typeface="+mj-lt"/>
              </a:rPr>
              <a:t>DATA EXPLORER</a:t>
            </a:r>
          </a:p>
        </p:txBody>
      </p:sp>
      <p:sp>
        <p:nvSpPr>
          <p:cNvPr id="5" name="Subtitle 4">
            <a:extLst>
              <a:ext uri="{FF2B5EF4-FFF2-40B4-BE49-F238E27FC236}">
                <a16:creationId xmlns:a16="http://schemas.microsoft.com/office/drawing/2014/main" id="{4012AEC1-354A-0D30-1A9B-7FD307A576BF}"/>
              </a:ext>
            </a:extLst>
          </p:cNvPr>
          <p:cNvSpPr>
            <a:spLocks noGrp="1"/>
          </p:cNvSpPr>
          <p:nvPr>
            <p:ph type="subTitle" idx="4"/>
          </p:nvPr>
        </p:nvSpPr>
        <p:spPr>
          <a:xfrm>
            <a:off x="345674" y="1259457"/>
            <a:ext cx="11265481" cy="6669804"/>
          </a:xfrm>
        </p:spPr>
        <p:txBody>
          <a:bodyPr/>
          <a:lstStyle/>
          <a:p>
            <a:r>
              <a:rPr lang="en-GB" sz="2800" dirty="0">
                <a:latin typeface="+mn-lt"/>
              </a:rPr>
              <a:t>Provides dashboards to assist in keeping track of your Group members</a:t>
            </a:r>
          </a:p>
          <a:p>
            <a:r>
              <a:rPr lang="en-GB" sz="2800" dirty="0">
                <a:latin typeface="+mn-lt"/>
              </a:rPr>
              <a:t>Accreditations</a:t>
            </a:r>
          </a:p>
          <a:p>
            <a:r>
              <a:rPr lang="en-GB" sz="2800" dirty="0">
                <a:latin typeface="+mn-lt"/>
              </a:rPr>
              <a:t>Appointments</a:t>
            </a:r>
          </a:p>
          <a:p>
            <a:r>
              <a:rPr lang="en-GB" sz="2800" dirty="0">
                <a:latin typeface="+mn-lt"/>
              </a:rPr>
              <a:t>Disclosure compliance</a:t>
            </a:r>
          </a:p>
          <a:p>
            <a:r>
              <a:rPr lang="en-GB" sz="2800" dirty="0">
                <a:latin typeface="+mn-lt"/>
              </a:rPr>
              <a:t>Disclosure progress</a:t>
            </a:r>
          </a:p>
          <a:p>
            <a:r>
              <a:rPr lang="en-GB" sz="2800" dirty="0">
                <a:latin typeface="+mn-lt"/>
              </a:rPr>
              <a:t>Diversity and Inclusion</a:t>
            </a:r>
          </a:p>
          <a:p>
            <a:r>
              <a:rPr lang="en-GB" sz="2800" dirty="0">
                <a:latin typeface="+mn-lt"/>
              </a:rPr>
              <a:t>Good Service Awards</a:t>
            </a:r>
          </a:p>
          <a:p>
            <a:r>
              <a:rPr lang="en-GB" sz="2800" dirty="0">
                <a:latin typeface="+mn-lt"/>
              </a:rPr>
              <a:t>Learning Compliance</a:t>
            </a:r>
          </a:p>
          <a:p>
            <a:r>
              <a:rPr lang="en-GB" sz="2800" dirty="0">
                <a:latin typeface="+mn-lt"/>
              </a:rPr>
              <a:t>Permits</a:t>
            </a:r>
          </a:p>
          <a:p>
            <a:endParaRPr lang="en-GB" sz="2800" dirty="0">
              <a:latin typeface="+mn-lt"/>
            </a:endParaRPr>
          </a:p>
          <a:p>
            <a:r>
              <a:rPr lang="en-GB" sz="2800" dirty="0">
                <a:latin typeface="+mn-lt"/>
              </a:rPr>
              <a:t>All useful tools. </a:t>
            </a:r>
          </a:p>
          <a:p>
            <a:r>
              <a:rPr lang="en-GB" sz="2800" dirty="0">
                <a:latin typeface="+mn-lt"/>
              </a:rPr>
              <a:t>Word of caution – always check the information</a:t>
            </a:r>
          </a:p>
          <a:p>
            <a:endParaRPr lang="en-GB" sz="2800" dirty="0">
              <a:latin typeface="+mn-lt"/>
            </a:endParaRPr>
          </a:p>
          <a:p>
            <a:endParaRPr lang="en-GB" sz="2800" dirty="0">
              <a:latin typeface="+mn-lt"/>
            </a:endParaRPr>
          </a:p>
          <a:p>
            <a:endParaRPr lang="en-GB" sz="2800" dirty="0">
              <a:latin typeface="+mn-lt"/>
            </a:endParaRPr>
          </a:p>
        </p:txBody>
      </p:sp>
    </p:spTree>
    <p:extLst>
      <p:ext uri="{BB962C8B-B14F-4D97-AF65-F5344CB8AC3E}">
        <p14:creationId xmlns:p14="http://schemas.microsoft.com/office/powerpoint/2010/main" val="257872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D28C4-8B7B-195E-8306-6C848A943A50}"/>
              </a:ext>
            </a:extLst>
          </p:cNvPr>
          <p:cNvSpPr>
            <a:spLocks noGrp="1"/>
          </p:cNvSpPr>
          <p:nvPr>
            <p:ph type="ctrTitle"/>
          </p:nvPr>
        </p:nvSpPr>
        <p:spPr>
          <a:xfrm>
            <a:off x="2807521" y="2625253"/>
            <a:ext cx="5750325" cy="1015663"/>
          </a:xfrm>
        </p:spPr>
        <p:txBody>
          <a:bodyPr/>
          <a:lstStyle/>
          <a:p>
            <a:pPr algn="ctr"/>
            <a:r>
              <a:rPr lang="en-GB" sz="6600" b="1" dirty="0">
                <a:latin typeface="Times New Roman" panose="02020603050405020304" pitchFamily="18" charset="0"/>
                <a:cs typeface="Times New Roman" panose="02020603050405020304" pitchFamily="18" charset="0"/>
              </a:rPr>
              <a:t>QUESTIONS? </a:t>
            </a:r>
          </a:p>
        </p:txBody>
      </p:sp>
    </p:spTree>
    <p:extLst>
      <p:ext uri="{BB962C8B-B14F-4D97-AF65-F5344CB8AC3E}">
        <p14:creationId xmlns:p14="http://schemas.microsoft.com/office/powerpoint/2010/main" val="302355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2991E-416C-A039-8A97-F6E3DDF632B9}"/>
              </a:ext>
            </a:extLst>
          </p:cNvPr>
          <p:cNvSpPr>
            <a:spLocks noGrp="1"/>
          </p:cNvSpPr>
          <p:nvPr>
            <p:ph type="ctrTitle"/>
          </p:nvPr>
        </p:nvSpPr>
        <p:spPr>
          <a:xfrm>
            <a:off x="310506" y="0"/>
            <a:ext cx="10920202" cy="984885"/>
          </a:xfrm>
        </p:spPr>
        <p:txBody>
          <a:bodyPr/>
          <a:lstStyle/>
          <a:p>
            <a:r>
              <a:rPr lang="en-GB" sz="3200" b="1" dirty="0">
                <a:latin typeface="+mj-lt"/>
              </a:rPr>
              <a:t>INFORMATION FOR NEW VOLUNTEERS</a:t>
            </a:r>
          </a:p>
        </p:txBody>
      </p:sp>
      <p:sp>
        <p:nvSpPr>
          <p:cNvPr id="3" name="Subtitle 2">
            <a:extLst>
              <a:ext uri="{FF2B5EF4-FFF2-40B4-BE49-F238E27FC236}">
                <a16:creationId xmlns:a16="http://schemas.microsoft.com/office/drawing/2014/main" id="{DD6EC35D-15CA-2D6D-D57D-E72EC29C81DA}"/>
              </a:ext>
            </a:extLst>
          </p:cNvPr>
          <p:cNvSpPr>
            <a:spLocks noGrp="1"/>
          </p:cNvSpPr>
          <p:nvPr>
            <p:ph type="subTitle" idx="4"/>
          </p:nvPr>
        </p:nvSpPr>
        <p:spPr>
          <a:xfrm>
            <a:off x="310506" y="1362975"/>
            <a:ext cx="11353956" cy="4470455"/>
          </a:xfrm>
        </p:spPr>
        <p:txBody>
          <a:bodyPr/>
          <a:lstStyle/>
          <a:p>
            <a:pPr>
              <a:lnSpc>
                <a:spcPct val="150000"/>
              </a:lnSpc>
            </a:pPr>
            <a:r>
              <a:rPr lang="en-GB" sz="2800" b="1" dirty="0">
                <a:solidFill>
                  <a:schemeClr val="accent6"/>
                </a:solidFill>
                <a:latin typeface="+mn-lt"/>
              </a:rPr>
              <a:t>Safeguarding 			yellow card</a:t>
            </a:r>
          </a:p>
          <a:p>
            <a:pPr>
              <a:lnSpc>
                <a:spcPct val="150000"/>
              </a:lnSpc>
            </a:pPr>
            <a:r>
              <a:rPr lang="en-GB" sz="2800" b="1" dirty="0">
                <a:solidFill>
                  <a:schemeClr val="tx2">
                    <a:lumMod val="75000"/>
                  </a:schemeClr>
                </a:solidFill>
                <a:latin typeface="+mn-lt"/>
              </a:rPr>
              <a:t>Safe Scouting 			purple card</a:t>
            </a:r>
          </a:p>
          <a:p>
            <a:pPr>
              <a:lnSpc>
                <a:spcPct val="150000"/>
              </a:lnSpc>
            </a:pPr>
            <a:r>
              <a:rPr lang="en-GB" sz="2800" b="1" dirty="0">
                <a:latin typeface="+mn-lt"/>
              </a:rPr>
              <a:t>Staying Safe 			white card</a:t>
            </a:r>
          </a:p>
          <a:p>
            <a:pPr>
              <a:lnSpc>
                <a:spcPct val="150000"/>
              </a:lnSpc>
            </a:pPr>
            <a:r>
              <a:rPr lang="en-GB" sz="2800" b="1" dirty="0">
                <a:solidFill>
                  <a:schemeClr val="accent2">
                    <a:lumMod val="75000"/>
                  </a:schemeClr>
                </a:solidFill>
                <a:latin typeface="+mn-lt"/>
              </a:rPr>
              <a:t>Scouting and Alcohol 		green card</a:t>
            </a:r>
            <a:endParaRPr lang="en-GB" sz="2800" b="1" dirty="0">
              <a:latin typeface="+mn-lt"/>
            </a:endParaRPr>
          </a:p>
          <a:p>
            <a:pPr>
              <a:lnSpc>
                <a:spcPct val="150000"/>
              </a:lnSpc>
            </a:pPr>
            <a:r>
              <a:rPr lang="en-GB" sz="2800" b="1" dirty="0">
                <a:latin typeface="+mn-lt"/>
              </a:rPr>
              <a:t>To assist with keeping track of the progress of a new volunteer a “New Person Checklist” has been produced. </a:t>
            </a:r>
          </a:p>
          <a:p>
            <a:pPr>
              <a:lnSpc>
                <a:spcPct val="150000"/>
              </a:lnSpc>
            </a:pPr>
            <a:endParaRPr lang="en-GB" sz="2800" b="1" dirty="0">
              <a:solidFill>
                <a:schemeClr val="accent2">
                  <a:lumMod val="75000"/>
                </a:schemeClr>
              </a:solidFill>
              <a:latin typeface="+mn-lt"/>
            </a:endParaRPr>
          </a:p>
        </p:txBody>
      </p:sp>
    </p:spTree>
    <p:extLst>
      <p:ext uri="{BB962C8B-B14F-4D97-AF65-F5344CB8AC3E}">
        <p14:creationId xmlns:p14="http://schemas.microsoft.com/office/powerpoint/2010/main" val="328236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64554-34D1-324C-D005-9D00CD9DE83C}"/>
              </a:ext>
            </a:extLst>
          </p:cNvPr>
          <p:cNvSpPr>
            <a:spLocks noGrp="1"/>
          </p:cNvSpPr>
          <p:nvPr>
            <p:ph type="ctrTitle"/>
          </p:nvPr>
        </p:nvSpPr>
        <p:spPr>
          <a:xfrm>
            <a:off x="597135" y="360352"/>
            <a:ext cx="10524255" cy="4985980"/>
          </a:xfrm>
        </p:spPr>
        <p:txBody>
          <a:bodyPr/>
          <a:lstStyle/>
          <a:p>
            <a:r>
              <a:rPr lang="en-GB" sz="3600" b="1" dirty="0"/>
              <a:t>This system has been designed to enable volunteers new and current to take charge of their own records, including learning, compliance, permits etc.</a:t>
            </a:r>
            <a:br>
              <a:rPr lang="en-GB" sz="3600" b="1" dirty="0"/>
            </a:br>
            <a:br>
              <a:rPr lang="en-GB" sz="3600" b="1" dirty="0"/>
            </a:br>
            <a:r>
              <a:rPr lang="en-GB" sz="3600" b="1" dirty="0"/>
              <a:t>Here is some useful information to help GLVs to assist with this process.  </a:t>
            </a:r>
            <a:br>
              <a:rPr lang="en-GB" sz="3600" b="1" dirty="0"/>
            </a:br>
            <a:br>
              <a:rPr lang="en-GB" sz="3600" b="1" dirty="0"/>
            </a:br>
            <a:r>
              <a:rPr lang="en-GB" sz="3600" b="1" dirty="0"/>
              <a:t>It includes questions frequently asked questions </a:t>
            </a:r>
          </a:p>
        </p:txBody>
      </p:sp>
    </p:spTree>
    <p:extLst>
      <p:ext uri="{BB962C8B-B14F-4D97-AF65-F5344CB8AC3E}">
        <p14:creationId xmlns:p14="http://schemas.microsoft.com/office/powerpoint/2010/main" val="142394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8CA3ED0-D7A0-8A4E-2198-6511929E74BB}"/>
              </a:ext>
            </a:extLst>
          </p:cNvPr>
          <p:cNvSpPr>
            <a:spLocks noGrp="1"/>
          </p:cNvSpPr>
          <p:nvPr>
            <p:ph type="subTitle" idx="4"/>
          </p:nvPr>
        </p:nvSpPr>
        <p:spPr>
          <a:xfrm>
            <a:off x="345674" y="1288680"/>
            <a:ext cx="10316575" cy="4639732"/>
          </a:xfrm>
        </p:spPr>
        <p:txBody>
          <a:bodyPr/>
          <a:lstStyle/>
          <a:p>
            <a:r>
              <a:rPr lang="en-GB" sz="3600" b="1" dirty="0">
                <a:latin typeface="+mn-lt"/>
              </a:rPr>
              <a:t>ADDING A NEW MEMBER TO THE SYSTEM</a:t>
            </a:r>
          </a:p>
          <a:p>
            <a:endParaRPr lang="en-GB" sz="3600" dirty="0">
              <a:latin typeface="+mn-lt"/>
            </a:endParaRPr>
          </a:p>
          <a:p>
            <a:r>
              <a:rPr lang="en-GB" sz="3600" dirty="0">
                <a:latin typeface="+mn-lt"/>
              </a:rPr>
              <a:t>Log into the system</a:t>
            </a:r>
          </a:p>
          <a:p>
            <a:r>
              <a:rPr lang="en-GB" sz="3600" dirty="0">
                <a:latin typeface="+mn-lt"/>
              </a:rPr>
              <a:t>My Membership</a:t>
            </a:r>
          </a:p>
          <a:p>
            <a:r>
              <a:rPr lang="en-GB" sz="3600" dirty="0">
                <a:latin typeface="+mn-lt"/>
              </a:rPr>
              <a:t>Teams</a:t>
            </a:r>
          </a:p>
          <a:p>
            <a:r>
              <a:rPr lang="en-GB" sz="3600" dirty="0">
                <a:latin typeface="+mn-lt"/>
              </a:rPr>
              <a:t>My Units</a:t>
            </a:r>
          </a:p>
          <a:p>
            <a:r>
              <a:rPr lang="en-GB" sz="3600" dirty="0">
                <a:latin typeface="+mn-lt"/>
              </a:rPr>
              <a:t>Action on the right of the list – Add member</a:t>
            </a:r>
          </a:p>
          <a:p>
            <a:endParaRPr lang="en-GB" sz="3600" dirty="0"/>
          </a:p>
          <a:p>
            <a:endParaRPr lang="en-GB" dirty="0"/>
          </a:p>
        </p:txBody>
      </p:sp>
    </p:spTree>
    <p:extLst>
      <p:ext uri="{BB962C8B-B14F-4D97-AF65-F5344CB8AC3E}">
        <p14:creationId xmlns:p14="http://schemas.microsoft.com/office/powerpoint/2010/main" val="1842861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D1136-E7B5-B877-B3D6-C80C9CE240BA}"/>
              </a:ext>
            </a:extLst>
          </p:cNvPr>
          <p:cNvSpPr>
            <a:spLocks noGrp="1"/>
          </p:cNvSpPr>
          <p:nvPr>
            <p:ph type="ctrTitle"/>
          </p:nvPr>
        </p:nvSpPr>
        <p:spPr>
          <a:xfrm>
            <a:off x="345675" y="380353"/>
            <a:ext cx="5750325" cy="553998"/>
          </a:xfrm>
        </p:spPr>
        <p:txBody>
          <a:bodyPr/>
          <a:lstStyle/>
          <a:p>
            <a:r>
              <a:rPr lang="en-GB" sz="3600" b="1" dirty="0">
                <a:latin typeface="+mj-lt"/>
                <a:cs typeface="Times New Roman" panose="02020603050405020304" pitchFamily="18" charset="0"/>
              </a:rPr>
              <a:t>THINGS TO REMEMBER</a:t>
            </a:r>
          </a:p>
        </p:txBody>
      </p:sp>
      <p:sp>
        <p:nvSpPr>
          <p:cNvPr id="3" name="Subtitle 2">
            <a:extLst>
              <a:ext uri="{FF2B5EF4-FFF2-40B4-BE49-F238E27FC236}">
                <a16:creationId xmlns:a16="http://schemas.microsoft.com/office/drawing/2014/main" id="{FA629946-163E-3130-B277-E3D9C9023568}"/>
              </a:ext>
            </a:extLst>
          </p:cNvPr>
          <p:cNvSpPr>
            <a:spLocks noGrp="1"/>
          </p:cNvSpPr>
          <p:nvPr>
            <p:ph type="subTitle" idx="4"/>
          </p:nvPr>
        </p:nvSpPr>
        <p:spPr>
          <a:xfrm>
            <a:off x="345675" y="1314450"/>
            <a:ext cx="11576031" cy="4975435"/>
          </a:xfrm>
        </p:spPr>
        <p:txBody>
          <a:bodyPr/>
          <a:lstStyle/>
          <a:p>
            <a:r>
              <a:rPr lang="en-GB" sz="3200" dirty="0">
                <a:latin typeface="+mn-lt"/>
                <a:cs typeface="Times New Roman" panose="02020603050405020304" pitchFamily="18" charset="0"/>
              </a:rPr>
              <a:t>Make sure the log in email you add is CORRECT otherwise the volunteer will not receive information to log in.</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Make sure you check all the information you add before submitting</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Please make sure you complete all the boxes when adding a role as this will reflect on the data explorer reports you may need to produce</a:t>
            </a:r>
          </a:p>
          <a:p>
            <a:endParaRPr lang="en-GB" sz="3200" dirty="0">
              <a:latin typeface="Times New Roman" panose="02020603050405020304" pitchFamily="18" charset="0"/>
              <a:cs typeface="Times New Roman" panose="02020603050405020304" pitchFamily="18" charset="0"/>
            </a:endParaRPr>
          </a:p>
          <a:p>
            <a:endParaRPr lang="en-GB" sz="1600" b="1" dirty="0">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271148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D01E0-9E00-E7D0-4116-852BBDA6EAF7}"/>
              </a:ext>
            </a:extLst>
          </p:cNvPr>
          <p:cNvSpPr>
            <a:spLocks noGrp="1"/>
          </p:cNvSpPr>
          <p:nvPr>
            <p:ph type="ctrTitle"/>
          </p:nvPr>
        </p:nvSpPr>
        <p:spPr>
          <a:xfrm>
            <a:off x="345674" y="0"/>
            <a:ext cx="9798989" cy="1107996"/>
          </a:xfrm>
        </p:spPr>
        <p:txBody>
          <a:bodyPr/>
          <a:lstStyle/>
          <a:p>
            <a:r>
              <a:rPr lang="en-GB" sz="3600" b="1" dirty="0">
                <a:latin typeface="+mj-lt"/>
                <a:cs typeface="Times New Roman" panose="02020603050405020304" pitchFamily="18" charset="0"/>
              </a:rPr>
              <a:t>IF YOU ARE ADDING A HELPER</a:t>
            </a:r>
          </a:p>
        </p:txBody>
      </p:sp>
      <p:sp>
        <p:nvSpPr>
          <p:cNvPr id="3" name="Subtitle 2">
            <a:extLst>
              <a:ext uri="{FF2B5EF4-FFF2-40B4-BE49-F238E27FC236}">
                <a16:creationId xmlns:a16="http://schemas.microsoft.com/office/drawing/2014/main" id="{A92E4390-3C34-818F-AEF8-CEB73083C620}"/>
              </a:ext>
            </a:extLst>
          </p:cNvPr>
          <p:cNvSpPr>
            <a:spLocks noGrp="1"/>
          </p:cNvSpPr>
          <p:nvPr>
            <p:ph type="subTitle" idx="4"/>
          </p:nvPr>
        </p:nvSpPr>
        <p:spPr>
          <a:xfrm>
            <a:off x="345674" y="1379689"/>
            <a:ext cx="11110205" cy="4924425"/>
          </a:xfrm>
        </p:spPr>
        <p:txBody>
          <a:bodyPr/>
          <a:lstStyle/>
          <a:p>
            <a:r>
              <a:rPr lang="en-GB" sz="3200" dirty="0">
                <a:latin typeface="+mn-lt"/>
                <a:cs typeface="Times New Roman" panose="02020603050405020304" pitchFamily="18" charset="0"/>
              </a:rPr>
              <a:t>They are added to the Group NOT a section.  They must be added as non-member needs disclosure</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Once you add a volunteer to a Section or Trustee Board as a </a:t>
            </a:r>
            <a:r>
              <a:rPr lang="en-GB" sz="3200" b="1" dirty="0">
                <a:latin typeface="+mn-lt"/>
                <a:cs typeface="Times New Roman" panose="02020603050405020304" pitchFamily="18" charset="0"/>
              </a:rPr>
              <a:t>Team Member / Leader</a:t>
            </a:r>
            <a:r>
              <a:rPr lang="en-GB" sz="3200" dirty="0">
                <a:latin typeface="+mn-lt"/>
                <a:cs typeface="Times New Roman" panose="02020603050405020304" pitchFamily="18" charset="0"/>
              </a:rPr>
              <a:t>.  They are required to complete all the Growing Roots learning, references, welcome conversation etc.  </a:t>
            </a:r>
          </a:p>
          <a:p>
            <a:r>
              <a:rPr lang="en-GB" sz="3200" dirty="0">
                <a:latin typeface="+mn-lt"/>
                <a:cs typeface="Times New Roman" panose="02020603050405020304" pitchFamily="18" charset="0"/>
              </a:rPr>
              <a:t>SO think carefully to ensure you add a new volunteer in the right place.  </a:t>
            </a:r>
          </a:p>
          <a:p>
            <a:endParaRPr lang="en-GB" sz="3200" dirty="0">
              <a:latin typeface="+mn-lt"/>
              <a:cs typeface="Times New Roman" panose="02020603050405020304" pitchFamily="18" charset="0"/>
            </a:endParaRPr>
          </a:p>
        </p:txBody>
      </p:sp>
    </p:spTree>
    <p:extLst>
      <p:ext uri="{BB962C8B-B14F-4D97-AF65-F5344CB8AC3E}">
        <p14:creationId xmlns:p14="http://schemas.microsoft.com/office/powerpoint/2010/main" val="984782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A7281-057D-915D-8E3F-CB5F37E73ACF}"/>
              </a:ext>
            </a:extLst>
          </p:cNvPr>
          <p:cNvSpPr>
            <a:spLocks noGrp="1"/>
          </p:cNvSpPr>
          <p:nvPr>
            <p:ph type="ctrTitle"/>
          </p:nvPr>
        </p:nvSpPr>
        <p:spPr>
          <a:xfrm>
            <a:off x="257010" y="248432"/>
            <a:ext cx="10387095" cy="553998"/>
          </a:xfrm>
        </p:spPr>
        <p:txBody>
          <a:bodyPr/>
          <a:lstStyle/>
          <a:p>
            <a:r>
              <a:rPr lang="en-GB" sz="3600" b="1" dirty="0">
                <a:latin typeface="+mj-lt"/>
                <a:cs typeface="Times New Roman" panose="02020603050405020304" pitchFamily="18" charset="0"/>
              </a:rPr>
              <a:t>WHAT DOES THE VOLUNTEER NEED TO DO</a:t>
            </a:r>
          </a:p>
        </p:txBody>
      </p:sp>
      <p:sp>
        <p:nvSpPr>
          <p:cNvPr id="3" name="Subtitle 2">
            <a:extLst>
              <a:ext uri="{FF2B5EF4-FFF2-40B4-BE49-F238E27FC236}">
                <a16:creationId xmlns:a16="http://schemas.microsoft.com/office/drawing/2014/main" id="{509A8B9D-550F-F979-E23E-01CE98D617E5}"/>
              </a:ext>
            </a:extLst>
          </p:cNvPr>
          <p:cNvSpPr>
            <a:spLocks noGrp="1"/>
          </p:cNvSpPr>
          <p:nvPr>
            <p:ph type="subTitle" idx="4"/>
          </p:nvPr>
        </p:nvSpPr>
        <p:spPr>
          <a:xfrm>
            <a:off x="257010" y="1104181"/>
            <a:ext cx="11677980" cy="8171468"/>
          </a:xfrm>
        </p:spPr>
        <p:txBody>
          <a:bodyPr/>
          <a:lstStyle/>
          <a:p>
            <a:r>
              <a:rPr lang="en-GB" sz="2800" dirty="0">
                <a:latin typeface="+mn-lt"/>
                <a:cs typeface="Times New Roman" panose="02020603050405020304" pitchFamily="18" charset="0"/>
              </a:rPr>
              <a:t>Once you submit the information the volunteer will receive an email (almost immediately) with information to log in.</a:t>
            </a:r>
          </a:p>
          <a:p>
            <a:endParaRPr lang="en-GB" sz="2800" dirty="0">
              <a:latin typeface="+mn-lt"/>
              <a:cs typeface="Times New Roman" panose="02020603050405020304" pitchFamily="18" charset="0"/>
            </a:endParaRPr>
          </a:p>
          <a:p>
            <a:r>
              <a:rPr lang="en-GB" sz="2800" dirty="0">
                <a:latin typeface="+mn-lt"/>
                <a:cs typeface="Times New Roman" panose="02020603050405020304" pitchFamily="18" charset="0"/>
              </a:rPr>
              <a:t>They need to complete the Declaration   (NOTE A declaration is required for EVERY ROLE so if another role is added there will be an ACTION to complete the declaration again)</a:t>
            </a:r>
          </a:p>
          <a:p>
            <a:endParaRPr lang="en-GB" sz="2800" dirty="0">
              <a:latin typeface="+mn-lt"/>
              <a:cs typeface="Times New Roman" panose="02020603050405020304" pitchFamily="18" charset="0"/>
            </a:endParaRPr>
          </a:p>
          <a:p>
            <a:r>
              <a:rPr lang="en-GB" sz="2800" dirty="0">
                <a:latin typeface="+mn-lt"/>
                <a:cs typeface="Times New Roman" panose="02020603050405020304" pitchFamily="18" charset="0"/>
              </a:rPr>
              <a:t>AND Personal Details, emergency contact details, medical history, ethnicity, religion etc must be completed – once done you can complete the DBS.  When entering Atlantic Data use the blue “one time” entry NOT the log in box.</a:t>
            </a:r>
          </a:p>
          <a:p>
            <a:endParaRPr lang="en-GB" sz="2800" dirty="0">
              <a:latin typeface="+mn-lt"/>
              <a:cs typeface="Times New Roman" panose="02020603050405020304" pitchFamily="18" charset="0"/>
            </a:endParaRPr>
          </a:p>
          <a:p>
            <a:r>
              <a:rPr lang="en-GB" sz="2800" dirty="0">
                <a:latin typeface="+mn-lt"/>
                <a:cs typeface="Times New Roman" panose="02020603050405020304" pitchFamily="18" charset="0"/>
              </a:rPr>
              <a:t>At this stage they can add their 2 references.</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dirty="0"/>
          </a:p>
          <a:p>
            <a:endParaRPr lang="en-GB" dirty="0"/>
          </a:p>
        </p:txBody>
      </p:sp>
    </p:spTree>
    <p:extLst>
      <p:ext uri="{BB962C8B-B14F-4D97-AF65-F5344CB8AC3E}">
        <p14:creationId xmlns:p14="http://schemas.microsoft.com/office/powerpoint/2010/main" val="1180837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15280-17D9-E384-1D7B-EB635E688DB7}"/>
              </a:ext>
            </a:extLst>
          </p:cNvPr>
          <p:cNvSpPr>
            <a:spLocks noGrp="1"/>
          </p:cNvSpPr>
          <p:nvPr>
            <p:ph type="ctrTitle"/>
          </p:nvPr>
        </p:nvSpPr>
        <p:spPr>
          <a:xfrm>
            <a:off x="345675" y="189780"/>
            <a:ext cx="11092951" cy="1518249"/>
          </a:xfrm>
        </p:spPr>
        <p:txBody>
          <a:bodyPr/>
          <a:lstStyle/>
          <a:p>
            <a:br>
              <a:rPr lang="en-GB" sz="3600" b="1" dirty="0">
                <a:latin typeface="+mj-lt"/>
                <a:cs typeface="Times New Roman" panose="02020603050405020304" pitchFamily="18" charset="0"/>
              </a:rPr>
            </a:br>
            <a:r>
              <a:rPr lang="en-GB" sz="3600" b="1" dirty="0">
                <a:latin typeface="+mj-lt"/>
                <a:cs typeface="Times New Roman" panose="02020603050405020304" pitchFamily="18" charset="0"/>
              </a:rPr>
              <a:t>THERE ROLE WILL NOT GO FULL UNTIL A VOLUNTEER HAS COMPLETED </a:t>
            </a:r>
            <a:endParaRPr lang="en-GB" sz="3600" dirty="0">
              <a:latin typeface="+mj-lt"/>
            </a:endParaRPr>
          </a:p>
        </p:txBody>
      </p:sp>
      <p:sp>
        <p:nvSpPr>
          <p:cNvPr id="3" name="Subtitle 2">
            <a:extLst>
              <a:ext uri="{FF2B5EF4-FFF2-40B4-BE49-F238E27FC236}">
                <a16:creationId xmlns:a16="http://schemas.microsoft.com/office/drawing/2014/main" id="{08926641-6020-487D-F010-9B7FD44AA96F}"/>
              </a:ext>
            </a:extLst>
          </p:cNvPr>
          <p:cNvSpPr>
            <a:spLocks noGrp="1"/>
          </p:cNvSpPr>
          <p:nvPr>
            <p:ph type="subTitle" idx="4"/>
          </p:nvPr>
        </p:nvSpPr>
        <p:spPr>
          <a:xfrm>
            <a:off x="535457" y="2157046"/>
            <a:ext cx="10126793" cy="4147289"/>
          </a:xfrm>
        </p:spPr>
        <p:txBody>
          <a:bodyPr/>
          <a:lstStyle/>
          <a:p>
            <a:r>
              <a:rPr lang="en-GB" sz="3200" dirty="0">
                <a:latin typeface="+mn-lt"/>
                <a:cs typeface="Times New Roman" panose="02020603050405020304" pitchFamily="18" charset="0"/>
              </a:rPr>
              <a:t>Declaration				Personal Details etc	</a:t>
            </a:r>
          </a:p>
          <a:p>
            <a:r>
              <a:rPr lang="en-GB" sz="3200" dirty="0">
                <a:latin typeface="+mn-lt"/>
                <a:cs typeface="Times New Roman" panose="02020603050405020304" pitchFamily="18" charset="0"/>
              </a:rPr>
              <a:t>Welcome Conversation		References		</a:t>
            </a:r>
          </a:p>
          <a:p>
            <a:r>
              <a:rPr lang="en-GB" sz="3200" dirty="0">
                <a:latin typeface="+mn-lt"/>
                <a:cs typeface="Times New Roman" panose="02020603050405020304" pitchFamily="18" charset="0"/>
              </a:rPr>
              <a:t>Growing Roots</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First Aid is not included in the full role requirement.  </a:t>
            </a:r>
          </a:p>
          <a:p>
            <a:r>
              <a:rPr lang="en-GB" sz="3200" dirty="0">
                <a:latin typeface="+mn-lt"/>
                <a:cs typeface="Times New Roman" panose="02020603050405020304" pitchFamily="18" charset="0"/>
              </a:rPr>
              <a:t>For new volunteers it must be completed within  1 year.</a:t>
            </a:r>
          </a:p>
          <a:p>
            <a:endParaRPr lang="en-GB" sz="3200" dirty="0">
              <a:latin typeface="+mn-lt"/>
              <a:cs typeface="Times New Roman" panose="02020603050405020304" pitchFamily="18" charset="0"/>
            </a:endParaRPr>
          </a:p>
          <a:p>
            <a:r>
              <a:rPr lang="en-GB" sz="3200" dirty="0">
                <a:latin typeface="+mn-lt"/>
                <a:cs typeface="Times New Roman" panose="02020603050405020304" pitchFamily="18" charset="0"/>
              </a:rPr>
              <a:t>Role has to be full within 180 days.  </a:t>
            </a:r>
          </a:p>
          <a:p>
            <a:endParaRPr lang="en-GB" dirty="0"/>
          </a:p>
        </p:txBody>
      </p:sp>
    </p:spTree>
    <p:extLst>
      <p:ext uri="{BB962C8B-B14F-4D97-AF65-F5344CB8AC3E}">
        <p14:creationId xmlns:p14="http://schemas.microsoft.com/office/powerpoint/2010/main" val="3967251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4ABB8-E011-652C-64F4-EAB0CBDB9BAB}"/>
              </a:ext>
            </a:extLst>
          </p:cNvPr>
          <p:cNvSpPr>
            <a:spLocks noGrp="1"/>
          </p:cNvSpPr>
          <p:nvPr>
            <p:ph type="ctrTitle"/>
          </p:nvPr>
        </p:nvSpPr>
        <p:spPr>
          <a:xfrm>
            <a:off x="345675" y="114300"/>
            <a:ext cx="11004315" cy="898982"/>
          </a:xfrm>
        </p:spPr>
        <p:txBody>
          <a:bodyPr/>
          <a:lstStyle/>
          <a:p>
            <a:r>
              <a:rPr lang="en-GB" sz="3600" b="1" dirty="0">
                <a:latin typeface="+mj-lt"/>
              </a:rPr>
              <a:t>POTENTIAL REASONS WHY A ROLE IS NOT FULL</a:t>
            </a:r>
          </a:p>
        </p:txBody>
      </p:sp>
      <p:sp>
        <p:nvSpPr>
          <p:cNvPr id="3" name="Subtitle 2">
            <a:extLst>
              <a:ext uri="{FF2B5EF4-FFF2-40B4-BE49-F238E27FC236}">
                <a16:creationId xmlns:a16="http://schemas.microsoft.com/office/drawing/2014/main" id="{A92A3B10-40D1-2E3C-973F-AFF4DC62EB9F}"/>
              </a:ext>
            </a:extLst>
          </p:cNvPr>
          <p:cNvSpPr>
            <a:spLocks noGrp="1"/>
          </p:cNvSpPr>
          <p:nvPr>
            <p:ph type="subTitle" idx="4"/>
          </p:nvPr>
        </p:nvSpPr>
        <p:spPr>
          <a:xfrm>
            <a:off x="345675" y="1213008"/>
            <a:ext cx="10868665" cy="4431983"/>
          </a:xfrm>
        </p:spPr>
        <p:txBody>
          <a:bodyPr/>
          <a:lstStyle/>
          <a:p>
            <a:r>
              <a:rPr lang="en-GB" sz="3200" dirty="0">
                <a:latin typeface="+mn-lt"/>
              </a:rPr>
              <a:t>Declaration not signed for each role</a:t>
            </a:r>
          </a:p>
          <a:p>
            <a:r>
              <a:rPr lang="en-GB" sz="3200" dirty="0">
                <a:latin typeface="+mn-lt"/>
              </a:rPr>
              <a:t>Personal Profile not complete</a:t>
            </a:r>
          </a:p>
          <a:p>
            <a:r>
              <a:rPr lang="en-GB" sz="3200" dirty="0">
                <a:latin typeface="+mn-lt"/>
              </a:rPr>
              <a:t>Emergency Contact details not complete</a:t>
            </a:r>
          </a:p>
          <a:p>
            <a:r>
              <a:rPr lang="en-GB" sz="3200" dirty="0">
                <a:latin typeface="+mn-lt"/>
              </a:rPr>
              <a:t>Welcome Conversation not signed off</a:t>
            </a:r>
          </a:p>
          <a:p>
            <a:r>
              <a:rPr lang="en-GB" sz="3200" dirty="0">
                <a:latin typeface="+mn-lt"/>
              </a:rPr>
              <a:t>References either not added, incomplete or not returned.</a:t>
            </a:r>
          </a:p>
          <a:p>
            <a:r>
              <a:rPr lang="en-GB" sz="3200" dirty="0">
                <a:latin typeface="+mn-lt"/>
              </a:rPr>
              <a:t>Learning not completed</a:t>
            </a:r>
          </a:p>
          <a:p>
            <a:r>
              <a:rPr lang="en-GB" sz="3200" dirty="0">
                <a:latin typeface="+mn-lt"/>
              </a:rPr>
              <a:t>Trustee check not completed.</a:t>
            </a:r>
          </a:p>
          <a:p>
            <a:endParaRPr lang="en-GB" sz="3200" dirty="0">
              <a:latin typeface="+mn-lt"/>
            </a:endParaRPr>
          </a:p>
          <a:p>
            <a:r>
              <a:rPr lang="en-GB" sz="3200" dirty="0">
                <a:latin typeface="+mn-lt"/>
              </a:rPr>
              <a:t>All these can be found in the volunteers role audit.</a:t>
            </a:r>
          </a:p>
        </p:txBody>
      </p:sp>
    </p:spTree>
    <p:extLst>
      <p:ext uri="{BB962C8B-B14F-4D97-AF65-F5344CB8AC3E}">
        <p14:creationId xmlns:p14="http://schemas.microsoft.com/office/powerpoint/2010/main" val="1127461145"/>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3D951B-87C4-4BAD-B1E4-0265E20D7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294826-9FFC-4B8F-823D-81A4B0427E39}">
  <ds:schemaRefs>
    <ds:schemaRef ds:uri="http://schemas.openxmlformats.org/package/2006/metadata/core-properties"/>
    <ds:schemaRef ds:uri="http://purl.org/dc/dcmitype/"/>
    <ds:schemaRef ds:uri="fe175cf6-8432-4d09-9269-1c3943435c7f"/>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6E16C2DD-277C-46C6-8E2E-2D7A836881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7488</TotalTime>
  <Words>1042</Words>
  <Application>Microsoft Office PowerPoint</Application>
  <PresentationFormat>Widescreen</PresentationFormat>
  <Paragraphs>147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INFORMATION FOR NEW VOLUNTEERS</vt:lpstr>
      <vt:lpstr>This system has been designed to enable volunteers new and current to take charge of their own records, including learning, compliance, permits etc.  Here is some useful information to help GLVs to assist with this process.    It includes questions frequently asked questions </vt:lpstr>
      <vt:lpstr>PowerPoint Presentation</vt:lpstr>
      <vt:lpstr>THINGS TO REMEMBER</vt:lpstr>
      <vt:lpstr>IF YOU ARE ADDING A HELPER</vt:lpstr>
      <vt:lpstr>WHAT DOES THE VOLUNTEER NEED TO DO</vt:lpstr>
      <vt:lpstr> THERE ROLE WILL NOT GO FULL UNTIL A VOLUNTEER HAS COMPLETED </vt:lpstr>
      <vt:lpstr>POTENTIAL REASONS WHY A ROLE IS NOT FULL</vt:lpstr>
      <vt:lpstr>WITHIN 30 days FROM TIME THE VOLUNTEER IS ADDED TO THE MEMBERSHIP SYSTEM – VOLUNTEER MUST COMPLETE</vt:lpstr>
      <vt:lpstr>WITHIN 6 MONTHS FROM TIME VOLUNTEERS ARE ADDED TO THE MEMBERSHIP SYSTEM - VOLUNTEERS MUST COMPLETE</vt:lpstr>
      <vt:lpstr>REMEMBER</vt:lpstr>
      <vt:lpstr>LEARNING FOR THE VOLUNTEER can be found</vt:lpstr>
      <vt:lpstr>ADDITIONAL LEARNING</vt:lpstr>
      <vt:lpstr>UPDATES</vt:lpstr>
      <vt:lpstr>NEW VOLUNTEERS </vt:lpstr>
      <vt:lpstr>DATA EXPLORER</vt:lpstr>
      <vt:lpstr>QUESTIONS? </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James</dc:creator>
  <cp:lastModifiedBy>Jan Brooker</cp:lastModifiedBy>
  <cp:revision>80</cp:revision>
  <cp:lastPrinted>2025-11-20T11:53:56Z</cp:lastPrinted>
  <dcterms:created xsi:type="dcterms:W3CDTF">2018-11-07T13:00:15Z</dcterms:created>
  <dcterms:modified xsi:type="dcterms:W3CDTF">2025-11-21T16:30:21Z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y fmtid="{D5CDD505-2E9C-101B-9397-08002B2CF9AE}" pid="6" name="Order">
    <vt:r8>16800</vt:r8>
  </property>
  <property fmtid="{D5CDD505-2E9C-101B-9397-08002B2CF9AE}" pid="7" name="_ExtendedDescription">
    <vt:lpwstr/>
  </property>
  <property fmtid="{D5CDD505-2E9C-101B-9397-08002B2CF9AE}" pid="8" name="TriggerFlowInfo">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ies>
</file>